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56" r:id="rId5"/>
    <p:sldMasterId id="2147483664" r:id="rId6"/>
    <p:sldMasterId id="2147483673" r:id="rId7"/>
  </p:sldMasterIdLst>
  <p:notesMasterIdLst>
    <p:notesMasterId r:id="rId44"/>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Lst>
  <p:sldSz cx="12192000" cy="6858000"/>
  <p:notesSz cx="6858000" cy="9144000"/>
  <p:embeddedFontLst>
    <p:embeddedFont>
      <p:font typeface="Arial Black" panose="020B0A04020102020204" pitchFamily="34" charset="0"/>
      <p:regular r:id="rId45"/>
      <p:bold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1" roundtripDataSignature="AMtx7mh5BEuXaZksdK5yHW+EVcll6VD/4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63CDAD-F80A-B256-3D68-6FC97C290520}" v="97" dt="2024-08-12T15:54:28.4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42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55"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font" Target="fonts/font1.fntdata"/><Relationship Id="rId53" Type="http://schemas.openxmlformats.org/officeDocument/2006/relationships/viewProps" Target="viewProps.xml"/><Relationship Id="rId5" Type="http://schemas.openxmlformats.org/officeDocument/2006/relationships/slideMaster" Target="slideMasters/slideMaster2.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notesMaster" Target="notesMasters/notesMaster1.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56" Type="http://schemas.microsoft.com/office/2016/11/relationships/changesInfo" Target="changesInfos/changesInfo1.xml"/><Relationship Id="rId8" Type="http://schemas.openxmlformats.org/officeDocument/2006/relationships/slide" Target="slides/slide1.xml"/><Relationship Id="rId51" Type="http://customschemas.google.com/relationships/presentationmetadata" Target="metadata"/><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font" Target="fonts/font2.fntdata"/><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5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a Petricel" userId="919ee9bd-b7d8-44fb-a2b3-4e0486abfd46" providerId="ADAL" clId="{A699581E-B6FC-4129-93B3-77AF571DA7D4}"/>
    <pc:docChg chg="modSld">
      <pc:chgData name="Ana Petricel" userId="919ee9bd-b7d8-44fb-a2b3-4e0486abfd46" providerId="ADAL" clId="{A699581E-B6FC-4129-93B3-77AF571DA7D4}" dt="2024-07-18T19:29:48.953" v="6" actId="1076"/>
      <pc:docMkLst>
        <pc:docMk/>
      </pc:docMkLst>
      <pc:sldChg chg="modSp">
        <pc:chgData name="Ana Petricel" userId="919ee9bd-b7d8-44fb-a2b3-4e0486abfd46" providerId="ADAL" clId="{A699581E-B6FC-4129-93B3-77AF571DA7D4}" dt="2024-07-18T19:29:14.956" v="2" actId="403"/>
        <pc:sldMkLst>
          <pc:docMk/>
          <pc:sldMk cId="0" sldId="260"/>
        </pc:sldMkLst>
        <pc:spChg chg="mod">
          <ac:chgData name="Ana Petricel" userId="919ee9bd-b7d8-44fb-a2b3-4e0486abfd46" providerId="ADAL" clId="{A699581E-B6FC-4129-93B3-77AF571DA7D4}" dt="2024-07-18T19:29:14.956" v="2" actId="403"/>
          <ac:spMkLst>
            <pc:docMk/>
            <pc:sldMk cId="0" sldId="260"/>
            <ac:spMk id="151" creationId="{00000000-0000-0000-0000-000000000000}"/>
          </ac:spMkLst>
        </pc:spChg>
      </pc:sldChg>
      <pc:sldChg chg="modSp">
        <pc:chgData name="Ana Petricel" userId="919ee9bd-b7d8-44fb-a2b3-4e0486abfd46" providerId="ADAL" clId="{A699581E-B6FC-4129-93B3-77AF571DA7D4}" dt="2024-07-18T19:29:38.843" v="5" actId="20577"/>
        <pc:sldMkLst>
          <pc:docMk/>
          <pc:sldMk cId="0" sldId="290"/>
        </pc:sldMkLst>
        <pc:spChg chg="mod">
          <ac:chgData name="Ana Petricel" userId="919ee9bd-b7d8-44fb-a2b3-4e0486abfd46" providerId="ADAL" clId="{A699581E-B6FC-4129-93B3-77AF571DA7D4}" dt="2024-07-18T19:29:38.843" v="5" actId="20577"/>
          <ac:spMkLst>
            <pc:docMk/>
            <pc:sldMk cId="0" sldId="290"/>
            <ac:spMk id="365" creationId="{00000000-0000-0000-0000-000000000000}"/>
          </ac:spMkLst>
        </pc:spChg>
      </pc:sldChg>
      <pc:sldChg chg="modSp">
        <pc:chgData name="Ana Petricel" userId="919ee9bd-b7d8-44fb-a2b3-4e0486abfd46" providerId="ADAL" clId="{A699581E-B6FC-4129-93B3-77AF571DA7D4}" dt="2024-07-18T19:29:48.953" v="6" actId="1076"/>
        <pc:sldMkLst>
          <pc:docMk/>
          <pc:sldMk cId="0" sldId="291"/>
        </pc:sldMkLst>
        <pc:spChg chg="mod">
          <ac:chgData name="Ana Petricel" userId="919ee9bd-b7d8-44fb-a2b3-4e0486abfd46" providerId="ADAL" clId="{A699581E-B6FC-4129-93B3-77AF571DA7D4}" dt="2024-07-18T19:29:48.953" v="6" actId="1076"/>
          <ac:spMkLst>
            <pc:docMk/>
            <pc:sldMk cId="0" sldId="291"/>
            <ac:spMk id="371" creationId="{00000000-0000-0000-0000-000000000000}"/>
          </ac:spMkLst>
        </pc:spChg>
      </pc:sldChg>
    </pc:docChg>
  </pc:docChgLst>
  <pc:docChgLst>
    <pc:chgData name="Neeta Bhatnagar" userId="S::nbhatnagar@jhpiego.org::5911732b-fbfe-4d3d-b8bd-8ca77ef6091e" providerId="AD" clId="Web-{07E0D47C-2C7B-3989-C34F-74BB11191753}"/>
    <pc:docChg chg="modSld">
      <pc:chgData name="Neeta Bhatnagar" userId="S::nbhatnagar@jhpiego.org::5911732b-fbfe-4d3d-b8bd-8ca77ef6091e" providerId="AD" clId="Web-{07E0D47C-2C7B-3989-C34F-74BB11191753}" dt="2024-07-24T17:18:47.693" v="27" actId="20577"/>
      <pc:docMkLst>
        <pc:docMk/>
      </pc:docMkLst>
      <pc:sldChg chg="modNotes">
        <pc:chgData name="Neeta Bhatnagar" userId="S::nbhatnagar@jhpiego.org::5911732b-fbfe-4d3d-b8bd-8ca77ef6091e" providerId="AD" clId="Web-{07E0D47C-2C7B-3989-C34F-74BB11191753}" dt="2024-07-24T17:13:03.583" v="1"/>
        <pc:sldMkLst>
          <pc:docMk/>
          <pc:sldMk cId="0" sldId="259"/>
        </pc:sldMkLst>
      </pc:sldChg>
      <pc:sldChg chg="modSp modNotes">
        <pc:chgData name="Neeta Bhatnagar" userId="S::nbhatnagar@jhpiego.org::5911732b-fbfe-4d3d-b8bd-8ca77ef6091e" providerId="AD" clId="Web-{07E0D47C-2C7B-3989-C34F-74BB11191753}" dt="2024-07-24T17:15:26.130" v="17"/>
        <pc:sldMkLst>
          <pc:docMk/>
          <pc:sldMk cId="0" sldId="261"/>
        </pc:sldMkLst>
        <pc:spChg chg="mod">
          <ac:chgData name="Neeta Bhatnagar" userId="S::nbhatnagar@jhpiego.org::5911732b-fbfe-4d3d-b8bd-8ca77ef6091e" providerId="AD" clId="Web-{07E0D47C-2C7B-3989-C34F-74BB11191753}" dt="2024-07-24T17:15:04.193" v="13" actId="20577"/>
          <ac:spMkLst>
            <pc:docMk/>
            <pc:sldMk cId="0" sldId="261"/>
            <ac:spMk id="159" creationId="{00000000-0000-0000-0000-000000000000}"/>
          </ac:spMkLst>
        </pc:spChg>
      </pc:sldChg>
      <pc:sldChg chg="modSp">
        <pc:chgData name="Neeta Bhatnagar" userId="S::nbhatnagar@jhpiego.org::5911732b-fbfe-4d3d-b8bd-8ca77ef6091e" providerId="AD" clId="Web-{07E0D47C-2C7B-3989-C34F-74BB11191753}" dt="2024-07-24T17:18:47.693" v="27" actId="20577"/>
        <pc:sldMkLst>
          <pc:docMk/>
          <pc:sldMk cId="0" sldId="290"/>
        </pc:sldMkLst>
        <pc:spChg chg="mod">
          <ac:chgData name="Neeta Bhatnagar" userId="S::nbhatnagar@jhpiego.org::5911732b-fbfe-4d3d-b8bd-8ca77ef6091e" providerId="AD" clId="Web-{07E0D47C-2C7B-3989-C34F-74BB11191753}" dt="2024-07-24T17:18:47.693" v="27" actId="20577"/>
          <ac:spMkLst>
            <pc:docMk/>
            <pc:sldMk cId="0" sldId="290"/>
            <ac:spMk id="366" creationId="{00000000-0000-0000-0000-000000000000}"/>
          </ac:spMkLst>
        </pc:spChg>
      </pc:sldChg>
    </pc:docChg>
  </pc:docChgLst>
  <pc:docChgLst>
    <pc:chgData name="Neeta Bhatnagar" userId="S::nbhatnagar@jhpiego.org::5911732b-fbfe-4d3d-b8bd-8ca77ef6091e" providerId="AD" clId="Web-{2B63CDAD-F80A-B256-3D68-6FC97C290520}"/>
    <pc:docChg chg="modSld">
      <pc:chgData name="Neeta Bhatnagar" userId="S::nbhatnagar@jhpiego.org::5911732b-fbfe-4d3d-b8bd-8ca77ef6091e" providerId="AD" clId="Web-{2B63CDAD-F80A-B256-3D68-6FC97C290520}" dt="2024-08-12T15:54:28.472" v="97" actId="20577"/>
      <pc:docMkLst>
        <pc:docMk/>
      </pc:docMkLst>
      <pc:sldChg chg="modSp">
        <pc:chgData name="Neeta Bhatnagar" userId="S::nbhatnagar@jhpiego.org::5911732b-fbfe-4d3d-b8bd-8ca77ef6091e" providerId="AD" clId="Web-{2B63CDAD-F80A-B256-3D68-6FC97C290520}" dt="2024-08-12T15:09:24.043" v="53" actId="20577"/>
        <pc:sldMkLst>
          <pc:docMk/>
          <pc:sldMk cId="0" sldId="257"/>
        </pc:sldMkLst>
        <pc:spChg chg="mod">
          <ac:chgData name="Neeta Bhatnagar" userId="S::nbhatnagar@jhpiego.org::5911732b-fbfe-4d3d-b8bd-8ca77ef6091e" providerId="AD" clId="Web-{2B63CDAD-F80A-B256-3D68-6FC97C290520}" dt="2024-08-12T15:09:24.043" v="53" actId="20577"/>
          <ac:spMkLst>
            <pc:docMk/>
            <pc:sldMk cId="0" sldId="257"/>
            <ac:spMk id="127" creationId="{00000000-0000-0000-0000-000000000000}"/>
          </ac:spMkLst>
        </pc:spChg>
      </pc:sldChg>
      <pc:sldChg chg="modSp">
        <pc:chgData name="Neeta Bhatnagar" userId="S::nbhatnagar@jhpiego.org::5911732b-fbfe-4d3d-b8bd-8ca77ef6091e" providerId="AD" clId="Web-{2B63CDAD-F80A-B256-3D68-6FC97C290520}" dt="2024-08-12T15:44:05.353" v="86" actId="20577"/>
        <pc:sldMkLst>
          <pc:docMk/>
          <pc:sldMk cId="0" sldId="260"/>
        </pc:sldMkLst>
        <pc:spChg chg="mod">
          <ac:chgData name="Neeta Bhatnagar" userId="S::nbhatnagar@jhpiego.org::5911732b-fbfe-4d3d-b8bd-8ca77ef6091e" providerId="AD" clId="Web-{2B63CDAD-F80A-B256-3D68-6FC97C290520}" dt="2024-08-12T15:44:05.353" v="86" actId="20577"/>
          <ac:spMkLst>
            <pc:docMk/>
            <pc:sldMk cId="0" sldId="260"/>
            <ac:spMk id="152" creationId="{00000000-0000-0000-0000-000000000000}"/>
          </ac:spMkLst>
        </pc:spChg>
      </pc:sldChg>
      <pc:sldChg chg="modSp">
        <pc:chgData name="Neeta Bhatnagar" userId="S::nbhatnagar@jhpiego.org::5911732b-fbfe-4d3d-b8bd-8ca77ef6091e" providerId="AD" clId="Web-{2B63CDAD-F80A-B256-3D68-6FC97C290520}" dt="2024-08-12T15:52:09.501" v="90" actId="20577"/>
        <pc:sldMkLst>
          <pc:docMk/>
          <pc:sldMk cId="0" sldId="272"/>
        </pc:sldMkLst>
        <pc:spChg chg="mod">
          <ac:chgData name="Neeta Bhatnagar" userId="S::nbhatnagar@jhpiego.org::5911732b-fbfe-4d3d-b8bd-8ca77ef6091e" providerId="AD" clId="Web-{2B63CDAD-F80A-B256-3D68-6FC97C290520}" dt="2024-08-12T15:52:09.501" v="90" actId="20577"/>
          <ac:spMkLst>
            <pc:docMk/>
            <pc:sldMk cId="0" sldId="272"/>
            <ac:spMk id="236" creationId="{00000000-0000-0000-0000-000000000000}"/>
          </ac:spMkLst>
        </pc:spChg>
      </pc:sldChg>
      <pc:sldChg chg="modSp">
        <pc:chgData name="Neeta Bhatnagar" userId="S::nbhatnagar@jhpiego.org::5911732b-fbfe-4d3d-b8bd-8ca77ef6091e" providerId="AD" clId="Web-{2B63CDAD-F80A-B256-3D68-6FC97C290520}" dt="2024-08-12T15:54:28.472" v="97" actId="20577"/>
        <pc:sldMkLst>
          <pc:docMk/>
          <pc:sldMk cId="0" sldId="274"/>
        </pc:sldMkLst>
        <pc:spChg chg="mod">
          <ac:chgData name="Neeta Bhatnagar" userId="S::nbhatnagar@jhpiego.org::5911732b-fbfe-4d3d-b8bd-8ca77ef6091e" providerId="AD" clId="Web-{2B63CDAD-F80A-B256-3D68-6FC97C290520}" dt="2024-08-12T15:54:28.472" v="97" actId="20577"/>
          <ac:spMkLst>
            <pc:docMk/>
            <pc:sldMk cId="0" sldId="274"/>
            <ac:spMk id="250"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6" name="Google Shape;11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a:p>
        </p:txBody>
      </p:sp>
      <p:sp>
        <p:nvSpPr>
          <p:cNvPr id="117" name="Google Shape;117;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3" name="Google Shape;12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b="0" i="0" u="none" strike="noStrike" cap="none">
                <a:solidFill>
                  <a:srgbClr val="000000"/>
                </a:solidFill>
                <a:latin typeface="Times New Roman"/>
                <a:ea typeface="Times New Roman"/>
                <a:cs typeface="Times New Roman"/>
                <a:sym typeface="Times New Roman"/>
              </a:rPr>
              <a:t>This session describes the steps for inserting the IUD in the immediate postpartum period.</a:t>
            </a:r>
            <a:r>
              <a:rPr lang="en-US">
                <a:solidFill>
                  <a:srgbClr val="000000"/>
                </a:solidFill>
                <a:latin typeface="Times New Roman"/>
                <a:ea typeface="Times New Roman"/>
                <a:cs typeface="Times New Roman"/>
                <a:sym typeface="Times New Roman"/>
              </a:rPr>
              <a:t> </a:t>
            </a:r>
            <a:r>
              <a:rPr lang="en-US" sz="1200" b="0" i="0" u="none" strike="noStrike" cap="none">
                <a:solidFill>
                  <a:srgbClr val="000000"/>
                </a:solidFill>
                <a:latin typeface="Times New Roman"/>
                <a:ea typeface="Times New Roman"/>
                <a:cs typeface="Times New Roman"/>
                <a:sym typeface="Times New Roman"/>
              </a:rPr>
              <a:t>It also describes practices to prevent infection during insertion.. </a:t>
            </a:r>
            <a:endParaRPr/>
          </a:p>
          <a:p>
            <a:pPr marL="171450" marR="0" lvl="0" indent="-171450" algn="l" rtl="0">
              <a:lnSpc>
                <a:spcPct val="100000"/>
              </a:lnSpc>
              <a:spcBef>
                <a:spcPts val="360"/>
              </a:spcBef>
              <a:spcAft>
                <a:spcPts val="0"/>
              </a:spcAft>
              <a:buClr>
                <a:srgbClr val="000000"/>
              </a:buClr>
              <a:buSzPts val="1200"/>
              <a:buFont typeface="Arial"/>
              <a:buChar char="•"/>
            </a:pPr>
            <a:r>
              <a:rPr lang="en-US" sz="1200" b="0" i="0" u="none" strike="noStrike" cap="none">
                <a:solidFill>
                  <a:srgbClr val="000000"/>
                </a:solidFill>
                <a:latin typeface="Times New Roman"/>
                <a:ea typeface="Times New Roman"/>
                <a:cs typeface="Times New Roman"/>
                <a:sym typeface="Times New Roman"/>
              </a:rPr>
              <a:t>Complications such as perforation of the uterus or expulsion are associated mainly with provider skill.</a:t>
            </a:r>
            <a:endParaRPr/>
          </a:p>
          <a:p>
            <a:pPr marL="171450" marR="0" lvl="0" indent="-171450" algn="l" rtl="0">
              <a:lnSpc>
                <a:spcPct val="100000"/>
              </a:lnSpc>
              <a:spcBef>
                <a:spcPts val="360"/>
              </a:spcBef>
              <a:spcAft>
                <a:spcPts val="0"/>
              </a:spcAft>
              <a:buClr>
                <a:srgbClr val="000000"/>
              </a:buClr>
              <a:buSzPts val="1200"/>
              <a:buFont typeface="Arial"/>
              <a:buChar char="•"/>
            </a:pPr>
            <a:r>
              <a:rPr lang="en-US" sz="1200" b="0" i="0" u="none" strike="noStrike" cap="none">
                <a:solidFill>
                  <a:srgbClr val="000000"/>
                </a:solidFill>
                <a:latin typeface="Times New Roman"/>
                <a:ea typeface="Times New Roman"/>
                <a:cs typeface="Times New Roman"/>
                <a:sym typeface="Times New Roman"/>
              </a:rPr>
              <a:t>Extensive practice on models, observations of master clinicians and supervised practice are necessary for the provider to be skillful in the PPIUD insertion</a:t>
            </a:r>
            <a:r>
              <a:rPr lang="en-US">
                <a:solidFill>
                  <a:srgbClr val="000000"/>
                </a:solidFill>
                <a:latin typeface="Times New Roman"/>
                <a:ea typeface="Times New Roman"/>
                <a:cs typeface="Times New Roman"/>
                <a:sym typeface="Times New Roman"/>
              </a:rPr>
              <a:t> </a:t>
            </a:r>
            <a:r>
              <a:rPr lang="en-US" sz="1200" b="0" i="0" u="none" strike="noStrike" cap="none">
                <a:solidFill>
                  <a:srgbClr val="000000"/>
                </a:solidFill>
                <a:latin typeface="Times New Roman"/>
                <a:ea typeface="Times New Roman"/>
                <a:cs typeface="Times New Roman"/>
                <a:sym typeface="Times New Roman"/>
              </a:rPr>
              <a:t>procedure.</a:t>
            </a:r>
            <a:endParaRPr/>
          </a:p>
          <a:p>
            <a:pPr marL="171450" marR="0" lvl="0" indent="-171450" algn="l" rtl="0">
              <a:lnSpc>
                <a:spcPct val="100000"/>
              </a:lnSpc>
              <a:spcBef>
                <a:spcPts val="360"/>
              </a:spcBef>
              <a:spcAft>
                <a:spcPts val="0"/>
              </a:spcAft>
              <a:buClr>
                <a:srgbClr val="000000"/>
              </a:buClr>
              <a:buSzPts val="1200"/>
              <a:buFont typeface="Arial"/>
              <a:buChar char="•"/>
            </a:pPr>
            <a:r>
              <a:rPr lang="en-US" sz="1200" b="0" i="0" u="none" strike="noStrike" cap="none">
                <a:solidFill>
                  <a:srgbClr val="000000"/>
                </a:solidFill>
                <a:latin typeface="Times New Roman"/>
                <a:ea typeface="Times New Roman"/>
                <a:cs typeface="Times New Roman"/>
                <a:sym typeface="Times New Roman"/>
              </a:rPr>
              <a:t>During this session, we will first view a video and review the steps of</a:t>
            </a:r>
            <a:r>
              <a:rPr lang="en-US">
                <a:solidFill>
                  <a:srgbClr val="000000"/>
                </a:solidFill>
                <a:latin typeface="Times New Roman"/>
                <a:ea typeface="Times New Roman"/>
                <a:cs typeface="Times New Roman"/>
                <a:sym typeface="Times New Roman"/>
              </a:rPr>
              <a:t> </a:t>
            </a:r>
            <a:r>
              <a:rPr lang="en-US" sz="1200" b="0" i="0" u="none" strike="noStrike" cap="none">
                <a:solidFill>
                  <a:srgbClr val="000000"/>
                </a:solidFill>
                <a:latin typeface="Times New Roman"/>
                <a:ea typeface="Times New Roman"/>
                <a:cs typeface="Times New Roman"/>
                <a:sym typeface="Times New Roman"/>
              </a:rPr>
              <a:t>PPIUD insertion, using the slides. This will be followed by a demonstration, return demonstration and practice by participants on anatomical models, using competency-based checklists to monitor progress.</a:t>
            </a:r>
            <a:endParaRPr/>
          </a:p>
          <a:p>
            <a:pPr marL="0" lvl="0" indent="0" algn="l" rtl="0">
              <a:lnSpc>
                <a:spcPct val="100000"/>
              </a:lnSpc>
              <a:spcBef>
                <a:spcPts val="0"/>
              </a:spcBef>
              <a:spcAft>
                <a:spcPts val="0"/>
              </a:spcAft>
              <a:buSzPts val="1400"/>
              <a:buNone/>
            </a:pPr>
            <a:endParaRPr/>
          </a:p>
        </p:txBody>
      </p:sp>
      <p:sp>
        <p:nvSpPr>
          <p:cNvPr id="124" name="Google Shape;124;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7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Tell participants that it is important to understand the anatomy of the postpartum uterus. This will enable them to insert the PPIUD correctly and safely.</a:t>
            </a:r>
            <a:endParaRPr/>
          </a:p>
        </p:txBody>
      </p:sp>
      <p:sp>
        <p:nvSpPr>
          <p:cNvPr id="130" name="Google Shape;130;p7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1" name="Google Shape;131;p7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Calibri"/>
                <a:ea typeface="Calibri"/>
                <a:cs typeface="Calibri"/>
                <a:sym typeface="Calibri"/>
              </a:rPr>
              <a:t>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9" name="Google Shape;139;p7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If the woman has any of these conditions counsel for an alternate method. If a woman insists on IUD, she can have it after 4 weeks. Refresh the MEC criteria for PPIUD. Distribute</a:t>
            </a:r>
            <a:r>
              <a:rPr lang="en-US" sz="1200" b="0" i="0" u="none" strike="noStrike" cap="none" dirty="0">
                <a:solidFill>
                  <a:srgbClr val="000000"/>
                </a:solidFill>
                <a:latin typeface="Calibri"/>
                <a:ea typeface="Calibri"/>
                <a:cs typeface="Calibri"/>
                <a:sym typeface="Calibri"/>
              </a:rPr>
              <a:t> the Handout # 8, Pre Screening Ch</a:t>
            </a:r>
            <a:r>
              <a:rPr lang="en-US" sz="1200" i="0" u="none" strike="noStrike" cap="none" dirty="0">
                <a:solidFill>
                  <a:srgbClr val="000000"/>
                </a:solidFill>
                <a:latin typeface="Calibri"/>
                <a:ea typeface="Calibri"/>
                <a:cs typeface="Calibri"/>
                <a:sym typeface="Calibri"/>
              </a:rPr>
              <a:t>ecklist for PPIUD and review with participants</a:t>
            </a:r>
            <a:r>
              <a:rPr lang="en-US" dirty="0">
                <a:solidFill>
                  <a:srgbClr val="000000"/>
                </a:solidFill>
              </a:rPr>
              <a:t>.</a:t>
            </a:r>
            <a:endParaRPr lang="en-US" sz="1200" i="0" u="none" strike="noStrike" cap="none" dirty="0">
              <a:solidFill>
                <a:srgbClr val="000000"/>
              </a:solidFill>
              <a:latin typeface="Calibri"/>
              <a:ea typeface="Calibri"/>
              <a:cs typeface="Calibri"/>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endParaRPr/>
          </a:p>
        </p:txBody>
      </p:sp>
      <p:sp>
        <p:nvSpPr>
          <p:cNvPr id="140" name="Google Shape;140;p7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 name="Google Shape;148;p7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149" name="Google Shape;149;p7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5" name="Google Shape;155;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indent="0"/>
            <a:r>
              <a:rPr lang="en-US" dirty="0"/>
              <a:t>Introduce the session. Tell participants that they will now learn the insertion technique for Immediate PPIUD . </a:t>
            </a:r>
            <a:endParaRPr/>
          </a:p>
          <a:p>
            <a:pPr marL="0" indent="0"/>
            <a:r>
              <a:rPr lang="en-US" dirty="0"/>
              <a:t>Distribute the skills checklist Evaluation Tool # 4 for immediate PPIUD insertion and review with participants, going through every step carefully. Pause for any questions or clarifications. Review Evaluation tool # 5 for </a:t>
            </a:r>
            <a:r>
              <a:rPr lang="en-US" dirty="0" err="1"/>
              <a:t>Intracesaarean</a:t>
            </a:r>
            <a:r>
              <a:rPr lang="en-US" dirty="0"/>
              <a:t> insertion based on the cadre of the audience.</a:t>
            </a:r>
            <a:endParaRPr dirty="0"/>
          </a:p>
        </p:txBody>
      </p:sp>
      <p:sp>
        <p:nvSpPr>
          <p:cNvPr id="156" name="Google Shape;156;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Show the video for Immediate PPIUD insertion. </a:t>
            </a:r>
            <a:endParaRPr/>
          </a:p>
          <a:p>
            <a:pPr marL="0" lvl="0" indent="0" algn="l" rtl="0">
              <a:lnSpc>
                <a:spcPct val="100000"/>
              </a:lnSpc>
              <a:spcBef>
                <a:spcPts val="0"/>
              </a:spcBef>
              <a:spcAft>
                <a:spcPts val="0"/>
              </a:spcAft>
              <a:buSzPts val="1400"/>
              <a:buNone/>
            </a:pPr>
            <a:r>
              <a:rPr lang="en-US" b="1" i="1"/>
              <a:t>Clarify with participants that inserting the PPIUD manually is not recommended  though the video mentions this. Use of a long placental forceps/Kelly placental forceps is most recommended.</a:t>
            </a:r>
            <a:endParaRPr/>
          </a:p>
          <a:p>
            <a:pPr marL="0" lvl="0" indent="0" algn="l" rtl="0">
              <a:lnSpc>
                <a:spcPct val="100000"/>
              </a:lnSpc>
              <a:spcBef>
                <a:spcPts val="0"/>
              </a:spcBef>
              <a:spcAft>
                <a:spcPts val="0"/>
              </a:spcAft>
              <a:buSzPts val="1400"/>
              <a:buNone/>
            </a:pPr>
            <a:r>
              <a:rPr lang="en-US"/>
              <a:t>Pause for any questions or clarifications</a:t>
            </a:r>
            <a:endParaRPr/>
          </a:p>
        </p:txBody>
      </p:sp>
      <p:sp>
        <p:nvSpPr>
          <p:cNvPr id="162" name="Google Shape;16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8" name="Google Shape;168;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Times New Roman"/>
              <a:buNone/>
            </a:pPr>
            <a:r>
              <a:rPr lang="en-US" sz="1200" b="1" i="1" u="none" strike="noStrike" cap="none">
                <a:solidFill>
                  <a:srgbClr val="000000"/>
                </a:solidFill>
                <a:latin typeface="Times New Roman"/>
                <a:ea typeface="Times New Roman"/>
                <a:cs typeface="Times New Roman"/>
                <a:sym typeface="Times New Roman"/>
              </a:rPr>
              <a:t>Note to Facilitator:</a:t>
            </a:r>
            <a:r>
              <a:rPr lang="en-US" sz="1200" b="0" i="0" u="none" strike="noStrike" cap="none">
                <a:solidFill>
                  <a:srgbClr val="000000"/>
                </a:solidFill>
                <a:latin typeface="Times New Roman"/>
                <a:ea typeface="Times New Roman"/>
                <a:cs typeface="Times New Roman"/>
                <a:sym typeface="Times New Roman"/>
              </a:rPr>
              <a:t> review the list of recommended supplies and equipment for PPIUD insertion procedures.</a:t>
            </a:r>
            <a:endParaRPr/>
          </a:p>
          <a:p>
            <a:pPr marL="0" marR="0" lvl="0" indent="0" algn="l" rtl="0">
              <a:lnSpc>
                <a:spcPct val="100000"/>
              </a:lnSpc>
              <a:spcBef>
                <a:spcPts val="360"/>
              </a:spcBef>
              <a:spcAft>
                <a:spcPts val="0"/>
              </a:spcAft>
              <a:buClr>
                <a:srgbClr val="000000"/>
              </a:buClr>
              <a:buSzPts val="1200"/>
              <a:buFont typeface="Times New Roman"/>
              <a:buNone/>
            </a:pPr>
            <a:r>
              <a:rPr lang="en-US" sz="1200" b="0" i="0" u="none" strike="noStrike" cap="none">
                <a:solidFill>
                  <a:srgbClr val="000000"/>
                </a:solidFill>
                <a:latin typeface="Times New Roman"/>
                <a:ea typeface="Times New Roman"/>
                <a:cs typeface="Times New Roman"/>
                <a:sym typeface="Times New Roman"/>
              </a:rPr>
              <a:t>The recommended supplies and equipment include:</a:t>
            </a:r>
            <a:endParaRPr/>
          </a:p>
          <a:p>
            <a:pPr marL="171450" marR="0" lvl="0" indent="-171450" algn="l" rtl="0">
              <a:lnSpc>
                <a:spcPct val="100000"/>
              </a:lnSpc>
              <a:spcBef>
                <a:spcPts val="360"/>
              </a:spcBef>
              <a:spcAft>
                <a:spcPts val="0"/>
              </a:spcAft>
              <a:buClr>
                <a:srgbClr val="000000"/>
              </a:buClr>
              <a:buSzPts val="1200"/>
              <a:buFont typeface="Arial"/>
              <a:buChar char="•"/>
            </a:pPr>
            <a:r>
              <a:rPr lang="en-US" sz="1200" b="0" i="0" u="none" strike="noStrike" cap="none">
                <a:solidFill>
                  <a:srgbClr val="000000"/>
                </a:solidFill>
                <a:latin typeface="Times New Roman"/>
                <a:ea typeface="Times New Roman"/>
                <a:cs typeface="Times New Roman"/>
                <a:sym typeface="Times New Roman"/>
              </a:rPr>
              <a:t>IUD in an unopened, undamaged, sterile package that is not beyond its expiration date.</a:t>
            </a:r>
            <a:endParaRPr/>
          </a:p>
          <a:p>
            <a:pPr marL="171450" marR="0" lvl="0" indent="-171450" algn="l" rtl="0">
              <a:lnSpc>
                <a:spcPct val="100000"/>
              </a:lnSpc>
              <a:spcBef>
                <a:spcPts val="360"/>
              </a:spcBef>
              <a:spcAft>
                <a:spcPts val="0"/>
              </a:spcAft>
              <a:buClr>
                <a:srgbClr val="000000"/>
              </a:buClr>
              <a:buSzPts val="1200"/>
              <a:buFont typeface="Arial"/>
              <a:buChar char="•"/>
            </a:pPr>
            <a:r>
              <a:rPr lang="en-US" sz="1200" b="0" i="0" u="none" strike="noStrike" cap="none">
                <a:solidFill>
                  <a:srgbClr val="000000"/>
                </a:solidFill>
                <a:latin typeface="Times New Roman"/>
                <a:ea typeface="Times New Roman"/>
                <a:cs typeface="Times New Roman"/>
                <a:sym typeface="Times New Roman"/>
              </a:rPr>
              <a:t>Sims speculum</a:t>
            </a:r>
            <a:endParaRPr/>
          </a:p>
          <a:p>
            <a:pPr marL="171450" marR="0" lvl="0" indent="-171450" algn="l" rtl="0">
              <a:lnSpc>
                <a:spcPct val="100000"/>
              </a:lnSpc>
              <a:spcBef>
                <a:spcPts val="360"/>
              </a:spcBef>
              <a:spcAft>
                <a:spcPts val="0"/>
              </a:spcAft>
              <a:buClr>
                <a:srgbClr val="000000"/>
              </a:buClr>
              <a:buSzPts val="1200"/>
              <a:buFont typeface="Arial"/>
              <a:buChar char="•"/>
            </a:pPr>
            <a:r>
              <a:rPr lang="en-US" sz="1200" b="0" i="0" u="none" strike="noStrike" cap="none">
                <a:solidFill>
                  <a:srgbClr val="000000"/>
                </a:solidFill>
                <a:latin typeface="Times New Roman"/>
                <a:ea typeface="Times New Roman"/>
                <a:cs typeface="Times New Roman"/>
                <a:sym typeface="Times New Roman"/>
              </a:rPr>
              <a:t>Ring forceps</a:t>
            </a:r>
            <a:endParaRPr/>
          </a:p>
          <a:p>
            <a:pPr marL="171450" marR="0" lvl="0" indent="-171450" algn="l" rtl="0">
              <a:lnSpc>
                <a:spcPct val="100000"/>
              </a:lnSpc>
              <a:spcBef>
                <a:spcPts val="360"/>
              </a:spcBef>
              <a:spcAft>
                <a:spcPts val="0"/>
              </a:spcAft>
              <a:buClr>
                <a:srgbClr val="000000"/>
              </a:buClr>
              <a:buSzPts val="1200"/>
              <a:buFont typeface="Arial"/>
              <a:buChar char="•"/>
            </a:pPr>
            <a:r>
              <a:rPr lang="en-US" sz="1200" b="0" i="0" u="none" strike="noStrike" cap="none">
                <a:solidFill>
                  <a:srgbClr val="000000"/>
                </a:solidFill>
                <a:latin typeface="Times New Roman"/>
                <a:ea typeface="Times New Roman"/>
                <a:cs typeface="Times New Roman"/>
                <a:sym typeface="Times New Roman"/>
              </a:rPr>
              <a:t>Kelly or Long Placental forceps</a:t>
            </a:r>
            <a:endParaRPr/>
          </a:p>
          <a:p>
            <a:pPr marL="171450" marR="0" lvl="0" indent="-171450" algn="l" rtl="0">
              <a:lnSpc>
                <a:spcPct val="100000"/>
              </a:lnSpc>
              <a:spcBef>
                <a:spcPts val="720"/>
              </a:spcBef>
              <a:spcAft>
                <a:spcPts val="0"/>
              </a:spcAft>
              <a:buClr>
                <a:srgbClr val="000000"/>
              </a:buClr>
              <a:buSzPts val="2400"/>
              <a:buFont typeface="Arial"/>
              <a:buChar char="•"/>
            </a:pPr>
            <a:r>
              <a:rPr lang="en-US" sz="2400" b="0" i="0" u="none" strike="noStrike" cap="none">
                <a:solidFill>
                  <a:srgbClr val="000000"/>
                </a:solidFill>
                <a:latin typeface="Times New Roman"/>
                <a:ea typeface="Times New Roman"/>
                <a:cs typeface="Times New Roman"/>
                <a:sym typeface="Times New Roman"/>
              </a:rPr>
              <a:t>Cotton swabs</a:t>
            </a:r>
            <a:endParaRPr/>
          </a:p>
          <a:p>
            <a:pPr marL="171450" marR="0" lvl="0" indent="-171450" algn="l" rtl="0">
              <a:lnSpc>
                <a:spcPct val="100000"/>
              </a:lnSpc>
              <a:spcBef>
                <a:spcPts val="720"/>
              </a:spcBef>
              <a:spcAft>
                <a:spcPts val="0"/>
              </a:spcAft>
              <a:buClr>
                <a:srgbClr val="000000"/>
              </a:buClr>
              <a:buSzPts val="2400"/>
              <a:buFont typeface="Arial"/>
              <a:buChar char="•"/>
            </a:pPr>
            <a:r>
              <a:rPr lang="en-US" sz="2400" b="0" i="0" u="none" strike="noStrike" cap="none">
                <a:solidFill>
                  <a:srgbClr val="000000"/>
                </a:solidFill>
                <a:latin typeface="Times New Roman"/>
                <a:ea typeface="Times New Roman"/>
                <a:cs typeface="Times New Roman"/>
                <a:sym typeface="Times New Roman"/>
              </a:rPr>
              <a:t>Antiseptic-Betadine</a:t>
            </a:r>
            <a:endParaRPr/>
          </a:p>
          <a:p>
            <a:pPr marL="0" marR="0" lvl="0" indent="0" algn="l" rtl="0">
              <a:lnSpc>
                <a:spcPct val="100000"/>
              </a:lnSpc>
              <a:spcBef>
                <a:spcPts val="360"/>
              </a:spcBef>
              <a:spcAft>
                <a:spcPts val="0"/>
              </a:spcAft>
              <a:buClr>
                <a:schemeClr val="dk1"/>
              </a:buClr>
              <a:buSzPts val="1200"/>
              <a:buFont typeface="Arial"/>
              <a:buNone/>
            </a:pPr>
            <a:endParaRPr sz="1200" b="0" i="0" u="none" strike="noStrike" cap="none">
              <a:solidFill>
                <a:srgbClr val="000000"/>
              </a:solidFill>
              <a:latin typeface="Times New Roman"/>
              <a:ea typeface="Times New Roman"/>
              <a:cs typeface="Times New Roman"/>
              <a:sym typeface="Times New Roman"/>
            </a:endParaRPr>
          </a:p>
          <a:p>
            <a:pPr marL="171450" marR="0" lvl="0" indent="-95250" algn="l" rtl="0">
              <a:lnSpc>
                <a:spcPct val="100000"/>
              </a:lnSpc>
              <a:spcBef>
                <a:spcPts val="360"/>
              </a:spcBef>
              <a:spcAft>
                <a:spcPts val="0"/>
              </a:spcAft>
              <a:buClr>
                <a:schemeClr val="dk1"/>
              </a:buClr>
              <a:buSzPts val="1200"/>
              <a:buFont typeface="Arial"/>
              <a:buNone/>
            </a:pPr>
            <a:endParaRPr sz="1200" b="0" i="0" u="none" strike="noStrike" cap="none">
              <a:solidFill>
                <a:srgbClr val="000000"/>
              </a:solidFill>
              <a:latin typeface="Times New Roman"/>
              <a:ea typeface="Times New Roman"/>
              <a:cs typeface="Times New Roman"/>
              <a:sym typeface="Times New Roman"/>
            </a:endParaRPr>
          </a:p>
          <a:p>
            <a:pPr marL="0" marR="0" lvl="0" indent="0" algn="l" rtl="0">
              <a:lnSpc>
                <a:spcPct val="100000"/>
              </a:lnSpc>
              <a:spcBef>
                <a:spcPts val="360"/>
              </a:spcBef>
              <a:spcAft>
                <a:spcPts val="0"/>
              </a:spcAft>
              <a:buClr>
                <a:schemeClr val="dk1"/>
              </a:buClr>
              <a:buSzPts val="1200"/>
              <a:buFont typeface="Calibri"/>
              <a:buNone/>
            </a:pPr>
            <a:endParaRPr sz="1200" b="0" i="0" u="none" strike="noStrike" cap="none">
              <a:solidFill>
                <a:srgbClr val="000000"/>
              </a:solidFill>
              <a:latin typeface="Times New Roman"/>
              <a:ea typeface="Times New Roman"/>
              <a:cs typeface="Times New Roman"/>
              <a:sym typeface="Times New Roman"/>
            </a:endParaRPr>
          </a:p>
          <a:p>
            <a:pPr marL="0" lvl="0" indent="0" algn="l" rtl="0">
              <a:lnSpc>
                <a:spcPct val="100000"/>
              </a:lnSpc>
              <a:spcBef>
                <a:spcPts val="0"/>
              </a:spcBef>
              <a:spcAft>
                <a:spcPts val="0"/>
              </a:spcAft>
              <a:buSzPts val="1400"/>
              <a:buNone/>
            </a:pPr>
            <a:endParaRPr/>
          </a:p>
        </p:txBody>
      </p:sp>
      <p:sp>
        <p:nvSpPr>
          <p:cNvPr id="169" name="Google Shape;169;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6" name="Google Shape;17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Distribute Handout #14 for infection prevention practices and new guidance on point of use cleaning before processing instruments</a:t>
            </a:r>
            <a:endParaRPr/>
          </a:p>
        </p:txBody>
      </p:sp>
      <p:sp>
        <p:nvSpPr>
          <p:cNvPr id="182" name="Google Shape;18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9" name="Google Shape;189;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Refer to Handout# 18 for steps for PPIUD insertion</a:t>
            </a:r>
            <a:endParaRPr/>
          </a:p>
        </p:txBody>
      </p:sp>
      <p:sp>
        <p:nvSpPr>
          <p:cNvPr id="190" name="Google Shape;190;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7" name="Google Shape;19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4" name="Google Shape;204;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5" name="Google Shape;205;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2" name="Google Shape;212;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9" name="Google Shape;219;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6" name="Google Shape;226;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3" name="Google Shape;233;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0" name="Google Shape;240;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7" name="Google Shape;247;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4" name="Google Shape;254;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1" name="Google Shape;261;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2" name="Google Shape;262;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9" name="Google Shape;269;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6" name="Google Shape;276;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7" name="Google Shape;277;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4" name="Google Shape;284;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1" name="Google Shape;291;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2" name="Google Shape;292;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9" name="Google Shape;299;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6" name="Google Shape;306;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2" name="Google Shape;312;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6"/>
        <p:cNvGrpSpPr/>
        <p:nvPr/>
      </p:nvGrpSpPr>
      <p:grpSpPr>
        <a:xfrm>
          <a:off x="0" y="0"/>
          <a:ext cx="0" cy="0"/>
          <a:chOff x="0" y="0"/>
          <a:chExt cx="0" cy="0"/>
        </a:xfrm>
      </p:grpSpPr>
      <p:sp>
        <p:nvSpPr>
          <p:cNvPr id="317" name="Google Shape;317;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8" name="Google Shape;318;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9" name="Google Shape;319;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5" name="Google Shape;325;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1" name="Google Shape;331;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a:t>Discuss the problems that a provider may encounter during inserting a PPIUD and how to correct these.</a:t>
            </a:r>
            <a:endParaRPr/>
          </a:p>
        </p:txBody>
      </p:sp>
      <p:sp>
        <p:nvSpPr>
          <p:cNvPr id="332" name="Google Shape;332;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8" name="Google Shape;338;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9" name="Google Shape;339;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p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5" name="Google Shape;345;p7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200"/>
              <a:buNone/>
            </a:pPr>
            <a:r>
              <a:rPr lang="en-US"/>
              <a:t>Importance of proper technique in PPIUD Insertion </a:t>
            </a:r>
            <a:endParaRPr b="1"/>
          </a:p>
          <a:p>
            <a:pPr marL="0" lvl="0" indent="0" algn="l" rtl="0">
              <a:lnSpc>
                <a:spcPct val="100000"/>
              </a:lnSpc>
              <a:spcBef>
                <a:spcPts val="0"/>
              </a:spcBef>
              <a:spcAft>
                <a:spcPts val="0"/>
              </a:spcAft>
              <a:buClr>
                <a:schemeClr val="dk1"/>
              </a:buClr>
              <a:buSzPts val="1200"/>
              <a:buFont typeface="Arial"/>
              <a:buNone/>
            </a:pPr>
            <a:r>
              <a:rPr lang="en-US"/>
              <a:t>An understanding of what is happening in the woman’s body during the postpartum period is critical to mastering the proper insertion </a:t>
            </a:r>
            <a:r>
              <a:rPr lang="en-US" u="none"/>
              <a:t>technique for the PPIUD. </a:t>
            </a:r>
            <a:endParaRPr u="none"/>
          </a:p>
          <a:p>
            <a:pPr marL="0" lvl="0" indent="0" algn="l" rtl="0">
              <a:lnSpc>
                <a:spcPct val="100000"/>
              </a:lnSpc>
              <a:spcBef>
                <a:spcPts val="0"/>
              </a:spcBef>
              <a:spcAft>
                <a:spcPts val="0"/>
              </a:spcAft>
              <a:buSzPts val="1400"/>
              <a:buNone/>
            </a:pPr>
            <a:endParaRPr/>
          </a:p>
        </p:txBody>
      </p:sp>
      <p:sp>
        <p:nvSpPr>
          <p:cNvPr id="346" name="Google Shape;346;p7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33</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4" name="Google Shape;354;p7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400"/>
              <a:buNone/>
            </a:pPr>
            <a:r>
              <a:rPr lang="en-US"/>
              <a:t>PPIUDs: Summary</a:t>
            </a:r>
            <a:endParaRPr b="1"/>
          </a:p>
          <a:p>
            <a:pPr marL="0" lvl="0" indent="0" algn="l" rtl="0">
              <a:lnSpc>
                <a:spcPct val="100000"/>
              </a:lnSpc>
              <a:spcBef>
                <a:spcPts val="0"/>
              </a:spcBef>
              <a:spcAft>
                <a:spcPts val="0"/>
              </a:spcAft>
              <a:buClr>
                <a:schemeClr val="dk1"/>
              </a:buClr>
              <a:buSzPts val="1200"/>
              <a:buFont typeface="Arial"/>
              <a:buNone/>
            </a:pPr>
            <a:r>
              <a:rPr lang="en-US" sz="1200">
                <a:solidFill>
                  <a:schemeClr val="dk1"/>
                </a:solidFill>
                <a:latin typeface="Times New Roman"/>
                <a:ea typeface="Times New Roman"/>
                <a:cs typeface="Times New Roman"/>
                <a:sym typeface="Times New Roman"/>
              </a:rPr>
              <a:t>•	</a:t>
            </a:r>
            <a:r>
              <a:rPr lang="en-US" b="0"/>
              <a:t>Cost-effective and convenient way to provide a safe, highly effective and </a:t>
            </a:r>
            <a:r>
              <a:rPr lang="en-US" b="0" i="1"/>
              <a:t>reversible</a:t>
            </a:r>
            <a:r>
              <a:rPr lang="en-US" b="0"/>
              <a:t> long-acting method—BEFORE WOMAN LEAVES FACILITY AFTER CHILDBIRTH.</a:t>
            </a:r>
            <a:endParaRPr/>
          </a:p>
          <a:p>
            <a:pPr marL="0" lvl="0" indent="0" algn="l" rtl="0">
              <a:lnSpc>
                <a:spcPct val="100000"/>
              </a:lnSpc>
              <a:spcBef>
                <a:spcPts val="0"/>
              </a:spcBef>
              <a:spcAft>
                <a:spcPts val="0"/>
              </a:spcAft>
              <a:buClr>
                <a:schemeClr val="dk1"/>
              </a:buClr>
              <a:buSzPts val="1200"/>
              <a:buFont typeface="Arial"/>
              <a:buNone/>
            </a:pPr>
            <a:r>
              <a:rPr lang="en-US" sz="1200">
                <a:solidFill>
                  <a:schemeClr val="dk1"/>
                </a:solidFill>
                <a:latin typeface="Times New Roman"/>
                <a:ea typeface="Times New Roman"/>
                <a:cs typeface="Times New Roman"/>
                <a:sym typeface="Times New Roman"/>
              </a:rPr>
              <a:t>•	</a:t>
            </a:r>
            <a:r>
              <a:rPr lang="en-US" b="0"/>
              <a:t>Powerful tool in the global refocusing on health benefits of FP/PPFP to mothers, children, families</a:t>
            </a:r>
            <a:endParaRPr/>
          </a:p>
          <a:p>
            <a:pPr marL="0" lvl="0" indent="0" algn="l" rtl="0">
              <a:lnSpc>
                <a:spcPct val="100000"/>
              </a:lnSpc>
              <a:spcBef>
                <a:spcPts val="0"/>
              </a:spcBef>
              <a:spcAft>
                <a:spcPts val="0"/>
              </a:spcAft>
              <a:buClr>
                <a:schemeClr val="dk1"/>
              </a:buClr>
              <a:buSzPts val="1200"/>
              <a:buFont typeface="Arial"/>
              <a:buNone/>
            </a:pPr>
            <a:r>
              <a:rPr lang="en-US" sz="1200">
                <a:solidFill>
                  <a:schemeClr val="dk1"/>
                </a:solidFill>
                <a:latin typeface="Times New Roman"/>
                <a:ea typeface="Times New Roman"/>
                <a:cs typeface="Times New Roman"/>
                <a:sym typeface="Times New Roman"/>
              </a:rPr>
              <a:t>•	</a:t>
            </a:r>
            <a:r>
              <a:rPr lang="en-US" b="0"/>
              <a:t>Exclusions/precautions of the method are few, especially those specifically relevant to the postpartum woman</a:t>
            </a:r>
            <a:endParaRPr/>
          </a:p>
          <a:p>
            <a:pPr marL="0" lvl="0" indent="0" algn="l" rtl="0">
              <a:lnSpc>
                <a:spcPct val="100000"/>
              </a:lnSpc>
              <a:spcBef>
                <a:spcPts val="0"/>
              </a:spcBef>
              <a:spcAft>
                <a:spcPts val="0"/>
              </a:spcAft>
              <a:buClr>
                <a:schemeClr val="dk1"/>
              </a:buClr>
              <a:buSzPts val="1200"/>
              <a:buFont typeface="Arial"/>
              <a:buNone/>
            </a:pPr>
            <a:endParaRPr/>
          </a:p>
        </p:txBody>
      </p:sp>
      <p:sp>
        <p:nvSpPr>
          <p:cNvPr id="355" name="Google Shape;355;p7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34</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2" name="Google Shape;362;p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r>
              <a:rPr lang="en-US"/>
              <a:t>See Session Plan for details</a:t>
            </a:r>
            <a:endParaRPr/>
          </a:p>
        </p:txBody>
      </p:sp>
      <p:sp>
        <p:nvSpPr>
          <p:cNvPr id="363" name="Google Shape;363;p7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35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p7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9" name="Google Shape;369;p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34"/>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17" name="Google Shape;17;p34"/>
          <p:cNvSpPr txBox="1">
            <a:spLocks noGrp="1"/>
          </p:cNvSpPr>
          <p:nvPr>
            <p:ph type="body" idx="1"/>
          </p:nvPr>
        </p:nvSpPr>
        <p:spPr>
          <a:xfrm>
            <a:off x="609600" y="1600200"/>
            <a:ext cx="10972800" cy="4525962"/>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rgbClr val="000000"/>
              </a:buClr>
              <a:buSzPts val="1800"/>
              <a:buChar char="•"/>
              <a:defRPr/>
            </a:lvl1pPr>
            <a:lvl2pPr marL="914400" lvl="1" indent="-342900" algn="l">
              <a:lnSpc>
                <a:spcPct val="100000"/>
              </a:lnSpc>
              <a:spcBef>
                <a:spcPts val="360"/>
              </a:spcBef>
              <a:spcAft>
                <a:spcPts val="0"/>
              </a:spcAft>
              <a:buClr>
                <a:srgbClr val="000000"/>
              </a:buClr>
              <a:buSzPts val="1800"/>
              <a:buChar char="–"/>
              <a:defRPr/>
            </a:lvl2pPr>
            <a:lvl3pPr marL="1371600" lvl="2" indent="-342900" algn="l">
              <a:lnSpc>
                <a:spcPct val="100000"/>
              </a:lnSpc>
              <a:spcBef>
                <a:spcPts val="360"/>
              </a:spcBef>
              <a:spcAft>
                <a:spcPts val="0"/>
              </a:spcAft>
              <a:buClr>
                <a:srgbClr val="000000"/>
              </a:buClr>
              <a:buSzPts val="1800"/>
              <a:buChar char="•"/>
              <a:defRPr/>
            </a:lvl3pPr>
            <a:lvl4pPr marL="1828800" lvl="3" indent="-342900" algn="l">
              <a:lnSpc>
                <a:spcPct val="100000"/>
              </a:lnSpc>
              <a:spcBef>
                <a:spcPts val="360"/>
              </a:spcBef>
              <a:spcAft>
                <a:spcPts val="0"/>
              </a:spcAft>
              <a:buClr>
                <a:srgbClr val="000000"/>
              </a:buClr>
              <a:buSzPts val="1800"/>
              <a:buChar char="–"/>
              <a:defRPr/>
            </a:lvl4pPr>
            <a:lvl5pPr marL="2286000" lvl="4" indent="-342900" algn="l">
              <a:lnSpc>
                <a:spcPct val="100000"/>
              </a:lnSpc>
              <a:spcBef>
                <a:spcPts val="360"/>
              </a:spcBef>
              <a:spcAft>
                <a:spcPts val="0"/>
              </a:spcAft>
              <a:buClr>
                <a:srgbClr val="000000"/>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8"/>
        <p:cNvGrpSpPr/>
        <p:nvPr/>
      </p:nvGrpSpPr>
      <p:grpSpPr>
        <a:xfrm>
          <a:off x="0" y="0"/>
          <a:ext cx="0" cy="0"/>
          <a:chOff x="0" y="0"/>
          <a:chExt cx="0" cy="0"/>
        </a:xfrm>
      </p:grpSpPr>
      <p:sp>
        <p:nvSpPr>
          <p:cNvPr id="19" name="Google Shape;19;p35"/>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20" name="Google Shape;20;p35"/>
          <p:cNvSpPr txBox="1">
            <a:spLocks noGrp="1"/>
          </p:cNvSpPr>
          <p:nvPr>
            <p:ph type="body" idx="1"/>
          </p:nvPr>
        </p:nvSpPr>
        <p:spPr>
          <a:xfrm>
            <a:off x="609600" y="1600201"/>
            <a:ext cx="53848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rgbClr val="000000"/>
              </a:buClr>
              <a:buSzPts val="2800"/>
              <a:buFont typeface="Arial"/>
              <a:buChar char="•"/>
              <a:defRPr sz="2800"/>
            </a:lvl1pPr>
            <a:lvl2pPr marL="914400" lvl="1" indent="-381000" algn="l">
              <a:lnSpc>
                <a:spcPct val="100000"/>
              </a:lnSpc>
              <a:spcBef>
                <a:spcPts val="480"/>
              </a:spcBef>
              <a:spcAft>
                <a:spcPts val="0"/>
              </a:spcAft>
              <a:buClr>
                <a:srgbClr val="000000"/>
              </a:buClr>
              <a:buSzPts val="2400"/>
              <a:buFont typeface="Arial"/>
              <a:buChar char="–"/>
              <a:defRPr sz="2400"/>
            </a:lvl2pPr>
            <a:lvl3pPr marL="1371600" lvl="2" indent="-355600" algn="l">
              <a:lnSpc>
                <a:spcPct val="100000"/>
              </a:lnSpc>
              <a:spcBef>
                <a:spcPts val="400"/>
              </a:spcBef>
              <a:spcAft>
                <a:spcPts val="0"/>
              </a:spcAft>
              <a:buClr>
                <a:srgbClr val="000000"/>
              </a:buClr>
              <a:buSzPts val="2000"/>
              <a:buFont typeface="Arial"/>
              <a:buChar char="•"/>
              <a:defRPr sz="2000"/>
            </a:lvl3pPr>
            <a:lvl4pPr marL="1828800" lvl="3" indent="-342900" algn="l">
              <a:lnSpc>
                <a:spcPct val="100000"/>
              </a:lnSpc>
              <a:spcBef>
                <a:spcPts val="360"/>
              </a:spcBef>
              <a:spcAft>
                <a:spcPts val="0"/>
              </a:spcAft>
              <a:buClr>
                <a:srgbClr val="000000"/>
              </a:buClr>
              <a:buSzPts val="1800"/>
              <a:buFont typeface="Arial"/>
              <a:buChar char="–"/>
              <a:defRPr sz="1800"/>
            </a:lvl4pPr>
            <a:lvl5pPr marL="2286000" lvl="4" indent="-342900" algn="l">
              <a:lnSpc>
                <a:spcPct val="100000"/>
              </a:lnSpc>
              <a:spcBef>
                <a:spcPts val="360"/>
              </a:spcBef>
              <a:spcAft>
                <a:spcPts val="0"/>
              </a:spcAft>
              <a:buClr>
                <a:srgbClr val="000000"/>
              </a:buClr>
              <a:buSzPts val="1800"/>
              <a:buFont typeface="Arial"/>
              <a:buChar char="»"/>
              <a:defRPr sz="1800"/>
            </a:lvl5pPr>
            <a:lvl6pPr marL="2743200" lvl="5" indent="-342900" algn="l">
              <a:lnSpc>
                <a:spcPct val="100000"/>
              </a:lnSpc>
              <a:spcBef>
                <a:spcPts val="360"/>
              </a:spcBef>
              <a:spcAft>
                <a:spcPts val="0"/>
              </a:spcAft>
              <a:buClr>
                <a:schemeClr val="dk1"/>
              </a:buClr>
              <a:buSzPts val="1800"/>
              <a:buFont typeface="Arial"/>
              <a:buChar char="»"/>
              <a:defRPr sz="1800"/>
            </a:lvl6pPr>
            <a:lvl7pPr marL="3200400" lvl="6" indent="-342900" algn="l">
              <a:lnSpc>
                <a:spcPct val="100000"/>
              </a:lnSpc>
              <a:spcBef>
                <a:spcPts val="360"/>
              </a:spcBef>
              <a:spcAft>
                <a:spcPts val="0"/>
              </a:spcAft>
              <a:buClr>
                <a:schemeClr val="dk1"/>
              </a:buClr>
              <a:buSzPts val="1800"/>
              <a:buFont typeface="Arial"/>
              <a:buChar char="»"/>
              <a:defRPr sz="1800"/>
            </a:lvl7pPr>
            <a:lvl8pPr marL="3657600" lvl="7" indent="-342900" algn="l">
              <a:lnSpc>
                <a:spcPct val="100000"/>
              </a:lnSpc>
              <a:spcBef>
                <a:spcPts val="360"/>
              </a:spcBef>
              <a:spcAft>
                <a:spcPts val="0"/>
              </a:spcAft>
              <a:buClr>
                <a:schemeClr val="dk1"/>
              </a:buClr>
              <a:buSzPts val="1800"/>
              <a:buFont typeface="Arial"/>
              <a:buChar char="»"/>
              <a:defRPr sz="1800"/>
            </a:lvl8pPr>
            <a:lvl9pPr marL="4114800" lvl="8" indent="-342900" algn="l">
              <a:lnSpc>
                <a:spcPct val="100000"/>
              </a:lnSpc>
              <a:spcBef>
                <a:spcPts val="360"/>
              </a:spcBef>
              <a:spcAft>
                <a:spcPts val="0"/>
              </a:spcAft>
              <a:buClr>
                <a:schemeClr val="dk1"/>
              </a:buClr>
              <a:buSzPts val="1800"/>
              <a:buFont typeface="Arial"/>
              <a:buChar char="»"/>
              <a:defRPr sz="1800"/>
            </a:lvl9pPr>
          </a:lstStyle>
          <a:p>
            <a:endParaRPr/>
          </a:p>
        </p:txBody>
      </p:sp>
      <p:sp>
        <p:nvSpPr>
          <p:cNvPr id="21" name="Google Shape;21;p35"/>
          <p:cNvSpPr txBox="1">
            <a:spLocks noGrp="1"/>
          </p:cNvSpPr>
          <p:nvPr>
            <p:ph type="body" idx="2"/>
          </p:nvPr>
        </p:nvSpPr>
        <p:spPr>
          <a:xfrm>
            <a:off x="6197600" y="1600201"/>
            <a:ext cx="53848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rgbClr val="000000"/>
              </a:buClr>
              <a:buSzPts val="2800"/>
              <a:buFont typeface="Arial"/>
              <a:buChar char="•"/>
              <a:defRPr sz="2800"/>
            </a:lvl1pPr>
            <a:lvl2pPr marL="914400" lvl="1" indent="-381000" algn="l">
              <a:lnSpc>
                <a:spcPct val="100000"/>
              </a:lnSpc>
              <a:spcBef>
                <a:spcPts val="480"/>
              </a:spcBef>
              <a:spcAft>
                <a:spcPts val="0"/>
              </a:spcAft>
              <a:buClr>
                <a:srgbClr val="000000"/>
              </a:buClr>
              <a:buSzPts val="2400"/>
              <a:buFont typeface="Arial"/>
              <a:buChar char="–"/>
              <a:defRPr sz="2400"/>
            </a:lvl2pPr>
            <a:lvl3pPr marL="1371600" lvl="2" indent="-355600" algn="l">
              <a:lnSpc>
                <a:spcPct val="100000"/>
              </a:lnSpc>
              <a:spcBef>
                <a:spcPts val="400"/>
              </a:spcBef>
              <a:spcAft>
                <a:spcPts val="0"/>
              </a:spcAft>
              <a:buClr>
                <a:srgbClr val="000000"/>
              </a:buClr>
              <a:buSzPts val="2000"/>
              <a:buFont typeface="Arial"/>
              <a:buChar char="•"/>
              <a:defRPr sz="2000"/>
            </a:lvl3pPr>
            <a:lvl4pPr marL="1828800" lvl="3" indent="-342900" algn="l">
              <a:lnSpc>
                <a:spcPct val="100000"/>
              </a:lnSpc>
              <a:spcBef>
                <a:spcPts val="360"/>
              </a:spcBef>
              <a:spcAft>
                <a:spcPts val="0"/>
              </a:spcAft>
              <a:buClr>
                <a:srgbClr val="000000"/>
              </a:buClr>
              <a:buSzPts val="1800"/>
              <a:buFont typeface="Arial"/>
              <a:buChar char="–"/>
              <a:defRPr sz="1800"/>
            </a:lvl4pPr>
            <a:lvl5pPr marL="2286000" lvl="4" indent="-342900" algn="l">
              <a:lnSpc>
                <a:spcPct val="100000"/>
              </a:lnSpc>
              <a:spcBef>
                <a:spcPts val="360"/>
              </a:spcBef>
              <a:spcAft>
                <a:spcPts val="0"/>
              </a:spcAft>
              <a:buClr>
                <a:srgbClr val="000000"/>
              </a:buClr>
              <a:buSzPts val="1800"/>
              <a:buFont typeface="Arial"/>
              <a:buChar char="»"/>
              <a:defRPr sz="1800"/>
            </a:lvl5pPr>
            <a:lvl6pPr marL="2743200" lvl="5" indent="-342900" algn="l">
              <a:lnSpc>
                <a:spcPct val="100000"/>
              </a:lnSpc>
              <a:spcBef>
                <a:spcPts val="360"/>
              </a:spcBef>
              <a:spcAft>
                <a:spcPts val="0"/>
              </a:spcAft>
              <a:buClr>
                <a:schemeClr val="dk1"/>
              </a:buClr>
              <a:buSzPts val="1800"/>
              <a:buFont typeface="Arial"/>
              <a:buChar char="»"/>
              <a:defRPr sz="1800"/>
            </a:lvl6pPr>
            <a:lvl7pPr marL="3200400" lvl="6" indent="-342900" algn="l">
              <a:lnSpc>
                <a:spcPct val="100000"/>
              </a:lnSpc>
              <a:spcBef>
                <a:spcPts val="360"/>
              </a:spcBef>
              <a:spcAft>
                <a:spcPts val="0"/>
              </a:spcAft>
              <a:buClr>
                <a:schemeClr val="dk1"/>
              </a:buClr>
              <a:buSzPts val="1800"/>
              <a:buFont typeface="Arial"/>
              <a:buChar char="»"/>
              <a:defRPr sz="1800"/>
            </a:lvl7pPr>
            <a:lvl8pPr marL="3657600" lvl="7" indent="-342900" algn="l">
              <a:lnSpc>
                <a:spcPct val="100000"/>
              </a:lnSpc>
              <a:spcBef>
                <a:spcPts val="360"/>
              </a:spcBef>
              <a:spcAft>
                <a:spcPts val="0"/>
              </a:spcAft>
              <a:buClr>
                <a:schemeClr val="dk1"/>
              </a:buClr>
              <a:buSzPts val="1800"/>
              <a:buFont typeface="Arial"/>
              <a:buChar char="»"/>
              <a:defRPr sz="1800"/>
            </a:lvl8pPr>
            <a:lvl9pPr marL="4114800" lvl="8" indent="-342900" algn="l">
              <a:lnSpc>
                <a:spcPct val="100000"/>
              </a:lnSpc>
              <a:spcBef>
                <a:spcPts val="360"/>
              </a:spcBef>
              <a:spcAft>
                <a:spcPts val="0"/>
              </a:spcAft>
              <a:buClr>
                <a:schemeClr val="dk1"/>
              </a:buClr>
              <a:buSzPts val="1800"/>
              <a:buFont typeface="Arial"/>
              <a:buChar char="»"/>
              <a:defRPr sz="18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2"/>
        <p:cNvGrpSpPr/>
        <p:nvPr/>
      </p:nvGrpSpPr>
      <p:grpSpPr>
        <a:xfrm>
          <a:off x="0" y="0"/>
          <a:ext cx="0" cy="0"/>
          <a:chOff x="0" y="0"/>
          <a:chExt cx="0" cy="0"/>
        </a:xfrm>
      </p:grpSpPr>
      <p:sp>
        <p:nvSpPr>
          <p:cNvPr id="23" name="Google Shape;23;p36"/>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Text and Clip Art" type="txAndClipArt">
  <p:cSld name="TEXT_AND_CLIPART">
    <p:spTree>
      <p:nvGrpSpPr>
        <p:cNvPr id="1" name="Shape 24"/>
        <p:cNvGrpSpPr/>
        <p:nvPr/>
      </p:nvGrpSpPr>
      <p:grpSpPr>
        <a:xfrm>
          <a:off x="0" y="0"/>
          <a:ext cx="0" cy="0"/>
          <a:chOff x="0" y="0"/>
          <a:chExt cx="0" cy="0"/>
        </a:xfrm>
      </p:grpSpPr>
      <p:sp>
        <p:nvSpPr>
          <p:cNvPr id="25" name="Google Shape;25;p37"/>
          <p:cNvSpPr txBox="1">
            <a:spLocks noGrp="1"/>
          </p:cNvSpPr>
          <p:nvPr>
            <p:ph type="title"/>
          </p:nvPr>
        </p:nvSpPr>
        <p:spPr>
          <a:xfrm>
            <a:off x="609600" y="252413"/>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26" name="Google Shape;26;p37"/>
          <p:cNvSpPr txBox="1">
            <a:spLocks noGrp="1"/>
          </p:cNvSpPr>
          <p:nvPr>
            <p:ph type="body" idx="1"/>
          </p:nvPr>
        </p:nvSpPr>
        <p:spPr>
          <a:xfrm>
            <a:off x="609600" y="1600201"/>
            <a:ext cx="53848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rgbClr val="000000"/>
              </a:buClr>
              <a:buSzPts val="1800"/>
              <a:buChar char="•"/>
              <a:defRPr/>
            </a:lvl1pPr>
            <a:lvl2pPr marL="914400" lvl="1" indent="-342900" algn="l">
              <a:lnSpc>
                <a:spcPct val="100000"/>
              </a:lnSpc>
              <a:spcBef>
                <a:spcPts val="360"/>
              </a:spcBef>
              <a:spcAft>
                <a:spcPts val="0"/>
              </a:spcAft>
              <a:buClr>
                <a:srgbClr val="000000"/>
              </a:buClr>
              <a:buSzPts val="1800"/>
              <a:buChar char="–"/>
              <a:defRPr/>
            </a:lvl2pPr>
            <a:lvl3pPr marL="1371600" lvl="2" indent="-342900" algn="l">
              <a:lnSpc>
                <a:spcPct val="100000"/>
              </a:lnSpc>
              <a:spcBef>
                <a:spcPts val="360"/>
              </a:spcBef>
              <a:spcAft>
                <a:spcPts val="0"/>
              </a:spcAft>
              <a:buClr>
                <a:srgbClr val="000000"/>
              </a:buClr>
              <a:buSzPts val="1800"/>
              <a:buChar char="•"/>
              <a:defRPr/>
            </a:lvl3pPr>
            <a:lvl4pPr marL="1828800" lvl="3" indent="-342900" algn="l">
              <a:lnSpc>
                <a:spcPct val="100000"/>
              </a:lnSpc>
              <a:spcBef>
                <a:spcPts val="360"/>
              </a:spcBef>
              <a:spcAft>
                <a:spcPts val="0"/>
              </a:spcAft>
              <a:buClr>
                <a:srgbClr val="000000"/>
              </a:buClr>
              <a:buSzPts val="1800"/>
              <a:buChar char="–"/>
              <a:defRPr/>
            </a:lvl4pPr>
            <a:lvl5pPr marL="2286000" lvl="4" indent="-342900" algn="l">
              <a:lnSpc>
                <a:spcPct val="100000"/>
              </a:lnSpc>
              <a:spcBef>
                <a:spcPts val="360"/>
              </a:spcBef>
              <a:spcAft>
                <a:spcPts val="0"/>
              </a:spcAft>
              <a:buClr>
                <a:srgbClr val="000000"/>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27" name="Google Shape;27;p37"/>
          <p:cNvSpPr>
            <a:spLocks noGrp="1"/>
          </p:cNvSpPr>
          <p:nvPr>
            <p:ph type="clipArt" idx="2"/>
          </p:nvPr>
        </p:nvSpPr>
        <p:spPr>
          <a:xfrm>
            <a:off x="6197600" y="1600201"/>
            <a:ext cx="5384800" cy="4525963"/>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able" type="tbl">
  <p:cSld name="TABLE">
    <p:spTree>
      <p:nvGrpSpPr>
        <p:cNvPr id="1" name="Shape 28"/>
        <p:cNvGrpSpPr/>
        <p:nvPr/>
      </p:nvGrpSpPr>
      <p:grpSpPr>
        <a:xfrm>
          <a:off x="0" y="0"/>
          <a:ext cx="0" cy="0"/>
          <a:chOff x="0" y="0"/>
          <a:chExt cx="0" cy="0"/>
        </a:xfrm>
      </p:grpSpPr>
      <p:sp>
        <p:nvSpPr>
          <p:cNvPr id="29" name="Google Shape;29;p38"/>
          <p:cNvSpPr txBox="1">
            <a:spLocks noGrp="1"/>
          </p:cNvSpPr>
          <p:nvPr>
            <p:ph type="title"/>
          </p:nvPr>
        </p:nvSpPr>
        <p:spPr>
          <a:xfrm>
            <a:off x="609600" y="252413"/>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0"/>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Clip Art and Text" type="clipArtAndTx">
  <p:cSld name="CLIPART_AND_TEXT">
    <p:spTree>
      <p:nvGrpSpPr>
        <p:cNvPr id="1" name="Shape 31"/>
        <p:cNvGrpSpPr/>
        <p:nvPr/>
      </p:nvGrpSpPr>
      <p:grpSpPr>
        <a:xfrm>
          <a:off x="0" y="0"/>
          <a:ext cx="0" cy="0"/>
          <a:chOff x="0" y="0"/>
          <a:chExt cx="0" cy="0"/>
        </a:xfrm>
      </p:grpSpPr>
      <p:sp>
        <p:nvSpPr>
          <p:cNvPr id="32" name="Google Shape;32;p40"/>
          <p:cNvSpPr txBox="1">
            <a:spLocks noGrp="1"/>
          </p:cNvSpPr>
          <p:nvPr>
            <p:ph type="title"/>
          </p:nvPr>
        </p:nvSpPr>
        <p:spPr>
          <a:xfrm>
            <a:off x="609600" y="252413"/>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33" name="Google Shape;33;p40"/>
          <p:cNvSpPr>
            <a:spLocks noGrp="1"/>
          </p:cNvSpPr>
          <p:nvPr>
            <p:ph type="clipArt" idx="2"/>
          </p:nvPr>
        </p:nvSpPr>
        <p:spPr>
          <a:xfrm>
            <a:off x="609600" y="1600201"/>
            <a:ext cx="5384800" cy="4525963"/>
          </a:xfrm>
          <a:prstGeom prst="rect">
            <a:avLst/>
          </a:prstGeom>
          <a:noFill/>
          <a:ln>
            <a:noFill/>
          </a:ln>
        </p:spPr>
      </p:sp>
      <p:sp>
        <p:nvSpPr>
          <p:cNvPr id="34" name="Google Shape;34;p40"/>
          <p:cNvSpPr txBox="1">
            <a:spLocks noGrp="1"/>
          </p:cNvSpPr>
          <p:nvPr>
            <p:ph type="body" idx="1"/>
          </p:nvPr>
        </p:nvSpPr>
        <p:spPr>
          <a:xfrm>
            <a:off x="6197600" y="1600201"/>
            <a:ext cx="53848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rgbClr val="000000"/>
              </a:buClr>
              <a:buSzPts val="1800"/>
              <a:buChar char="•"/>
              <a:defRPr/>
            </a:lvl1pPr>
            <a:lvl2pPr marL="914400" lvl="1" indent="-342900" algn="l">
              <a:lnSpc>
                <a:spcPct val="100000"/>
              </a:lnSpc>
              <a:spcBef>
                <a:spcPts val="360"/>
              </a:spcBef>
              <a:spcAft>
                <a:spcPts val="0"/>
              </a:spcAft>
              <a:buClr>
                <a:srgbClr val="000000"/>
              </a:buClr>
              <a:buSzPts val="1800"/>
              <a:buChar char="–"/>
              <a:defRPr/>
            </a:lvl2pPr>
            <a:lvl3pPr marL="1371600" lvl="2" indent="-342900" algn="l">
              <a:lnSpc>
                <a:spcPct val="100000"/>
              </a:lnSpc>
              <a:spcBef>
                <a:spcPts val="360"/>
              </a:spcBef>
              <a:spcAft>
                <a:spcPts val="0"/>
              </a:spcAft>
              <a:buClr>
                <a:srgbClr val="000000"/>
              </a:buClr>
              <a:buSzPts val="1800"/>
              <a:buChar char="•"/>
              <a:defRPr/>
            </a:lvl3pPr>
            <a:lvl4pPr marL="1828800" lvl="3" indent="-342900" algn="l">
              <a:lnSpc>
                <a:spcPct val="100000"/>
              </a:lnSpc>
              <a:spcBef>
                <a:spcPts val="360"/>
              </a:spcBef>
              <a:spcAft>
                <a:spcPts val="0"/>
              </a:spcAft>
              <a:buClr>
                <a:srgbClr val="000000"/>
              </a:buClr>
              <a:buSzPts val="1800"/>
              <a:buChar char="–"/>
              <a:defRPr/>
            </a:lvl4pPr>
            <a:lvl5pPr marL="2286000" lvl="4" indent="-342900" algn="l">
              <a:lnSpc>
                <a:spcPct val="100000"/>
              </a:lnSpc>
              <a:spcBef>
                <a:spcPts val="360"/>
              </a:spcBef>
              <a:spcAft>
                <a:spcPts val="0"/>
              </a:spcAft>
              <a:buClr>
                <a:srgbClr val="000000"/>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0"/>
        <p:cNvGrpSpPr/>
        <p:nvPr/>
      </p:nvGrpSpPr>
      <p:grpSpPr>
        <a:xfrm>
          <a:off x="0" y="0"/>
          <a:ext cx="0" cy="0"/>
          <a:chOff x="0" y="0"/>
          <a:chExt cx="0" cy="0"/>
        </a:xfrm>
      </p:grpSpPr>
      <p:sp>
        <p:nvSpPr>
          <p:cNvPr id="41" name="Google Shape;41;p52"/>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42" name="Google Shape;42;p52"/>
          <p:cNvSpPr txBox="1">
            <a:spLocks noGrp="1"/>
          </p:cNvSpPr>
          <p:nvPr>
            <p:ph type="body" idx="1"/>
          </p:nvPr>
        </p:nvSpPr>
        <p:spPr>
          <a:xfrm>
            <a:off x="609600" y="1600201"/>
            <a:ext cx="53848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rgbClr val="000000"/>
              </a:buClr>
              <a:buSzPts val="2800"/>
              <a:buFont typeface="Arial"/>
              <a:buChar char="•"/>
              <a:defRPr sz="2800"/>
            </a:lvl1pPr>
            <a:lvl2pPr marL="914400" lvl="1" indent="-381000" algn="l">
              <a:lnSpc>
                <a:spcPct val="100000"/>
              </a:lnSpc>
              <a:spcBef>
                <a:spcPts val="480"/>
              </a:spcBef>
              <a:spcAft>
                <a:spcPts val="0"/>
              </a:spcAft>
              <a:buClr>
                <a:srgbClr val="000000"/>
              </a:buClr>
              <a:buSzPts val="2400"/>
              <a:buFont typeface="Arial"/>
              <a:buChar char="–"/>
              <a:defRPr sz="2400"/>
            </a:lvl2pPr>
            <a:lvl3pPr marL="1371600" lvl="2" indent="-355600" algn="l">
              <a:lnSpc>
                <a:spcPct val="100000"/>
              </a:lnSpc>
              <a:spcBef>
                <a:spcPts val="400"/>
              </a:spcBef>
              <a:spcAft>
                <a:spcPts val="0"/>
              </a:spcAft>
              <a:buClr>
                <a:srgbClr val="000000"/>
              </a:buClr>
              <a:buSzPts val="2000"/>
              <a:buFont typeface="Arial"/>
              <a:buChar char="•"/>
              <a:defRPr sz="2000"/>
            </a:lvl3pPr>
            <a:lvl4pPr marL="1828800" lvl="3" indent="-342900" algn="l">
              <a:lnSpc>
                <a:spcPct val="100000"/>
              </a:lnSpc>
              <a:spcBef>
                <a:spcPts val="360"/>
              </a:spcBef>
              <a:spcAft>
                <a:spcPts val="0"/>
              </a:spcAft>
              <a:buClr>
                <a:srgbClr val="000000"/>
              </a:buClr>
              <a:buSzPts val="1800"/>
              <a:buFont typeface="Arial"/>
              <a:buChar char="–"/>
              <a:defRPr sz="1800"/>
            </a:lvl4pPr>
            <a:lvl5pPr marL="2286000" lvl="4" indent="-342900" algn="l">
              <a:lnSpc>
                <a:spcPct val="100000"/>
              </a:lnSpc>
              <a:spcBef>
                <a:spcPts val="360"/>
              </a:spcBef>
              <a:spcAft>
                <a:spcPts val="0"/>
              </a:spcAft>
              <a:buClr>
                <a:srgbClr val="000000"/>
              </a:buClr>
              <a:buSzPts val="1800"/>
              <a:buFont typeface="Arial"/>
              <a:buChar char="»"/>
              <a:defRPr sz="1800"/>
            </a:lvl5pPr>
            <a:lvl6pPr marL="2743200" lvl="5" indent="-342900" algn="l">
              <a:lnSpc>
                <a:spcPct val="100000"/>
              </a:lnSpc>
              <a:spcBef>
                <a:spcPts val="360"/>
              </a:spcBef>
              <a:spcAft>
                <a:spcPts val="0"/>
              </a:spcAft>
              <a:buClr>
                <a:schemeClr val="dk1"/>
              </a:buClr>
              <a:buSzPts val="1800"/>
              <a:buFont typeface="Arial"/>
              <a:buChar char="»"/>
              <a:defRPr sz="1800"/>
            </a:lvl6pPr>
            <a:lvl7pPr marL="3200400" lvl="6" indent="-342900" algn="l">
              <a:lnSpc>
                <a:spcPct val="100000"/>
              </a:lnSpc>
              <a:spcBef>
                <a:spcPts val="360"/>
              </a:spcBef>
              <a:spcAft>
                <a:spcPts val="0"/>
              </a:spcAft>
              <a:buClr>
                <a:schemeClr val="dk1"/>
              </a:buClr>
              <a:buSzPts val="1800"/>
              <a:buFont typeface="Arial"/>
              <a:buChar char="»"/>
              <a:defRPr sz="1800"/>
            </a:lvl7pPr>
            <a:lvl8pPr marL="3657600" lvl="7" indent="-342900" algn="l">
              <a:lnSpc>
                <a:spcPct val="100000"/>
              </a:lnSpc>
              <a:spcBef>
                <a:spcPts val="360"/>
              </a:spcBef>
              <a:spcAft>
                <a:spcPts val="0"/>
              </a:spcAft>
              <a:buClr>
                <a:schemeClr val="dk1"/>
              </a:buClr>
              <a:buSzPts val="1800"/>
              <a:buFont typeface="Arial"/>
              <a:buChar char="»"/>
              <a:defRPr sz="1800"/>
            </a:lvl8pPr>
            <a:lvl9pPr marL="4114800" lvl="8" indent="-342900" algn="l">
              <a:lnSpc>
                <a:spcPct val="100000"/>
              </a:lnSpc>
              <a:spcBef>
                <a:spcPts val="360"/>
              </a:spcBef>
              <a:spcAft>
                <a:spcPts val="0"/>
              </a:spcAft>
              <a:buClr>
                <a:schemeClr val="dk1"/>
              </a:buClr>
              <a:buSzPts val="1800"/>
              <a:buFont typeface="Arial"/>
              <a:buChar char="»"/>
              <a:defRPr sz="1800"/>
            </a:lvl9pPr>
          </a:lstStyle>
          <a:p>
            <a:endParaRPr/>
          </a:p>
        </p:txBody>
      </p:sp>
      <p:sp>
        <p:nvSpPr>
          <p:cNvPr id="43" name="Google Shape;43;p52"/>
          <p:cNvSpPr txBox="1">
            <a:spLocks noGrp="1"/>
          </p:cNvSpPr>
          <p:nvPr>
            <p:ph type="body" idx="2"/>
          </p:nvPr>
        </p:nvSpPr>
        <p:spPr>
          <a:xfrm>
            <a:off x="6197600" y="1600201"/>
            <a:ext cx="53848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rgbClr val="000000"/>
              </a:buClr>
              <a:buSzPts val="2800"/>
              <a:buFont typeface="Arial"/>
              <a:buChar char="•"/>
              <a:defRPr sz="2800"/>
            </a:lvl1pPr>
            <a:lvl2pPr marL="914400" lvl="1" indent="-381000" algn="l">
              <a:lnSpc>
                <a:spcPct val="100000"/>
              </a:lnSpc>
              <a:spcBef>
                <a:spcPts val="480"/>
              </a:spcBef>
              <a:spcAft>
                <a:spcPts val="0"/>
              </a:spcAft>
              <a:buClr>
                <a:srgbClr val="000000"/>
              </a:buClr>
              <a:buSzPts val="2400"/>
              <a:buFont typeface="Arial"/>
              <a:buChar char="–"/>
              <a:defRPr sz="2400"/>
            </a:lvl2pPr>
            <a:lvl3pPr marL="1371600" lvl="2" indent="-355600" algn="l">
              <a:lnSpc>
                <a:spcPct val="100000"/>
              </a:lnSpc>
              <a:spcBef>
                <a:spcPts val="400"/>
              </a:spcBef>
              <a:spcAft>
                <a:spcPts val="0"/>
              </a:spcAft>
              <a:buClr>
                <a:srgbClr val="000000"/>
              </a:buClr>
              <a:buSzPts val="2000"/>
              <a:buFont typeface="Arial"/>
              <a:buChar char="•"/>
              <a:defRPr sz="2000"/>
            </a:lvl3pPr>
            <a:lvl4pPr marL="1828800" lvl="3" indent="-342900" algn="l">
              <a:lnSpc>
                <a:spcPct val="100000"/>
              </a:lnSpc>
              <a:spcBef>
                <a:spcPts val="360"/>
              </a:spcBef>
              <a:spcAft>
                <a:spcPts val="0"/>
              </a:spcAft>
              <a:buClr>
                <a:srgbClr val="000000"/>
              </a:buClr>
              <a:buSzPts val="1800"/>
              <a:buFont typeface="Arial"/>
              <a:buChar char="–"/>
              <a:defRPr sz="1800"/>
            </a:lvl4pPr>
            <a:lvl5pPr marL="2286000" lvl="4" indent="-342900" algn="l">
              <a:lnSpc>
                <a:spcPct val="100000"/>
              </a:lnSpc>
              <a:spcBef>
                <a:spcPts val="360"/>
              </a:spcBef>
              <a:spcAft>
                <a:spcPts val="0"/>
              </a:spcAft>
              <a:buClr>
                <a:srgbClr val="000000"/>
              </a:buClr>
              <a:buSzPts val="1800"/>
              <a:buFont typeface="Arial"/>
              <a:buChar char="»"/>
              <a:defRPr sz="1800"/>
            </a:lvl5pPr>
            <a:lvl6pPr marL="2743200" lvl="5" indent="-342900" algn="l">
              <a:lnSpc>
                <a:spcPct val="100000"/>
              </a:lnSpc>
              <a:spcBef>
                <a:spcPts val="360"/>
              </a:spcBef>
              <a:spcAft>
                <a:spcPts val="0"/>
              </a:spcAft>
              <a:buClr>
                <a:schemeClr val="dk1"/>
              </a:buClr>
              <a:buSzPts val="1800"/>
              <a:buFont typeface="Arial"/>
              <a:buChar char="»"/>
              <a:defRPr sz="1800"/>
            </a:lvl6pPr>
            <a:lvl7pPr marL="3200400" lvl="6" indent="-342900" algn="l">
              <a:lnSpc>
                <a:spcPct val="100000"/>
              </a:lnSpc>
              <a:spcBef>
                <a:spcPts val="360"/>
              </a:spcBef>
              <a:spcAft>
                <a:spcPts val="0"/>
              </a:spcAft>
              <a:buClr>
                <a:schemeClr val="dk1"/>
              </a:buClr>
              <a:buSzPts val="1800"/>
              <a:buFont typeface="Arial"/>
              <a:buChar char="»"/>
              <a:defRPr sz="1800"/>
            </a:lvl7pPr>
            <a:lvl8pPr marL="3657600" lvl="7" indent="-342900" algn="l">
              <a:lnSpc>
                <a:spcPct val="100000"/>
              </a:lnSpc>
              <a:spcBef>
                <a:spcPts val="360"/>
              </a:spcBef>
              <a:spcAft>
                <a:spcPts val="0"/>
              </a:spcAft>
              <a:buClr>
                <a:schemeClr val="dk1"/>
              </a:buClr>
              <a:buSzPts val="1800"/>
              <a:buFont typeface="Arial"/>
              <a:buChar char="»"/>
              <a:defRPr sz="1800"/>
            </a:lvl8pPr>
            <a:lvl9pPr marL="4114800" lvl="8" indent="-342900" algn="l">
              <a:lnSpc>
                <a:spcPct val="100000"/>
              </a:lnSpc>
              <a:spcBef>
                <a:spcPts val="360"/>
              </a:spcBef>
              <a:spcAft>
                <a:spcPts val="0"/>
              </a:spcAft>
              <a:buClr>
                <a:schemeClr val="dk1"/>
              </a:buClr>
              <a:buSzPts val="1800"/>
              <a:buFont typeface="Arial"/>
              <a:buChar char="»"/>
              <a:defRPr sz="1800"/>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44"/>
        <p:cNvGrpSpPr/>
        <p:nvPr/>
      </p:nvGrpSpPr>
      <p:grpSpPr>
        <a:xfrm>
          <a:off x="0" y="0"/>
          <a:ext cx="0" cy="0"/>
          <a:chOff x="0" y="0"/>
          <a:chExt cx="0" cy="0"/>
        </a:xfrm>
      </p:grpSpPr>
      <p:sp>
        <p:nvSpPr>
          <p:cNvPr id="45" name="Google Shape;45;p51"/>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46" name="Google Shape;46;p51"/>
          <p:cNvSpPr txBox="1">
            <a:spLocks noGrp="1"/>
          </p:cNvSpPr>
          <p:nvPr>
            <p:ph type="body" idx="1"/>
          </p:nvPr>
        </p:nvSpPr>
        <p:spPr>
          <a:xfrm>
            <a:off x="609600" y="1600200"/>
            <a:ext cx="10972800" cy="4525962"/>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rgbClr val="000000"/>
              </a:buClr>
              <a:buSzPts val="1800"/>
              <a:buChar char="•"/>
              <a:defRPr/>
            </a:lvl1pPr>
            <a:lvl2pPr marL="914400" lvl="1" indent="-342900" algn="l">
              <a:lnSpc>
                <a:spcPct val="100000"/>
              </a:lnSpc>
              <a:spcBef>
                <a:spcPts val="360"/>
              </a:spcBef>
              <a:spcAft>
                <a:spcPts val="0"/>
              </a:spcAft>
              <a:buClr>
                <a:srgbClr val="000000"/>
              </a:buClr>
              <a:buSzPts val="1800"/>
              <a:buChar char="–"/>
              <a:defRPr/>
            </a:lvl2pPr>
            <a:lvl3pPr marL="1371600" lvl="2" indent="-342900" algn="l">
              <a:lnSpc>
                <a:spcPct val="100000"/>
              </a:lnSpc>
              <a:spcBef>
                <a:spcPts val="360"/>
              </a:spcBef>
              <a:spcAft>
                <a:spcPts val="0"/>
              </a:spcAft>
              <a:buClr>
                <a:srgbClr val="000000"/>
              </a:buClr>
              <a:buSzPts val="1800"/>
              <a:buChar char="•"/>
              <a:defRPr/>
            </a:lvl3pPr>
            <a:lvl4pPr marL="1828800" lvl="3" indent="-342900" algn="l">
              <a:lnSpc>
                <a:spcPct val="100000"/>
              </a:lnSpc>
              <a:spcBef>
                <a:spcPts val="360"/>
              </a:spcBef>
              <a:spcAft>
                <a:spcPts val="0"/>
              </a:spcAft>
              <a:buClr>
                <a:srgbClr val="000000"/>
              </a:buClr>
              <a:buSzPts val="1800"/>
              <a:buChar char="–"/>
              <a:defRPr/>
            </a:lvl4pPr>
            <a:lvl5pPr marL="2286000" lvl="4" indent="-342900" algn="l">
              <a:lnSpc>
                <a:spcPct val="100000"/>
              </a:lnSpc>
              <a:spcBef>
                <a:spcPts val="360"/>
              </a:spcBef>
              <a:spcAft>
                <a:spcPts val="0"/>
              </a:spcAft>
              <a:buClr>
                <a:srgbClr val="000000"/>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7"/>
        <p:cNvGrpSpPr/>
        <p:nvPr/>
      </p:nvGrpSpPr>
      <p:grpSpPr>
        <a:xfrm>
          <a:off x="0" y="0"/>
          <a:ext cx="0" cy="0"/>
          <a:chOff x="0" y="0"/>
          <a:chExt cx="0" cy="0"/>
        </a:xfrm>
      </p:grpSpPr>
      <p:sp>
        <p:nvSpPr>
          <p:cNvPr id="48" name="Google Shape;48;p53"/>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Text and Clip Art" type="txAndClipArt">
  <p:cSld name="TEXT_AND_CLIPART">
    <p:spTree>
      <p:nvGrpSpPr>
        <p:cNvPr id="1" name="Shape 49"/>
        <p:cNvGrpSpPr/>
        <p:nvPr/>
      </p:nvGrpSpPr>
      <p:grpSpPr>
        <a:xfrm>
          <a:off x="0" y="0"/>
          <a:ext cx="0" cy="0"/>
          <a:chOff x="0" y="0"/>
          <a:chExt cx="0" cy="0"/>
        </a:xfrm>
      </p:grpSpPr>
      <p:sp>
        <p:nvSpPr>
          <p:cNvPr id="50" name="Google Shape;50;p54"/>
          <p:cNvSpPr txBox="1">
            <a:spLocks noGrp="1"/>
          </p:cNvSpPr>
          <p:nvPr>
            <p:ph type="title"/>
          </p:nvPr>
        </p:nvSpPr>
        <p:spPr>
          <a:xfrm>
            <a:off x="609600" y="252413"/>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51" name="Google Shape;51;p54"/>
          <p:cNvSpPr txBox="1">
            <a:spLocks noGrp="1"/>
          </p:cNvSpPr>
          <p:nvPr>
            <p:ph type="body" idx="1"/>
          </p:nvPr>
        </p:nvSpPr>
        <p:spPr>
          <a:xfrm>
            <a:off x="609600" y="1600201"/>
            <a:ext cx="53848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rgbClr val="000000"/>
              </a:buClr>
              <a:buSzPts val="1800"/>
              <a:buChar char="•"/>
              <a:defRPr/>
            </a:lvl1pPr>
            <a:lvl2pPr marL="914400" lvl="1" indent="-342900" algn="l">
              <a:lnSpc>
                <a:spcPct val="100000"/>
              </a:lnSpc>
              <a:spcBef>
                <a:spcPts val="360"/>
              </a:spcBef>
              <a:spcAft>
                <a:spcPts val="0"/>
              </a:spcAft>
              <a:buClr>
                <a:srgbClr val="000000"/>
              </a:buClr>
              <a:buSzPts val="1800"/>
              <a:buChar char="–"/>
              <a:defRPr/>
            </a:lvl2pPr>
            <a:lvl3pPr marL="1371600" lvl="2" indent="-342900" algn="l">
              <a:lnSpc>
                <a:spcPct val="100000"/>
              </a:lnSpc>
              <a:spcBef>
                <a:spcPts val="360"/>
              </a:spcBef>
              <a:spcAft>
                <a:spcPts val="0"/>
              </a:spcAft>
              <a:buClr>
                <a:srgbClr val="000000"/>
              </a:buClr>
              <a:buSzPts val="1800"/>
              <a:buChar char="•"/>
              <a:defRPr/>
            </a:lvl3pPr>
            <a:lvl4pPr marL="1828800" lvl="3" indent="-342900" algn="l">
              <a:lnSpc>
                <a:spcPct val="100000"/>
              </a:lnSpc>
              <a:spcBef>
                <a:spcPts val="360"/>
              </a:spcBef>
              <a:spcAft>
                <a:spcPts val="0"/>
              </a:spcAft>
              <a:buClr>
                <a:srgbClr val="000000"/>
              </a:buClr>
              <a:buSzPts val="1800"/>
              <a:buChar char="–"/>
              <a:defRPr/>
            </a:lvl4pPr>
            <a:lvl5pPr marL="2286000" lvl="4" indent="-342900" algn="l">
              <a:lnSpc>
                <a:spcPct val="100000"/>
              </a:lnSpc>
              <a:spcBef>
                <a:spcPts val="360"/>
              </a:spcBef>
              <a:spcAft>
                <a:spcPts val="0"/>
              </a:spcAft>
              <a:buClr>
                <a:srgbClr val="000000"/>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52" name="Google Shape;52;p54"/>
          <p:cNvSpPr>
            <a:spLocks noGrp="1"/>
          </p:cNvSpPr>
          <p:nvPr>
            <p:ph type="clipArt" idx="2"/>
          </p:nvPr>
        </p:nvSpPr>
        <p:spPr>
          <a:xfrm>
            <a:off x="6197600" y="1600201"/>
            <a:ext cx="5384800" cy="4525963"/>
          </a:xfrm>
          <a:prstGeom prst="rect">
            <a:avLst/>
          </a:prstGeom>
          <a:noFill/>
          <a:ln>
            <a:noFill/>
          </a:ln>
        </p:spPr>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able" type="tbl">
  <p:cSld name="TABLE">
    <p:spTree>
      <p:nvGrpSpPr>
        <p:cNvPr id="1" name="Shape 53"/>
        <p:cNvGrpSpPr/>
        <p:nvPr/>
      </p:nvGrpSpPr>
      <p:grpSpPr>
        <a:xfrm>
          <a:off x="0" y="0"/>
          <a:ext cx="0" cy="0"/>
          <a:chOff x="0" y="0"/>
          <a:chExt cx="0" cy="0"/>
        </a:xfrm>
      </p:grpSpPr>
      <p:sp>
        <p:nvSpPr>
          <p:cNvPr id="54" name="Google Shape;54;p55"/>
          <p:cNvSpPr txBox="1">
            <a:spLocks noGrp="1"/>
          </p:cNvSpPr>
          <p:nvPr>
            <p:ph type="title"/>
          </p:nvPr>
        </p:nvSpPr>
        <p:spPr>
          <a:xfrm>
            <a:off x="609600" y="252413"/>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5"/>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Clip Art and Text" type="clipArtAndTx">
  <p:cSld name="CLIPART_AND_TEXT">
    <p:spTree>
      <p:nvGrpSpPr>
        <p:cNvPr id="1" name="Shape 56"/>
        <p:cNvGrpSpPr/>
        <p:nvPr/>
      </p:nvGrpSpPr>
      <p:grpSpPr>
        <a:xfrm>
          <a:off x="0" y="0"/>
          <a:ext cx="0" cy="0"/>
          <a:chOff x="0" y="0"/>
          <a:chExt cx="0" cy="0"/>
        </a:xfrm>
      </p:grpSpPr>
      <p:sp>
        <p:nvSpPr>
          <p:cNvPr id="57" name="Google Shape;57;p57"/>
          <p:cNvSpPr txBox="1">
            <a:spLocks noGrp="1"/>
          </p:cNvSpPr>
          <p:nvPr>
            <p:ph type="title"/>
          </p:nvPr>
        </p:nvSpPr>
        <p:spPr>
          <a:xfrm>
            <a:off x="609600" y="252413"/>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58" name="Google Shape;58;p57"/>
          <p:cNvSpPr>
            <a:spLocks noGrp="1"/>
          </p:cNvSpPr>
          <p:nvPr>
            <p:ph type="clipArt" idx="2"/>
          </p:nvPr>
        </p:nvSpPr>
        <p:spPr>
          <a:xfrm>
            <a:off x="609600" y="1600201"/>
            <a:ext cx="5384800" cy="4525963"/>
          </a:xfrm>
          <a:prstGeom prst="rect">
            <a:avLst/>
          </a:prstGeom>
          <a:noFill/>
          <a:ln>
            <a:noFill/>
          </a:ln>
        </p:spPr>
      </p:sp>
      <p:sp>
        <p:nvSpPr>
          <p:cNvPr id="59" name="Google Shape;59;p57"/>
          <p:cNvSpPr txBox="1">
            <a:spLocks noGrp="1"/>
          </p:cNvSpPr>
          <p:nvPr>
            <p:ph type="body" idx="1"/>
          </p:nvPr>
        </p:nvSpPr>
        <p:spPr>
          <a:xfrm>
            <a:off x="6197600" y="1600201"/>
            <a:ext cx="53848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rgbClr val="000000"/>
              </a:buClr>
              <a:buSzPts val="1800"/>
              <a:buChar char="•"/>
              <a:defRPr/>
            </a:lvl1pPr>
            <a:lvl2pPr marL="914400" lvl="1" indent="-342900" algn="l">
              <a:lnSpc>
                <a:spcPct val="100000"/>
              </a:lnSpc>
              <a:spcBef>
                <a:spcPts val="360"/>
              </a:spcBef>
              <a:spcAft>
                <a:spcPts val="0"/>
              </a:spcAft>
              <a:buClr>
                <a:srgbClr val="000000"/>
              </a:buClr>
              <a:buSzPts val="1800"/>
              <a:buChar char="–"/>
              <a:defRPr/>
            </a:lvl2pPr>
            <a:lvl3pPr marL="1371600" lvl="2" indent="-342900" algn="l">
              <a:lnSpc>
                <a:spcPct val="100000"/>
              </a:lnSpc>
              <a:spcBef>
                <a:spcPts val="360"/>
              </a:spcBef>
              <a:spcAft>
                <a:spcPts val="0"/>
              </a:spcAft>
              <a:buClr>
                <a:srgbClr val="000000"/>
              </a:buClr>
              <a:buSzPts val="1800"/>
              <a:buChar char="•"/>
              <a:defRPr/>
            </a:lvl3pPr>
            <a:lvl4pPr marL="1828800" lvl="3" indent="-342900" algn="l">
              <a:lnSpc>
                <a:spcPct val="100000"/>
              </a:lnSpc>
              <a:spcBef>
                <a:spcPts val="360"/>
              </a:spcBef>
              <a:spcAft>
                <a:spcPts val="0"/>
              </a:spcAft>
              <a:buClr>
                <a:srgbClr val="000000"/>
              </a:buClr>
              <a:buSzPts val="1800"/>
              <a:buChar char="–"/>
              <a:defRPr/>
            </a:lvl4pPr>
            <a:lvl5pPr marL="2286000" lvl="4" indent="-342900" algn="l">
              <a:lnSpc>
                <a:spcPct val="100000"/>
              </a:lnSpc>
              <a:spcBef>
                <a:spcPts val="360"/>
              </a:spcBef>
              <a:spcAft>
                <a:spcPts val="0"/>
              </a:spcAft>
              <a:buClr>
                <a:srgbClr val="000000"/>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5"/>
        <p:cNvGrpSpPr/>
        <p:nvPr/>
      </p:nvGrpSpPr>
      <p:grpSpPr>
        <a:xfrm>
          <a:off x="0" y="0"/>
          <a:ext cx="0" cy="0"/>
          <a:chOff x="0" y="0"/>
          <a:chExt cx="0" cy="0"/>
        </a:xfrm>
      </p:grpSpPr>
      <p:sp>
        <p:nvSpPr>
          <p:cNvPr id="66" name="Google Shape;66;p59"/>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67" name="Google Shape;67;p59"/>
          <p:cNvSpPr txBox="1">
            <a:spLocks noGrp="1"/>
          </p:cNvSpPr>
          <p:nvPr>
            <p:ph type="body" idx="1"/>
          </p:nvPr>
        </p:nvSpPr>
        <p:spPr>
          <a:xfrm>
            <a:off x="609600" y="1600200"/>
            <a:ext cx="10972800" cy="4525962"/>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rgbClr val="000000"/>
              </a:buClr>
              <a:buSzPts val="1800"/>
              <a:buChar char="•"/>
              <a:defRPr/>
            </a:lvl1pPr>
            <a:lvl2pPr marL="914400" lvl="1" indent="-342900" algn="l">
              <a:lnSpc>
                <a:spcPct val="100000"/>
              </a:lnSpc>
              <a:spcBef>
                <a:spcPts val="360"/>
              </a:spcBef>
              <a:spcAft>
                <a:spcPts val="0"/>
              </a:spcAft>
              <a:buClr>
                <a:srgbClr val="000000"/>
              </a:buClr>
              <a:buSzPts val="1800"/>
              <a:buChar char="–"/>
              <a:defRPr/>
            </a:lvl2pPr>
            <a:lvl3pPr marL="1371600" lvl="2" indent="-342900" algn="l">
              <a:lnSpc>
                <a:spcPct val="100000"/>
              </a:lnSpc>
              <a:spcBef>
                <a:spcPts val="360"/>
              </a:spcBef>
              <a:spcAft>
                <a:spcPts val="0"/>
              </a:spcAft>
              <a:buClr>
                <a:srgbClr val="000000"/>
              </a:buClr>
              <a:buSzPts val="1800"/>
              <a:buChar char="•"/>
              <a:defRPr/>
            </a:lvl3pPr>
            <a:lvl4pPr marL="1828800" lvl="3" indent="-342900" algn="l">
              <a:lnSpc>
                <a:spcPct val="100000"/>
              </a:lnSpc>
              <a:spcBef>
                <a:spcPts val="360"/>
              </a:spcBef>
              <a:spcAft>
                <a:spcPts val="0"/>
              </a:spcAft>
              <a:buClr>
                <a:srgbClr val="000000"/>
              </a:buClr>
              <a:buSzPts val="1800"/>
              <a:buChar char="–"/>
              <a:defRPr/>
            </a:lvl4pPr>
            <a:lvl5pPr marL="2286000" lvl="4" indent="-342900" algn="l">
              <a:lnSpc>
                <a:spcPct val="100000"/>
              </a:lnSpc>
              <a:spcBef>
                <a:spcPts val="360"/>
              </a:spcBef>
              <a:spcAft>
                <a:spcPts val="0"/>
              </a:spcAft>
              <a:buClr>
                <a:srgbClr val="000000"/>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8"/>
        <p:cNvGrpSpPr/>
        <p:nvPr/>
      </p:nvGrpSpPr>
      <p:grpSpPr>
        <a:xfrm>
          <a:off x="0" y="0"/>
          <a:ext cx="0" cy="0"/>
          <a:chOff x="0" y="0"/>
          <a:chExt cx="0" cy="0"/>
        </a:xfrm>
      </p:grpSpPr>
      <p:sp>
        <p:nvSpPr>
          <p:cNvPr id="69" name="Google Shape;69;p60"/>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Text and Clip Art" type="txAndClipArt">
  <p:cSld name="TEXT_AND_CLIPART">
    <p:spTree>
      <p:nvGrpSpPr>
        <p:cNvPr id="1" name="Shape 70"/>
        <p:cNvGrpSpPr/>
        <p:nvPr/>
      </p:nvGrpSpPr>
      <p:grpSpPr>
        <a:xfrm>
          <a:off x="0" y="0"/>
          <a:ext cx="0" cy="0"/>
          <a:chOff x="0" y="0"/>
          <a:chExt cx="0" cy="0"/>
        </a:xfrm>
      </p:grpSpPr>
      <p:sp>
        <p:nvSpPr>
          <p:cNvPr id="71" name="Google Shape;71;p61"/>
          <p:cNvSpPr txBox="1">
            <a:spLocks noGrp="1"/>
          </p:cNvSpPr>
          <p:nvPr>
            <p:ph type="title"/>
          </p:nvPr>
        </p:nvSpPr>
        <p:spPr>
          <a:xfrm>
            <a:off x="609600" y="252413"/>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72" name="Google Shape;72;p61"/>
          <p:cNvSpPr txBox="1">
            <a:spLocks noGrp="1"/>
          </p:cNvSpPr>
          <p:nvPr>
            <p:ph type="body" idx="1"/>
          </p:nvPr>
        </p:nvSpPr>
        <p:spPr>
          <a:xfrm>
            <a:off x="609600" y="1600201"/>
            <a:ext cx="53848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rgbClr val="000000"/>
              </a:buClr>
              <a:buSzPts val="1800"/>
              <a:buChar char="•"/>
              <a:defRPr/>
            </a:lvl1pPr>
            <a:lvl2pPr marL="914400" lvl="1" indent="-342900" algn="l">
              <a:lnSpc>
                <a:spcPct val="100000"/>
              </a:lnSpc>
              <a:spcBef>
                <a:spcPts val="360"/>
              </a:spcBef>
              <a:spcAft>
                <a:spcPts val="0"/>
              </a:spcAft>
              <a:buClr>
                <a:srgbClr val="000000"/>
              </a:buClr>
              <a:buSzPts val="1800"/>
              <a:buChar char="–"/>
              <a:defRPr/>
            </a:lvl2pPr>
            <a:lvl3pPr marL="1371600" lvl="2" indent="-342900" algn="l">
              <a:lnSpc>
                <a:spcPct val="100000"/>
              </a:lnSpc>
              <a:spcBef>
                <a:spcPts val="360"/>
              </a:spcBef>
              <a:spcAft>
                <a:spcPts val="0"/>
              </a:spcAft>
              <a:buClr>
                <a:srgbClr val="000000"/>
              </a:buClr>
              <a:buSzPts val="1800"/>
              <a:buChar char="•"/>
              <a:defRPr/>
            </a:lvl3pPr>
            <a:lvl4pPr marL="1828800" lvl="3" indent="-342900" algn="l">
              <a:lnSpc>
                <a:spcPct val="100000"/>
              </a:lnSpc>
              <a:spcBef>
                <a:spcPts val="360"/>
              </a:spcBef>
              <a:spcAft>
                <a:spcPts val="0"/>
              </a:spcAft>
              <a:buClr>
                <a:srgbClr val="000000"/>
              </a:buClr>
              <a:buSzPts val="1800"/>
              <a:buChar char="–"/>
              <a:defRPr/>
            </a:lvl4pPr>
            <a:lvl5pPr marL="2286000" lvl="4" indent="-342900" algn="l">
              <a:lnSpc>
                <a:spcPct val="100000"/>
              </a:lnSpc>
              <a:spcBef>
                <a:spcPts val="360"/>
              </a:spcBef>
              <a:spcAft>
                <a:spcPts val="0"/>
              </a:spcAft>
              <a:buClr>
                <a:srgbClr val="000000"/>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73" name="Google Shape;73;p61"/>
          <p:cNvSpPr>
            <a:spLocks noGrp="1"/>
          </p:cNvSpPr>
          <p:nvPr>
            <p:ph type="clipArt" idx="2"/>
          </p:nvPr>
        </p:nvSpPr>
        <p:spPr>
          <a:xfrm>
            <a:off x="6197600" y="1600201"/>
            <a:ext cx="5384800" cy="4525963"/>
          </a:xfrm>
          <a:prstGeom prst="rect">
            <a:avLst/>
          </a:prstGeom>
          <a:no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able" type="tbl">
  <p:cSld name="TABLE">
    <p:spTree>
      <p:nvGrpSpPr>
        <p:cNvPr id="1" name="Shape 74"/>
        <p:cNvGrpSpPr/>
        <p:nvPr/>
      </p:nvGrpSpPr>
      <p:grpSpPr>
        <a:xfrm>
          <a:off x="0" y="0"/>
          <a:ext cx="0" cy="0"/>
          <a:chOff x="0" y="0"/>
          <a:chExt cx="0" cy="0"/>
        </a:xfrm>
      </p:grpSpPr>
      <p:sp>
        <p:nvSpPr>
          <p:cNvPr id="75" name="Google Shape;75;p62"/>
          <p:cNvSpPr txBox="1">
            <a:spLocks noGrp="1"/>
          </p:cNvSpPr>
          <p:nvPr>
            <p:ph type="title"/>
          </p:nvPr>
        </p:nvSpPr>
        <p:spPr>
          <a:xfrm>
            <a:off x="609600" y="252413"/>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6"/>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Clip Art and Text" type="clipArtAndTx">
  <p:cSld name="CLIPART_AND_TEXT">
    <p:spTree>
      <p:nvGrpSpPr>
        <p:cNvPr id="1" name="Shape 77"/>
        <p:cNvGrpSpPr/>
        <p:nvPr/>
      </p:nvGrpSpPr>
      <p:grpSpPr>
        <a:xfrm>
          <a:off x="0" y="0"/>
          <a:ext cx="0" cy="0"/>
          <a:chOff x="0" y="0"/>
          <a:chExt cx="0" cy="0"/>
        </a:xfrm>
      </p:grpSpPr>
      <p:sp>
        <p:nvSpPr>
          <p:cNvPr id="78" name="Google Shape;78;p64"/>
          <p:cNvSpPr txBox="1">
            <a:spLocks noGrp="1"/>
          </p:cNvSpPr>
          <p:nvPr>
            <p:ph type="title"/>
          </p:nvPr>
        </p:nvSpPr>
        <p:spPr>
          <a:xfrm>
            <a:off x="609600" y="252413"/>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79" name="Google Shape;79;p64"/>
          <p:cNvSpPr>
            <a:spLocks noGrp="1"/>
          </p:cNvSpPr>
          <p:nvPr>
            <p:ph type="clipArt" idx="2"/>
          </p:nvPr>
        </p:nvSpPr>
        <p:spPr>
          <a:xfrm>
            <a:off x="609600" y="1600201"/>
            <a:ext cx="5384800" cy="4525963"/>
          </a:xfrm>
          <a:prstGeom prst="rect">
            <a:avLst/>
          </a:prstGeom>
          <a:noFill/>
          <a:ln>
            <a:noFill/>
          </a:ln>
        </p:spPr>
      </p:sp>
      <p:sp>
        <p:nvSpPr>
          <p:cNvPr id="80" name="Google Shape;80;p64"/>
          <p:cNvSpPr txBox="1">
            <a:spLocks noGrp="1"/>
          </p:cNvSpPr>
          <p:nvPr>
            <p:ph type="body" idx="1"/>
          </p:nvPr>
        </p:nvSpPr>
        <p:spPr>
          <a:xfrm>
            <a:off x="6197600" y="1600201"/>
            <a:ext cx="53848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rgbClr val="000000"/>
              </a:buClr>
              <a:buSzPts val="1800"/>
              <a:buChar char="•"/>
              <a:defRPr/>
            </a:lvl1pPr>
            <a:lvl2pPr marL="914400" lvl="1" indent="-342900" algn="l">
              <a:lnSpc>
                <a:spcPct val="100000"/>
              </a:lnSpc>
              <a:spcBef>
                <a:spcPts val="360"/>
              </a:spcBef>
              <a:spcAft>
                <a:spcPts val="0"/>
              </a:spcAft>
              <a:buClr>
                <a:srgbClr val="000000"/>
              </a:buClr>
              <a:buSzPts val="1800"/>
              <a:buChar char="–"/>
              <a:defRPr/>
            </a:lvl2pPr>
            <a:lvl3pPr marL="1371600" lvl="2" indent="-342900" algn="l">
              <a:lnSpc>
                <a:spcPct val="100000"/>
              </a:lnSpc>
              <a:spcBef>
                <a:spcPts val="360"/>
              </a:spcBef>
              <a:spcAft>
                <a:spcPts val="0"/>
              </a:spcAft>
              <a:buClr>
                <a:srgbClr val="000000"/>
              </a:buClr>
              <a:buSzPts val="1800"/>
              <a:buChar char="•"/>
              <a:defRPr/>
            </a:lvl3pPr>
            <a:lvl4pPr marL="1828800" lvl="3" indent="-342900" algn="l">
              <a:lnSpc>
                <a:spcPct val="100000"/>
              </a:lnSpc>
              <a:spcBef>
                <a:spcPts val="360"/>
              </a:spcBef>
              <a:spcAft>
                <a:spcPts val="0"/>
              </a:spcAft>
              <a:buClr>
                <a:srgbClr val="000000"/>
              </a:buClr>
              <a:buSzPts val="1800"/>
              <a:buChar char="–"/>
              <a:defRPr/>
            </a:lvl4pPr>
            <a:lvl5pPr marL="2286000" lvl="4" indent="-342900" algn="l">
              <a:lnSpc>
                <a:spcPct val="100000"/>
              </a:lnSpc>
              <a:spcBef>
                <a:spcPts val="360"/>
              </a:spcBef>
              <a:spcAft>
                <a:spcPts val="0"/>
              </a:spcAft>
              <a:buClr>
                <a:srgbClr val="000000"/>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81"/>
        <p:cNvGrpSpPr/>
        <p:nvPr/>
      </p:nvGrpSpPr>
      <p:grpSpPr>
        <a:xfrm>
          <a:off x="0" y="0"/>
          <a:ext cx="0" cy="0"/>
          <a:chOff x="0" y="0"/>
          <a:chExt cx="0" cy="0"/>
        </a:xfrm>
      </p:grpSpPr>
      <p:sp>
        <p:nvSpPr>
          <p:cNvPr id="82" name="Google Shape;82;p65"/>
          <p:cNvSpPr txBox="1">
            <a:spLocks noGrp="1"/>
          </p:cNvSpPr>
          <p:nvPr>
            <p:ph type="title"/>
          </p:nvPr>
        </p:nvSpPr>
        <p:spPr>
          <a:xfrm>
            <a:off x="609600" y="252413"/>
            <a:ext cx="109728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83"/>
        <p:cNvGrpSpPr/>
        <p:nvPr/>
      </p:nvGrpSpPr>
      <p:grpSpPr>
        <a:xfrm>
          <a:off x="0" y="0"/>
          <a:ext cx="0" cy="0"/>
          <a:chOff x="0" y="0"/>
          <a:chExt cx="0" cy="0"/>
        </a:xfrm>
      </p:grpSpPr>
      <p:sp>
        <p:nvSpPr>
          <p:cNvPr id="84" name="Google Shape;84;p66"/>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85" name="Google Shape;85;p66"/>
          <p:cNvSpPr txBox="1">
            <a:spLocks noGrp="1"/>
          </p:cNvSpPr>
          <p:nvPr>
            <p:ph type="body" idx="1"/>
          </p:nvPr>
        </p:nvSpPr>
        <p:spPr>
          <a:xfrm>
            <a:off x="609600" y="1600201"/>
            <a:ext cx="53848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rgbClr val="000000"/>
              </a:buClr>
              <a:buSzPts val="2800"/>
              <a:buFont typeface="Arial"/>
              <a:buChar char="•"/>
              <a:defRPr sz="2800"/>
            </a:lvl1pPr>
            <a:lvl2pPr marL="914400" lvl="1" indent="-381000" algn="l">
              <a:lnSpc>
                <a:spcPct val="100000"/>
              </a:lnSpc>
              <a:spcBef>
                <a:spcPts val="480"/>
              </a:spcBef>
              <a:spcAft>
                <a:spcPts val="0"/>
              </a:spcAft>
              <a:buClr>
                <a:srgbClr val="000000"/>
              </a:buClr>
              <a:buSzPts val="2400"/>
              <a:buFont typeface="Arial"/>
              <a:buChar char="–"/>
              <a:defRPr sz="2400"/>
            </a:lvl2pPr>
            <a:lvl3pPr marL="1371600" lvl="2" indent="-355600" algn="l">
              <a:lnSpc>
                <a:spcPct val="100000"/>
              </a:lnSpc>
              <a:spcBef>
                <a:spcPts val="400"/>
              </a:spcBef>
              <a:spcAft>
                <a:spcPts val="0"/>
              </a:spcAft>
              <a:buClr>
                <a:srgbClr val="000000"/>
              </a:buClr>
              <a:buSzPts val="2000"/>
              <a:buFont typeface="Arial"/>
              <a:buChar char="•"/>
              <a:defRPr sz="2000"/>
            </a:lvl3pPr>
            <a:lvl4pPr marL="1828800" lvl="3" indent="-342900" algn="l">
              <a:lnSpc>
                <a:spcPct val="100000"/>
              </a:lnSpc>
              <a:spcBef>
                <a:spcPts val="360"/>
              </a:spcBef>
              <a:spcAft>
                <a:spcPts val="0"/>
              </a:spcAft>
              <a:buClr>
                <a:srgbClr val="000000"/>
              </a:buClr>
              <a:buSzPts val="1800"/>
              <a:buFont typeface="Arial"/>
              <a:buChar char="–"/>
              <a:defRPr sz="1800"/>
            </a:lvl4pPr>
            <a:lvl5pPr marL="2286000" lvl="4" indent="-342900" algn="l">
              <a:lnSpc>
                <a:spcPct val="100000"/>
              </a:lnSpc>
              <a:spcBef>
                <a:spcPts val="360"/>
              </a:spcBef>
              <a:spcAft>
                <a:spcPts val="0"/>
              </a:spcAft>
              <a:buClr>
                <a:srgbClr val="000000"/>
              </a:buClr>
              <a:buSzPts val="1800"/>
              <a:buFont typeface="Arial"/>
              <a:buChar char="»"/>
              <a:defRPr sz="1800"/>
            </a:lvl5pPr>
            <a:lvl6pPr marL="2743200" lvl="5" indent="-342900" algn="l">
              <a:lnSpc>
                <a:spcPct val="100000"/>
              </a:lnSpc>
              <a:spcBef>
                <a:spcPts val="360"/>
              </a:spcBef>
              <a:spcAft>
                <a:spcPts val="0"/>
              </a:spcAft>
              <a:buClr>
                <a:schemeClr val="dk1"/>
              </a:buClr>
              <a:buSzPts val="1800"/>
              <a:buFont typeface="Arial"/>
              <a:buChar char="»"/>
              <a:defRPr sz="1800"/>
            </a:lvl6pPr>
            <a:lvl7pPr marL="3200400" lvl="6" indent="-342900" algn="l">
              <a:lnSpc>
                <a:spcPct val="100000"/>
              </a:lnSpc>
              <a:spcBef>
                <a:spcPts val="360"/>
              </a:spcBef>
              <a:spcAft>
                <a:spcPts val="0"/>
              </a:spcAft>
              <a:buClr>
                <a:schemeClr val="dk1"/>
              </a:buClr>
              <a:buSzPts val="1800"/>
              <a:buFont typeface="Arial"/>
              <a:buChar char="»"/>
              <a:defRPr sz="1800"/>
            </a:lvl7pPr>
            <a:lvl8pPr marL="3657600" lvl="7" indent="-342900" algn="l">
              <a:lnSpc>
                <a:spcPct val="100000"/>
              </a:lnSpc>
              <a:spcBef>
                <a:spcPts val="360"/>
              </a:spcBef>
              <a:spcAft>
                <a:spcPts val="0"/>
              </a:spcAft>
              <a:buClr>
                <a:schemeClr val="dk1"/>
              </a:buClr>
              <a:buSzPts val="1800"/>
              <a:buFont typeface="Arial"/>
              <a:buChar char="»"/>
              <a:defRPr sz="1800"/>
            </a:lvl8pPr>
            <a:lvl9pPr marL="4114800" lvl="8" indent="-342900" algn="l">
              <a:lnSpc>
                <a:spcPct val="100000"/>
              </a:lnSpc>
              <a:spcBef>
                <a:spcPts val="360"/>
              </a:spcBef>
              <a:spcAft>
                <a:spcPts val="0"/>
              </a:spcAft>
              <a:buClr>
                <a:schemeClr val="dk1"/>
              </a:buClr>
              <a:buSzPts val="1800"/>
              <a:buFont typeface="Arial"/>
              <a:buChar char="»"/>
              <a:defRPr sz="1800"/>
            </a:lvl9pPr>
          </a:lstStyle>
          <a:p>
            <a:endParaRPr/>
          </a:p>
        </p:txBody>
      </p:sp>
      <p:sp>
        <p:nvSpPr>
          <p:cNvPr id="86" name="Google Shape;86;p66"/>
          <p:cNvSpPr txBox="1">
            <a:spLocks noGrp="1"/>
          </p:cNvSpPr>
          <p:nvPr>
            <p:ph type="body" idx="2"/>
          </p:nvPr>
        </p:nvSpPr>
        <p:spPr>
          <a:xfrm>
            <a:off x="6197600" y="1600201"/>
            <a:ext cx="53848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rgbClr val="000000"/>
              </a:buClr>
              <a:buSzPts val="2800"/>
              <a:buFont typeface="Arial"/>
              <a:buChar char="•"/>
              <a:defRPr sz="2800"/>
            </a:lvl1pPr>
            <a:lvl2pPr marL="914400" lvl="1" indent="-381000" algn="l">
              <a:lnSpc>
                <a:spcPct val="100000"/>
              </a:lnSpc>
              <a:spcBef>
                <a:spcPts val="480"/>
              </a:spcBef>
              <a:spcAft>
                <a:spcPts val="0"/>
              </a:spcAft>
              <a:buClr>
                <a:srgbClr val="000000"/>
              </a:buClr>
              <a:buSzPts val="2400"/>
              <a:buFont typeface="Arial"/>
              <a:buChar char="–"/>
              <a:defRPr sz="2400"/>
            </a:lvl2pPr>
            <a:lvl3pPr marL="1371600" lvl="2" indent="-355600" algn="l">
              <a:lnSpc>
                <a:spcPct val="100000"/>
              </a:lnSpc>
              <a:spcBef>
                <a:spcPts val="400"/>
              </a:spcBef>
              <a:spcAft>
                <a:spcPts val="0"/>
              </a:spcAft>
              <a:buClr>
                <a:srgbClr val="000000"/>
              </a:buClr>
              <a:buSzPts val="2000"/>
              <a:buFont typeface="Arial"/>
              <a:buChar char="•"/>
              <a:defRPr sz="2000"/>
            </a:lvl3pPr>
            <a:lvl4pPr marL="1828800" lvl="3" indent="-342900" algn="l">
              <a:lnSpc>
                <a:spcPct val="100000"/>
              </a:lnSpc>
              <a:spcBef>
                <a:spcPts val="360"/>
              </a:spcBef>
              <a:spcAft>
                <a:spcPts val="0"/>
              </a:spcAft>
              <a:buClr>
                <a:srgbClr val="000000"/>
              </a:buClr>
              <a:buSzPts val="1800"/>
              <a:buFont typeface="Arial"/>
              <a:buChar char="–"/>
              <a:defRPr sz="1800"/>
            </a:lvl4pPr>
            <a:lvl5pPr marL="2286000" lvl="4" indent="-342900" algn="l">
              <a:lnSpc>
                <a:spcPct val="100000"/>
              </a:lnSpc>
              <a:spcBef>
                <a:spcPts val="360"/>
              </a:spcBef>
              <a:spcAft>
                <a:spcPts val="0"/>
              </a:spcAft>
              <a:buClr>
                <a:srgbClr val="000000"/>
              </a:buClr>
              <a:buSzPts val="1800"/>
              <a:buFont typeface="Arial"/>
              <a:buChar char="»"/>
              <a:defRPr sz="1800"/>
            </a:lvl5pPr>
            <a:lvl6pPr marL="2743200" lvl="5" indent="-342900" algn="l">
              <a:lnSpc>
                <a:spcPct val="100000"/>
              </a:lnSpc>
              <a:spcBef>
                <a:spcPts val="360"/>
              </a:spcBef>
              <a:spcAft>
                <a:spcPts val="0"/>
              </a:spcAft>
              <a:buClr>
                <a:schemeClr val="dk1"/>
              </a:buClr>
              <a:buSzPts val="1800"/>
              <a:buFont typeface="Arial"/>
              <a:buChar char="»"/>
              <a:defRPr sz="1800"/>
            </a:lvl6pPr>
            <a:lvl7pPr marL="3200400" lvl="6" indent="-342900" algn="l">
              <a:lnSpc>
                <a:spcPct val="100000"/>
              </a:lnSpc>
              <a:spcBef>
                <a:spcPts val="360"/>
              </a:spcBef>
              <a:spcAft>
                <a:spcPts val="0"/>
              </a:spcAft>
              <a:buClr>
                <a:schemeClr val="dk1"/>
              </a:buClr>
              <a:buSzPts val="1800"/>
              <a:buFont typeface="Arial"/>
              <a:buChar char="»"/>
              <a:defRPr sz="1800"/>
            </a:lvl7pPr>
            <a:lvl8pPr marL="3657600" lvl="7" indent="-342900" algn="l">
              <a:lnSpc>
                <a:spcPct val="100000"/>
              </a:lnSpc>
              <a:spcBef>
                <a:spcPts val="360"/>
              </a:spcBef>
              <a:spcAft>
                <a:spcPts val="0"/>
              </a:spcAft>
              <a:buClr>
                <a:schemeClr val="dk1"/>
              </a:buClr>
              <a:buSzPts val="1800"/>
              <a:buFont typeface="Arial"/>
              <a:buChar char="»"/>
              <a:defRPr sz="1800"/>
            </a:lvl8pPr>
            <a:lvl9pPr marL="4114800" lvl="8" indent="-342900" algn="l">
              <a:lnSpc>
                <a:spcPct val="100000"/>
              </a:lnSpc>
              <a:spcBef>
                <a:spcPts val="360"/>
              </a:spcBef>
              <a:spcAft>
                <a:spcPts val="0"/>
              </a:spcAft>
              <a:buClr>
                <a:schemeClr val="dk1"/>
              </a:buClr>
              <a:buSzPts val="1800"/>
              <a:buFont typeface="Arial"/>
              <a:buChar char="»"/>
              <a:defRPr sz="1800"/>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2"/>
        <p:cNvGrpSpPr/>
        <p:nvPr/>
      </p:nvGrpSpPr>
      <p:grpSpPr>
        <a:xfrm>
          <a:off x="0" y="0"/>
          <a:ext cx="0" cy="0"/>
          <a:chOff x="0" y="0"/>
          <a:chExt cx="0" cy="0"/>
        </a:xfrm>
      </p:grpSpPr>
      <p:sp>
        <p:nvSpPr>
          <p:cNvPr id="93" name="Google Shape;93;p42"/>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94" name="Google Shape;94;p42"/>
          <p:cNvSpPr txBox="1">
            <a:spLocks noGrp="1"/>
          </p:cNvSpPr>
          <p:nvPr>
            <p:ph type="body" idx="1"/>
          </p:nvPr>
        </p:nvSpPr>
        <p:spPr>
          <a:xfrm>
            <a:off x="609600" y="1600200"/>
            <a:ext cx="10972800" cy="4525962"/>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rgbClr val="000000"/>
              </a:buClr>
              <a:buSzPts val="1800"/>
              <a:buChar char="•"/>
              <a:defRPr/>
            </a:lvl1pPr>
            <a:lvl2pPr marL="914400" lvl="1" indent="-342900" algn="l">
              <a:lnSpc>
                <a:spcPct val="100000"/>
              </a:lnSpc>
              <a:spcBef>
                <a:spcPts val="360"/>
              </a:spcBef>
              <a:spcAft>
                <a:spcPts val="0"/>
              </a:spcAft>
              <a:buClr>
                <a:srgbClr val="000000"/>
              </a:buClr>
              <a:buSzPts val="1800"/>
              <a:buChar char="–"/>
              <a:defRPr/>
            </a:lvl2pPr>
            <a:lvl3pPr marL="1371600" lvl="2" indent="-342900" algn="l">
              <a:lnSpc>
                <a:spcPct val="100000"/>
              </a:lnSpc>
              <a:spcBef>
                <a:spcPts val="360"/>
              </a:spcBef>
              <a:spcAft>
                <a:spcPts val="0"/>
              </a:spcAft>
              <a:buClr>
                <a:srgbClr val="000000"/>
              </a:buClr>
              <a:buSzPts val="1800"/>
              <a:buChar char="•"/>
              <a:defRPr/>
            </a:lvl3pPr>
            <a:lvl4pPr marL="1828800" lvl="3" indent="-342900" algn="l">
              <a:lnSpc>
                <a:spcPct val="100000"/>
              </a:lnSpc>
              <a:spcBef>
                <a:spcPts val="360"/>
              </a:spcBef>
              <a:spcAft>
                <a:spcPts val="0"/>
              </a:spcAft>
              <a:buClr>
                <a:srgbClr val="000000"/>
              </a:buClr>
              <a:buSzPts val="1800"/>
              <a:buChar char="–"/>
              <a:defRPr/>
            </a:lvl4pPr>
            <a:lvl5pPr marL="2286000" lvl="4" indent="-342900" algn="l">
              <a:lnSpc>
                <a:spcPct val="100000"/>
              </a:lnSpc>
              <a:spcBef>
                <a:spcPts val="360"/>
              </a:spcBef>
              <a:spcAft>
                <a:spcPts val="0"/>
              </a:spcAft>
              <a:buClr>
                <a:srgbClr val="000000"/>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5"/>
        <p:cNvGrpSpPr/>
        <p:nvPr/>
      </p:nvGrpSpPr>
      <p:grpSpPr>
        <a:xfrm>
          <a:off x="0" y="0"/>
          <a:ext cx="0" cy="0"/>
          <a:chOff x="0" y="0"/>
          <a:chExt cx="0" cy="0"/>
        </a:xfrm>
      </p:grpSpPr>
      <p:sp>
        <p:nvSpPr>
          <p:cNvPr id="96" name="Google Shape;96;p43"/>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Text and Clip Art" type="txAndClipArt">
  <p:cSld name="TEXT_AND_CLIPART">
    <p:spTree>
      <p:nvGrpSpPr>
        <p:cNvPr id="1" name="Shape 97"/>
        <p:cNvGrpSpPr/>
        <p:nvPr/>
      </p:nvGrpSpPr>
      <p:grpSpPr>
        <a:xfrm>
          <a:off x="0" y="0"/>
          <a:ext cx="0" cy="0"/>
          <a:chOff x="0" y="0"/>
          <a:chExt cx="0" cy="0"/>
        </a:xfrm>
      </p:grpSpPr>
      <p:sp>
        <p:nvSpPr>
          <p:cNvPr id="98" name="Google Shape;98;p44"/>
          <p:cNvSpPr txBox="1">
            <a:spLocks noGrp="1"/>
          </p:cNvSpPr>
          <p:nvPr>
            <p:ph type="title"/>
          </p:nvPr>
        </p:nvSpPr>
        <p:spPr>
          <a:xfrm>
            <a:off x="609600" y="252413"/>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99" name="Google Shape;99;p44"/>
          <p:cNvSpPr txBox="1">
            <a:spLocks noGrp="1"/>
          </p:cNvSpPr>
          <p:nvPr>
            <p:ph type="body" idx="1"/>
          </p:nvPr>
        </p:nvSpPr>
        <p:spPr>
          <a:xfrm>
            <a:off x="609600" y="1600201"/>
            <a:ext cx="53848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rgbClr val="000000"/>
              </a:buClr>
              <a:buSzPts val="1800"/>
              <a:buChar char="•"/>
              <a:defRPr/>
            </a:lvl1pPr>
            <a:lvl2pPr marL="914400" lvl="1" indent="-342900" algn="l">
              <a:lnSpc>
                <a:spcPct val="100000"/>
              </a:lnSpc>
              <a:spcBef>
                <a:spcPts val="360"/>
              </a:spcBef>
              <a:spcAft>
                <a:spcPts val="0"/>
              </a:spcAft>
              <a:buClr>
                <a:srgbClr val="000000"/>
              </a:buClr>
              <a:buSzPts val="1800"/>
              <a:buChar char="–"/>
              <a:defRPr/>
            </a:lvl2pPr>
            <a:lvl3pPr marL="1371600" lvl="2" indent="-342900" algn="l">
              <a:lnSpc>
                <a:spcPct val="100000"/>
              </a:lnSpc>
              <a:spcBef>
                <a:spcPts val="360"/>
              </a:spcBef>
              <a:spcAft>
                <a:spcPts val="0"/>
              </a:spcAft>
              <a:buClr>
                <a:srgbClr val="000000"/>
              </a:buClr>
              <a:buSzPts val="1800"/>
              <a:buChar char="•"/>
              <a:defRPr/>
            </a:lvl3pPr>
            <a:lvl4pPr marL="1828800" lvl="3" indent="-342900" algn="l">
              <a:lnSpc>
                <a:spcPct val="100000"/>
              </a:lnSpc>
              <a:spcBef>
                <a:spcPts val="360"/>
              </a:spcBef>
              <a:spcAft>
                <a:spcPts val="0"/>
              </a:spcAft>
              <a:buClr>
                <a:srgbClr val="000000"/>
              </a:buClr>
              <a:buSzPts val="1800"/>
              <a:buChar char="–"/>
              <a:defRPr/>
            </a:lvl4pPr>
            <a:lvl5pPr marL="2286000" lvl="4" indent="-342900" algn="l">
              <a:lnSpc>
                <a:spcPct val="100000"/>
              </a:lnSpc>
              <a:spcBef>
                <a:spcPts val="360"/>
              </a:spcBef>
              <a:spcAft>
                <a:spcPts val="0"/>
              </a:spcAft>
              <a:buClr>
                <a:srgbClr val="000000"/>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100" name="Google Shape;100;p44"/>
          <p:cNvSpPr>
            <a:spLocks noGrp="1"/>
          </p:cNvSpPr>
          <p:nvPr>
            <p:ph type="clipArt" idx="2"/>
          </p:nvPr>
        </p:nvSpPr>
        <p:spPr>
          <a:xfrm>
            <a:off x="6197600" y="1600201"/>
            <a:ext cx="5384800" cy="4525963"/>
          </a:xfrm>
          <a:prstGeom prst="rect">
            <a:avLst/>
          </a:prstGeom>
          <a:noFill/>
          <a:ln>
            <a:noFill/>
          </a:ln>
        </p:spPr>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and Table" type="tbl">
  <p:cSld name="TABLE">
    <p:spTree>
      <p:nvGrpSpPr>
        <p:cNvPr id="1" name="Shape 101"/>
        <p:cNvGrpSpPr/>
        <p:nvPr/>
      </p:nvGrpSpPr>
      <p:grpSpPr>
        <a:xfrm>
          <a:off x="0" y="0"/>
          <a:ext cx="0" cy="0"/>
          <a:chOff x="0" y="0"/>
          <a:chExt cx="0" cy="0"/>
        </a:xfrm>
      </p:grpSpPr>
      <p:sp>
        <p:nvSpPr>
          <p:cNvPr id="102" name="Google Shape;102;p45"/>
          <p:cNvSpPr txBox="1">
            <a:spLocks noGrp="1"/>
          </p:cNvSpPr>
          <p:nvPr>
            <p:ph type="title"/>
          </p:nvPr>
        </p:nvSpPr>
        <p:spPr>
          <a:xfrm>
            <a:off x="609600" y="252413"/>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03"/>
        <p:cNvGrpSpPr/>
        <p:nvPr/>
      </p:nvGrpSpPr>
      <p:grpSpPr>
        <a:xfrm>
          <a:off x="0" y="0"/>
          <a:ext cx="0" cy="0"/>
          <a:chOff x="0" y="0"/>
          <a:chExt cx="0" cy="0"/>
        </a:xfrm>
      </p:grpSpPr>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Clip Art and Text" type="clipArtAndTx">
  <p:cSld name="CLIPART_AND_TEXT">
    <p:spTree>
      <p:nvGrpSpPr>
        <p:cNvPr id="1" name="Shape 104"/>
        <p:cNvGrpSpPr/>
        <p:nvPr/>
      </p:nvGrpSpPr>
      <p:grpSpPr>
        <a:xfrm>
          <a:off x="0" y="0"/>
          <a:ext cx="0" cy="0"/>
          <a:chOff x="0" y="0"/>
          <a:chExt cx="0" cy="0"/>
        </a:xfrm>
      </p:grpSpPr>
      <p:sp>
        <p:nvSpPr>
          <p:cNvPr id="105" name="Google Shape;105;p47"/>
          <p:cNvSpPr txBox="1">
            <a:spLocks noGrp="1"/>
          </p:cNvSpPr>
          <p:nvPr>
            <p:ph type="title"/>
          </p:nvPr>
        </p:nvSpPr>
        <p:spPr>
          <a:xfrm>
            <a:off x="609600" y="252413"/>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106" name="Google Shape;106;p47"/>
          <p:cNvSpPr>
            <a:spLocks noGrp="1"/>
          </p:cNvSpPr>
          <p:nvPr>
            <p:ph type="clipArt" idx="2"/>
          </p:nvPr>
        </p:nvSpPr>
        <p:spPr>
          <a:xfrm>
            <a:off x="609600" y="1600201"/>
            <a:ext cx="5384800" cy="4525963"/>
          </a:xfrm>
          <a:prstGeom prst="rect">
            <a:avLst/>
          </a:prstGeom>
          <a:noFill/>
          <a:ln>
            <a:noFill/>
          </a:ln>
        </p:spPr>
      </p:sp>
      <p:sp>
        <p:nvSpPr>
          <p:cNvPr id="107" name="Google Shape;107;p47"/>
          <p:cNvSpPr txBox="1">
            <a:spLocks noGrp="1"/>
          </p:cNvSpPr>
          <p:nvPr>
            <p:ph type="body" idx="1"/>
          </p:nvPr>
        </p:nvSpPr>
        <p:spPr>
          <a:xfrm>
            <a:off x="6197600" y="1600201"/>
            <a:ext cx="5384800" cy="4525963"/>
          </a:xfrm>
          <a:prstGeom prst="rect">
            <a:avLst/>
          </a:prstGeom>
          <a:noFill/>
          <a:ln>
            <a:noFill/>
          </a:ln>
        </p:spPr>
        <p:txBody>
          <a:bodyPr spcFirstLastPara="1" wrap="square" lIns="91425" tIns="45700" rIns="91425" bIns="45700" anchor="t" anchorCtr="0">
            <a:noAutofit/>
          </a:bodyPr>
          <a:lstStyle>
            <a:lvl1pPr marL="457200" lvl="0" indent="-342900" algn="l">
              <a:lnSpc>
                <a:spcPct val="100000"/>
              </a:lnSpc>
              <a:spcBef>
                <a:spcPts val="360"/>
              </a:spcBef>
              <a:spcAft>
                <a:spcPts val="0"/>
              </a:spcAft>
              <a:buClr>
                <a:srgbClr val="000000"/>
              </a:buClr>
              <a:buSzPts val="1800"/>
              <a:buChar char="•"/>
              <a:defRPr/>
            </a:lvl1pPr>
            <a:lvl2pPr marL="914400" lvl="1" indent="-342900" algn="l">
              <a:lnSpc>
                <a:spcPct val="100000"/>
              </a:lnSpc>
              <a:spcBef>
                <a:spcPts val="360"/>
              </a:spcBef>
              <a:spcAft>
                <a:spcPts val="0"/>
              </a:spcAft>
              <a:buClr>
                <a:srgbClr val="000000"/>
              </a:buClr>
              <a:buSzPts val="1800"/>
              <a:buChar char="–"/>
              <a:defRPr/>
            </a:lvl2pPr>
            <a:lvl3pPr marL="1371600" lvl="2" indent="-342900" algn="l">
              <a:lnSpc>
                <a:spcPct val="100000"/>
              </a:lnSpc>
              <a:spcBef>
                <a:spcPts val="360"/>
              </a:spcBef>
              <a:spcAft>
                <a:spcPts val="0"/>
              </a:spcAft>
              <a:buClr>
                <a:srgbClr val="000000"/>
              </a:buClr>
              <a:buSzPts val="1800"/>
              <a:buChar char="•"/>
              <a:defRPr/>
            </a:lvl3pPr>
            <a:lvl4pPr marL="1828800" lvl="3" indent="-342900" algn="l">
              <a:lnSpc>
                <a:spcPct val="100000"/>
              </a:lnSpc>
              <a:spcBef>
                <a:spcPts val="360"/>
              </a:spcBef>
              <a:spcAft>
                <a:spcPts val="0"/>
              </a:spcAft>
              <a:buClr>
                <a:srgbClr val="000000"/>
              </a:buClr>
              <a:buSzPts val="1800"/>
              <a:buChar char="–"/>
              <a:defRPr/>
            </a:lvl4pPr>
            <a:lvl5pPr marL="2286000" lvl="4" indent="-342900" algn="l">
              <a:lnSpc>
                <a:spcPct val="100000"/>
              </a:lnSpc>
              <a:spcBef>
                <a:spcPts val="360"/>
              </a:spcBef>
              <a:spcAft>
                <a:spcPts val="0"/>
              </a:spcAft>
              <a:buClr>
                <a:srgbClr val="000000"/>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08"/>
        <p:cNvGrpSpPr/>
        <p:nvPr/>
      </p:nvGrpSpPr>
      <p:grpSpPr>
        <a:xfrm>
          <a:off x="0" y="0"/>
          <a:ext cx="0" cy="0"/>
          <a:chOff x="0" y="0"/>
          <a:chExt cx="0" cy="0"/>
        </a:xfrm>
      </p:grpSpPr>
      <p:sp>
        <p:nvSpPr>
          <p:cNvPr id="109" name="Google Shape;109;p48"/>
          <p:cNvSpPr txBox="1">
            <a:spLocks noGrp="1"/>
          </p:cNvSpPr>
          <p:nvPr>
            <p:ph type="title"/>
          </p:nvPr>
        </p:nvSpPr>
        <p:spPr>
          <a:xfrm>
            <a:off x="609600" y="252413"/>
            <a:ext cx="109728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0"/>
        <p:cNvGrpSpPr/>
        <p:nvPr/>
      </p:nvGrpSpPr>
      <p:grpSpPr>
        <a:xfrm>
          <a:off x="0" y="0"/>
          <a:ext cx="0" cy="0"/>
          <a:chOff x="0" y="0"/>
          <a:chExt cx="0" cy="0"/>
        </a:xfrm>
      </p:grpSpPr>
      <p:sp>
        <p:nvSpPr>
          <p:cNvPr id="111" name="Google Shape;111;p49"/>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lvl1pPr lvl="0" algn="l">
              <a:lnSpc>
                <a:spcPct val="85000"/>
              </a:lnSpc>
              <a:spcBef>
                <a:spcPts val="0"/>
              </a:spcBef>
              <a:spcAft>
                <a:spcPts val="0"/>
              </a:spcAft>
              <a:buSzPts val="1400"/>
              <a:buNone/>
              <a:defRPr/>
            </a:lvl1pPr>
            <a:lvl2pPr lvl="1" algn="l">
              <a:lnSpc>
                <a:spcPct val="85000"/>
              </a:lnSpc>
              <a:spcBef>
                <a:spcPts val="0"/>
              </a:spcBef>
              <a:spcAft>
                <a:spcPts val="0"/>
              </a:spcAft>
              <a:buSzPts val="1400"/>
              <a:buNone/>
              <a:defRPr/>
            </a:lvl2pPr>
            <a:lvl3pPr lvl="2" algn="l">
              <a:lnSpc>
                <a:spcPct val="85000"/>
              </a:lnSpc>
              <a:spcBef>
                <a:spcPts val="0"/>
              </a:spcBef>
              <a:spcAft>
                <a:spcPts val="0"/>
              </a:spcAft>
              <a:buSzPts val="1400"/>
              <a:buNone/>
              <a:defRPr/>
            </a:lvl3pPr>
            <a:lvl4pPr lvl="3" algn="l">
              <a:lnSpc>
                <a:spcPct val="85000"/>
              </a:lnSpc>
              <a:spcBef>
                <a:spcPts val="0"/>
              </a:spcBef>
              <a:spcAft>
                <a:spcPts val="0"/>
              </a:spcAft>
              <a:buSzPts val="1400"/>
              <a:buNone/>
              <a:defRPr/>
            </a:lvl4pPr>
            <a:lvl5pPr lvl="4" algn="l">
              <a:lnSpc>
                <a:spcPct val="85000"/>
              </a:lnSpc>
              <a:spcBef>
                <a:spcPts val="0"/>
              </a:spcBef>
              <a:spcAft>
                <a:spcPts val="0"/>
              </a:spcAft>
              <a:buSzPts val="1400"/>
              <a:buNone/>
              <a:defRPr/>
            </a:lvl5pPr>
            <a:lvl6pPr lvl="5" algn="l">
              <a:lnSpc>
                <a:spcPct val="85000"/>
              </a:lnSpc>
              <a:spcBef>
                <a:spcPts val="0"/>
              </a:spcBef>
              <a:spcAft>
                <a:spcPts val="0"/>
              </a:spcAft>
              <a:buSzPts val="1400"/>
              <a:buNone/>
              <a:defRPr/>
            </a:lvl6pPr>
            <a:lvl7pPr lvl="6" algn="l">
              <a:lnSpc>
                <a:spcPct val="85000"/>
              </a:lnSpc>
              <a:spcBef>
                <a:spcPts val="0"/>
              </a:spcBef>
              <a:spcAft>
                <a:spcPts val="0"/>
              </a:spcAft>
              <a:buSzPts val="1400"/>
              <a:buNone/>
              <a:defRPr/>
            </a:lvl7pPr>
            <a:lvl8pPr lvl="7" algn="l">
              <a:lnSpc>
                <a:spcPct val="85000"/>
              </a:lnSpc>
              <a:spcBef>
                <a:spcPts val="0"/>
              </a:spcBef>
              <a:spcAft>
                <a:spcPts val="0"/>
              </a:spcAft>
              <a:buSzPts val="1400"/>
              <a:buNone/>
              <a:defRPr/>
            </a:lvl8pPr>
            <a:lvl9pPr lvl="8" algn="l">
              <a:lnSpc>
                <a:spcPct val="85000"/>
              </a:lnSpc>
              <a:spcBef>
                <a:spcPts val="0"/>
              </a:spcBef>
              <a:spcAft>
                <a:spcPts val="0"/>
              </a:spcAft>
              <a:buSzPts val="1400"/>
              <a:buNone/>
              <a:defRPr/>
            </a:lvl9pPr>
          </a:lstStyle>
          <a:p>
            <a:endParaRPr/>
          </a:p>
        </p:txBody>
      </p:sp>
      <p:sp>
        <p:nvSpPr>
          <p:cNvPr id="112" name="Google Shape;112;p49"/>
          <p:cNvSpPr txBox="1">
            <a:spLocks noGrp="1"/>
          </p:cNvSpPr>
          <p:nvPr>
            <p:ph type="body" idx="1"/>
          </p:nvPr>
        </p:nvSpPr>
        <p:spPr>
          <a:xfrm>
            <a:off x="609600" y="1600201"/>
            <a:ext cx="53848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rgbClr val="000000"/>
              </a:buClr>
              <a:buSzPts val="2800"/>
              <a:buFont typeface="Arial"/>
              <a:buChar char="•"/>
              <a:defRPr sz="2800"/>
            </a:lvl1pPr>
            <a:lvl2pPr marL="914400" lvl="1" indent="-381000" algn="l">
              <a:lnSpc>
                <a:spcPct val="100000"/>
              </a:lnSpc>
              <a:spcBef>
                <a:spcPts val="480"/>
              </a:spcBef>
              <a:spcAft>
                <a:spcPts val="0"/>
              </a:spcAft>
              <a:buClr>
                <a:srgbClr val="000000"/>
              </a:buClr>
              <a:buSzPts val="2400"/>
              <a:buFont typeface="Arial"/>
              <a:buChar char="–"/>
              <a:defRPr sz="2400"/>
            </a:lvl2pPr>
            <a:lvl3pPr marL="1371600" lvl="2" indent="-355600" algn="l">
              <a:lnSpc>
                <a:spcPct val="100000"/>
              </a:lnSpc>
              <a:spcBef>
                <a:spcPts val="400"/>
              </a:spcBef>
              <a:spcAft>
                <a:spcPts val="0"/>
              </a:spcAft>
              <a:buClr>
                <a:srgbClr val="000000"/>
              </a:buClr>
              <a:buSzPts val="2000"/>
              <a:buFont typeface="Arial"/>
              <a:buChar char="•"/>
              <a:defRPr sz="2000"/>
            </a:lvl3pPr>
            <a:lvl4pPr marL="1828800" lvl="3" indent="-342900" algn="l">
              <a:lnSpc>
                <a:spcPct val="100000"/>
              </a:lnSpc>
              <a:spcBef>
                <a:spcPts val="360"/>
              </a:spcBef>
              <a:spcAft>
                <a:spcPts val="0"/>
              </a:spcAft>
              <a:buClr>
                <a:srgbClr val="000000"/>
              </a:buClr>
              <a:buSzPts val="1800"/>
              <a:buFont typeface="Arial"/>
              <a:buChar char="–"/>
              <a:defRPr sz="1800"/>
            </a:lvl4pPr>
            <a:lvl5pPr marL="2286000" lvl="4" indent="-342900" algn="l">
              <a:lnSpc>
                <a:spcPct val="100000"/>
              </a:lnSpc>
              <a:spcBef>
                <a:spcPts val="360"/>
              </a:spcBef>
              <a:spcAft>
                <a:spcPts val="0"/>
              </a:spcAft>
              <a:buClr>
                <a:srgbClr val="000000"/>
              </a:buClr>
              <a:buSzPts val="1800"/>
              <a:buFont typeface="Arial"/>
              <a:buChar char="»"/>
              <a:defRPr sz="1800"/>
            </a:lvl5pPr>
            <a:lvl6pPr marL="2743200" lvl="5" indent="-342900" algn="l">
              <a:lnSpc>
                <a:spcPct val="100000"/>
              </a:lnSpc>
              <a:spcBef>
                <a:spcPts val="360"/>
              </a:spcBef>
              <a:spcAft>
                <a:spcPts val="0"/>
              </a:spcAft>
              <a:buClr>
                <a:schemeClr val="dk1"/>
              </a:buClr>
              <a:buSzPts val="1800"/>
              <a:buFont typeface="Arial"/>
              <a:buChar char="»"/>
              <a:defRPr sz="1800"/>
            </a:lvl6pPr>
            <a:lvl7pPr marL="3200400" lvl="6" indent="-342900" algn="l">
              <a:lnSpc>
                <a:spcPct val="100000"/>
              </a:lnSpc>
              <a:spcBef>
                <a:spcPts val="360"/>
              </a:spcBef>
              <a:spcAft>
                <a:spcPts val="0"/>
              </a:spcAft>
              <a:buClr>
                <a:schemeClr val="dk1"/>
              </a:buClr>
              <a:buSzPts val="1800"/>
              <a:buFont typeface="Arial"/>
              <a:buChar char="»"/>
              <a:defRPr sz="1800"/>
            </a:lvl7pPr>
            <a:lvl8pPr marL="3657600" lvl="7" indent="-342900" algn="l">
              <a:lnSpc>
                <a:spcPct val="100000"/>
              </a:lnSpc>
              <a:spcBef>
                <a:spcPts val="360"/>
              </a:spcBef>
              <a:spcAft>
                <a:spcPts val="0"/>
              </a:spcAft>
              <a:buClr>
                <a:schemeClr val="dk1"/>
              </a:buClr>
              <a:buSzPts val="1800"/>
              <a:buFont typeface="Arial"/>
              <a:buChar char="»"/>
              <a:defRPr sz="1800"/>
            </a:lvl8pPr>
            <a:lvl9pPr marL="4114800" lvl="8" indent="-342900" algn="l">
              <a:lnSpc>
                <a:spcPct val="100000"/>
              </a:lnSpc>
              <a:spcBef>
                <a:spcPts val="360"/>
              </a:spcBef>
              <a:spcAft>
                <a:spcPts val="0"/>
              </a:spcAft>
              <a:buClr>
                <a:schemeClr val="dk1"/>
              </a:buClr>
              <a:buSzPts val="1800"/>
              <a:buFont typeface="Arial"/>
              <a:buChar char="»"/>
              <a:defRPr sz="1800"/>
            </a:lvl9pPr>
          </a:lstStyle>
          <a:p>
            <a:endParaRPr/>
          </a:p>
        </p:txBody>
      </p:sp>
      <p:sp>
        <p:nvSpPr>
          <p:cNvPr id="113" name="Google Shape;113;p49"/>
          <p:cNvSpPr txBox="1">
            <a:spLocks noGrp="1"/>
          </p:cNvSpPr>
          <p:nvPr>
            <p:ph type="body" idx="2"/>
          </p:nvPr>
        </p:nvSpPr>
        <p:spPr>
          <a:xfrm>
            <a:off x="6197600" y="1600201"/>
            <a:ext cx="5384800" cy="4525963"/>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rgbClr val="000000"/>
              </a:buClr>
              <a:buSzPts val="2800"/>
              <a:buFont typeface="Arial"/>
              <a:buChar char="•"/>
              <a:defRPr sz="2800"/>
            </a:lvl1pPr>
            <a:lvl2pPr marL="914400" lvl="1" indent="-381000" algn="l">
              <a:lnSpc>
                <a:spcPct val="100000"/>
              </a:lnSpc>
              <a:spcBef>
                <a:spcPts val="480"/>
              </a:spcBef>
              <a:spcAft>
                <a:spcPts val="0"/>
              </a:spcAft>
              <a:buClr>
                <a:srgbClr val="000000"/>
              </a:buClr>
              <a:buSzPts val="2400"/>
              <a:buFont typeface="Arial"/>
              <a:buChar char="–"/>
              <a:defRPr sz="2400"/>
            </a:lvl2pPr>
            <a:lvl3pPr marL="1371600" lvl="2" indent="-355600" algn="l">
              <a:lnSpc>
                <a:spcPct val="100000"/>
              </a:lnSpc>
              <a:spcBef>
                <a:spcPts val="400"/>
              </a:spcBef>
              <a:spcAft>
                <a:spcPts val="0"/>
              </a:spcAft>
              <a:buClr>
                <a:srgbClr val="000000"/>
              </a:buClr>
              <a:buSzPts val="2000"/>
              <a:buFont typeface="Arial"/>
              <a:buChar char="•"/>
              <a:defRPr sz="2000"/>
            </a:lvl3pPr>
            <a:lvl4pPr marL="1828800" lvl="3" indent="-342900" algn="l">
              <a:lnSpc>
                <a:spcPct val="100000"/>
              </a:lnSpc>
              <a:spcBef>
                <a:spcPts val="360"/>
              </a:spcBef>
              <a:spcAft>
                <a:spcPts val="0"/>
              </a:spcAft>
              <a:buClr>
                <a:srgbClr val="000000"/>
              </a:buClr>
              <a:buSzPts val="1800"/>
              <a:buFont typeface="Arial"/>
              <a:buChar char="–"/>
              <a:defRPr sz="1800"/>
            </a:lvl4pPr>
            <a:lvl5pPr marL="2286000" lvl="4" indent="-342900" algn="l">
              <a:lnSpc>
                <a:spcPct val="100000"/>
              </a:lnSpc>
              <a:spcBef>
                <a:spcPts val="360"/>
              </a:spcBef>
              <a:spcAft>
                <a:spcPts val="0"/>
              </a:spcAft>
              <a:buClr>
                <a:srgbClr val="000000"/>
              </a:buClr>
              <a:buSzPts val="1800"/>
              <a:buFont typeface="Arial"/>
              <a:buChar char="»"/>
              <a:defRPr sz="1800"/>
            </a:lvl5pPr>
            <a:lvl6pPr marL="2743200" lvl="5" indent="-342900" algn="l">
              <a:lnSpc>
                <a:spcPct val="100000"/>
              </a:lnSpc>
              <a:spcBef>
                <a:spcPts val="360"/>
              </a:spcBef>
              <a:spcAft>
                <a:spcPts val="0"/>
              </a:spcAft>
              <a:buClr>
                <a:schemeClr val="dk1"/>
              </a:buClr>
              <a:buSzPts val="1800"/>
              <a:buFont typeface="Arial"/>
              <a:buChar char="»"/>
              <a:defRPr sz="1800"/>
            </a:lvl6pPr>
            <a:lvl7pPr marL="3200400" lvl="6" indent="-342900" algn="l">
              <a:lnSpc>
                <a:spcPct val="100000"/>
              </a:lnSpc>
              <a:spcBef>
                <a:spcPts val="360"/>
              </a:spcBef>
              <a:spcAft>
                <a:spcPts val="0"/>
              </a:spcAft>
              <a:buClr>
                <a:schemeClr val="dk1"/>
              </a:buClr>
              <a:buSzPts val="1800"/>
              <a:buFont typeface="Arial"/>
              <a:buChar char="»"/>
              <a:defRPr sz="1800"/>
            </a:lvl7pPr>
            <a:lvl8pPr marL="3657600" lvl="7" indent="-342900" algn="l">
              <a:lnSpc>
                <a:spcPct val="100000"/>
              </a:lnSpc>
              <a:spcBef>
                <a:spcPts val="360"/>
              </a:spcBef>
              <a:spcAft>
                <a:spcPts val="0"/>
              </a:spcAft>
              <a:buClr>
                <a:schemeClr val="dk1"/>
              </a:buClr>
              <a:buSzPts val="1800"/>
              <a:buFont typeface="Arial"/>
              <a:buChar char="»"/>
              <a:defRPr sz="1800"/>
            </a:lvl8pPr>
            <a:lvl9pPr marL="4114800" lvl="8" indent="-342900" algn="l">
              <a:lnSpc>
                <a:spcPct val="100000"/>
              </a:lnSpc>
              <a:spcBef>
                <a:spcPts val="360"/>
              </a:spcBef>
              <a:spcAft>
                <a:spcPts val="0"/>
              </a:spcAft>
              <a:buClr>
                <a:schemeClr val="dk1"/>
              </a:buClr>
              <a:buSzPts val="1800"/>
              <a:buFont typeface="Arial"/>
              <a:buChar char="»"/>
              <a:defRPr sz="1800"/>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0.xml"/><Relationship Id="rId7" Type="http://schemas.openxmlformats.org/officeDocument/2006/relationships/slideLayout" Target="../slideLayouts/slideLayout14.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9"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CCECFF">
            <a:alpha val="22745"/>
          </a:srgbClr>
        </a:solidFill>
        <a:effectLst/>
      </p:bgPr>
    </p:bg>
    <p:spTree>
      <p:nvGrpSpPr>
        <p:cNvPr id="1" name="Shape 9"/>
        <p:cNvGrpSpPr/>
        <p:nvPr/>
      </p:nvGrpSpPr>
      <p:grpSpPr>
        <a:xfrm>
          <a:off x="0" y="0"/>
          <a:ext cx="0" cy="0"/>
          <a:chOff x="0" y="0"/>
          <a:chExt cx="0" cy="0"/>
        </a:xfrm>
      </p:grpSpPr>
      <p:sp>
        <p:nvSpPr>
          <p:cNvPr id="10" name="Google Shape;10;p33"/>
          <p:cNvSpPr txBox="1">
            <a:spLocks noGrp="1"/>
          </p:cNvSpPr>
          <p:nvPr>
            <p:ph type="title"/>
          </p:nvPr>
        </p:nvSpPr>
        <p:spPr>
          <a:xfrm>
            <a:off x="609600" y="252413"/>
            <a:ext cx="10972800" cy="11430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1" name="Google Shape;11;p33"/>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2" name="Google Shape;12;p33"/>
          <p:cNvSpPr txBox="1"/>
          <p:nvPr/>
        </p:nvSpPr>
        <p:spPr>
          <a:xfrm>
            <a:off x="8189384" y="6384926"/>
            <a:ext cx="3759300" cy="301800"/>
          </a:xfrm>
          <a:prstGeom prst="rect">
            <a:avLst/>
          </a:prstGeom>
          <a:noFill/>
          <a:ln>
            <a:noFill/>
          </a:ln>
        </p:spPr>
        <p:txBody>
          <a:bodyPr spcFirstLastPara="1" wrap="square" lIns="91425" tIns="45700" rIns="91425" bIns="45700" anchor="t" anchorCtr="0">
            <a:spAutoFit/>
          </a:bodyPr>
          <a:lstStyle/>
          <a:p>
            <a:pPr marL="0" marR="0" lvl="0" indent="0" algn="r" rtl="0">
              <a:lnSpc>
                <a:spcPct val="85000"/>
              </a:lnSpc>
              <a:spcBef>
                <a:spcPts val="0"/>
              </a:spcBef>
              <a:spcAft>
                <a:spcPts val="0"/>
              </a:spcAft>
              <a:buClr>
                <a:srgbClr val="000000"/>
              </a:buClr>
              <a:buSzPts val="1600"/>
              <a:buFont typeface="Arial"/>
              <a:buNone/>
            </a:pPr>
            <a:r>
              <a:rPr lang="en-US" sz="1600" b="1" i="0" u="none" strike="noStrike" cap="none">
                <a:solidFill>
                  <a:srgbClr val="000000"/>
                </a:solidFill>
                <a:latin typeface="Arial"/>
                <a:ea typeface="Arial"/>
                <a:cs typeface="Arial"/>
                <a:sym typeface="Arial"/>
              </a:rPr>
              <a:t> Session V, Slide </a:t>
            </a:r>
            <a:fld id="{00000000-1234-1234-1234-123412341234}" type="slidenum">
              <a:rPr lang="en-US" sz="1600" b="1" i="0" u="none" strike="noStrike" cap="none">
                <a:solidFill>
                  <a:srgbClr val="000000"/>
                </a:solidFill>
                <a:latin typeface="Arial"/>
                <a:ea typeface="Arial"/>
                <a:cs typeface="Arial"/>
                <a:sym typeface="Arial"/>
              </a:rPr>
              <a:t>‹#›</a:t>
            </a:fld>
            <a:endParaRPr sz="1400" b="0" i="0" u="none" strike="noStrike" cap="none">
              <a:solidFill>
                <a:srgbClr val="000000"/>
              </a:solidFill>
              <a:latin typeface="Arial"/>
              <a:ea typeface="Arial"/>
              <a:cs typeface="Arial"/>
              <a:sym typeface="Arial"/>
            </a:endParaRPr>
          </a:p>
        </p:txBody>
      </p:sp>
      <p:sp>
        <p:nvSpPr>
          <p:cNvPr id="13" name="Google Shape;13;p33"/>
          <p:cNvSpPr txBox="1"/>
          <p:nvPr/>
        </p:nvSpPr>
        <p:spPr>
          <a:xfrm>
            <a:off x="628651" y="1228725"/>
            <a:ext cx="10972800" cy="152400"/>
          </a:xfrm>
          <a:prstGeom prst="rect">
            <a:avLst/>
          </a:prstGeom>
          <a:solidFill>
            <a:srgbClr val="008080"/>
          </a:solidFill>
          <a:ln w="9525" cap="flat" cmpd="sng">
            <a:solidFill>
              <a:srgbClr val="005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14" name="Google Shape;14;p33"/>
          <p:cNvSpPr txBox="1"/>
          <p:nvPr/>
        </p:nvSpPr>
        <p:spPr>
          <a:xfrm>
            <a:off x="10301818" y="6384925"/>
            <a:ext cx="1646767" cy="300038"/>
          </a:xfrm>
          <a:prstGeom prst="rect">
            <a:avLst/>
          </a:prstGeom>
          <a:noFill/>
          <a:ln>
            <a:noFill/>
          </a:ln>
        </p:spPr>
        <p:txBody>
          <a:bodyPr spcFirstLastPara="1" wrap="square" lIns="91425" tIns="45700" rIns="91425" bIns="45700" anchor="t" anchorCtr="0">
            <a:spAutoFit/>
          </a:bodyPr>
          <a:lstStyle/>
          <a:p>
            <a:pPr marL="0" marR="0" lvl="0" indent="0" algn="r" rtl="0">
              <a:lnSpc>
                <a:spcPct val="85000"/>
              </a:lnSpc>
              <a:spcBef>
                <a:spcPts val="0"/>
              </a:spcBef>
              <a:spcAft>
                <a:spcPts val="0"/>
              </a:spcAft>
              <a:buClr>
                <a:srgbClr val="000000"/>
              </a:buClr>
              <a:buSzPts val="1600"/>
              <a:buFont typeface="Arial"/>
              <a:buNone/>
            </a:pPr>
            <a:fld id="{00000000-1234-1234-1234-123412341234}" type="slidenum">
              <a:rPr lang="en-US" sz="1600" b="0" i="0" u="none" strike="noStrike" cap="none">
                <a:solidFill>
                  <a:srgbClr val="000000"/>
                </a:solidFill>
                <a:latin typeface="Arial"/>
                <a:ea typeface="Arial"/>
                <a:cs typeface="Arial"/>
                <a:sym typeface="Arial"/>
              </a:rPr>
              <a:t>‹#›</a:t>
            </a:fld>
            <a:endParaRPr sz="14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CCECFF">
            <a:alpha val="22745"/>
          </a:srgbClr>
        </a:solidFill>
        <a:effectLst/>
      </p:bgPr>
    </p:bg>
    <p:spTree>
      <p:nvGrpSpPr>
        <p:cNvPr id="1" name="Shape 35"/>
        <p:cNvGrpSpPr/>
        <p:nvPr/>
      </p:nvGrpSpPr>
      <p:grpSpPr>
        <a:xfrm>
          <a:off x="0" y="0"/>
          <a:ext cx="0" cy="0"/>
          <a:chOff x="0" y="0"/>
          <a:chExt cx="0" cy="0"/>
        </a:xfrm>
      </p:grpSpPr>
      <p:sp>
        <p:nvSpPr>
          <p:cNvPr id="36" name="Google Shape;36;p77"/>
          <p:cNvSpPr txBox="1">
            <a:spLocks noGrp="1"/>
          </p:cNvSpPr>
          <p:nvPr>
            <p:ph type="title"/>
          </p:nvPr>
        </p:nvSpPr>
        <p:spPr>
          <a:xfrm>
            <a:off x="609600" y="252413"/>
            <a:ext cx="10972800" cy="11430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7" name="Google Shape;37;p77"/>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8" name="Google Shape;38;p77"/>
          <p:cNvSpPr txBox="1"/>
          <p:nvPr/>
        </p:nvSpPr>
        <p:spPr>
          <a:xfrm>
            <a:off x="8189384" y="6384926"/>
            <a:ext cx="3759200" cy="301625"/>
          </a:xfrm>
          <a:prstGeom prst="rect">
            <a:avLst/>
          </a:prstGeom>
          <a:noFill/>
          <a:ln>
            <a:noFill/>
          </a:ln>
        </p:spPr>
        <p:txBody>
          <a:bodyPr spcFirstLastPara="1" wrap="square" lIns="91425" tIns="45700" rIns="91425" bIns="45700" anchor="t" anchorCtr="0">
            <a:spAutoFit/>
          </a:bodyPr>
          <a:lstStyle/>
          <a:p>
            <a:pPr marL="0" marR="0" lvl="0" indent="0" algn="r" rtl="0">
              <a:lnSpc>
                <a:spcPct val="85000"/>
              </a:lnSpc>
              <a:spcBef>
                <a:spcPts val="0"/>
              </a:spcBef>
              <a:spcAft>
                <a:spcPts val="0"/>
              </a:spcAft>
              <a:buClr>
                <a:srgbClr val="000000"/>
              </a:buClr>
              <a:buSzPts val="1600"/>
              <a:buFont typeface="Arial"/>
              <a:buNone/>
            </a:pPr>
            <a:r>
              <a:rPr lang="en-US" sz="1600" b="1" i="0" u="none" strike="noStrike" cap="none">
                <a:solidFill>
                  <a:srgbClr val="000000"/>
                </a:solidFill>
                <a:latin typeface="Arial"/>
                <a:ea typeface="Arial"/>
                <a:cs typeface="Arial"/>
                <a:sym typeface="Arial"/>
              </a:rPr>
              <a:t> Session V, Slide </a:t>
            </a:r>
            <a:fld id="{00000000-1234-1234-1234-123412341234}" type="slidenum">
              <a:rPr lang="en-US" sz="1600" b="1" i="0" u="none" strike="noStrike" cap="none">
                <a:solidFill>
                  <a:srgbClr val="000000"/>
                </a:solidFill>
                <a:latin typeface="Arial"/>
                <a:ea typeface="Arial"/>
                <a:cs typeface="Arial"/>
                <a:sym typeface="Arial"/>
              </a:rPr>
              <a:t>‹#›</a:t>
            </a:fld>
            <a:endParaRPr sz="1400" b="0" i="0" u="none" strike="noStrike" cap="none">
              <a:solidFill>
                <a:srgbClr val="000000"/>
              </a:solidFill>
              <a:latin typeface="Arial"/>
              <a:ea typeface="Arial"/>
              <a:cs typeface="Arial"/>
              <a:sym typeface="Arial"/>
            </a:endParaRPr>
          </a:p>
        </p:txBody>
      </p:sp>
      <p:sp>
        <p:nvSpPr>
          <p:cNvPr id="39" name="Google Shape;39;p77"/>
          <p:cNvSpPr txBox="1"/>
          <p:nvPr/>
        </p:nvSpPr>
        <p:spPr>
          <a:xfrm>
            <a:off x="628651" y="1228725"/>
            <a:ext cx="10972800" cy="152400"/>
          </a:xfrm>
          <a:prstGeom prst="rect">
            <a:avLst/>
          </a:prstGeom>
          <a:solidFill>
            <a:srgbClr val="008080"/>
          </a:solidFill>
          <a:ln w="9525" cap="flat" cmpd="sng">
            <a:solidFill>
              <a:srgbClr val="005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CCECFF">
            <a:alpha val="22745"/>
          </a:srgbClr>
        </a:solidFill>
        <a:effectLst/>
      </p:bgPr>
    </p:bg>
    <p:spTree>
      <p:nvGrpSpPr>
        <p:cNvPr id="1" name="Shape 60"/>
        <p:cNvGrpSpPr/>
        <p:nvPr/>
      </p:nvGrpSpPr>
      <p:grpSpPr>
        <a:xfrm>
          <a:off x="0" y="0"/>
          <a:ext cx="0" cy="0"/>
          <a:chOff x="0" y="0"/>
          <a:chExt cx="0" cy="0"/>
        </a:xfrm>
      </p:grpSpPr>
      <p:sp>
        <p:nvSpPr>
          <p:cNvPr id="61" name="Google Shape;61;p78"/>
          <p:cNvSpPr txBox="1">
            <a:spLocks noGrp="1"/>
          </p:cNvSpPr>
          <p:nvPr>
            <p:ph type="title"/>
          </p:nvPr>
        </p:nvSpPr>
        <p:spPr>
          <a:xfrm>
            <a:off x="609600" y="252413"/>
            <a:ext cx="10972800" cy="11430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2" name="Google Shape;62;p78"/>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63" name="Google Shape;63;p78"/>
          <p:cNvSpPr txBox="1"/>
          <p:nvPr/>
        </p:nvSpPr>
        <p:spPr>
          <a:xfrm>
            <a:off x="628651" y="1228725"/>
            <a:ext cx="10972800" cy="152400"/>
          </a:xfrm>
          <a:prstGeom prst="rect">
            <a:avLst/>
          </a:prstGeom>
          <a:solidFill>
            <a:srgbClr val="008080"/>
          </a:solidFill>
          <a:ln w="9525" cap="flat" cmpd="sng">
            <a:solidFill>
              <a:srgbClr val="005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64" name="Google Shape;64;p78"/>
          <p:cNvSpPr txBox="1"/>
          <p:nvPr/>
        </p:nvSpPr>
        <p:spPr>
          <a:xfrm>
            <a:off x="8189384" y="6384926"/>
            <a:ext cx="3759300" cy="301800"/>
          </a:xfrm>
          <a:prstGeom prst="rect">
            <a:avLst/>
          </a:prstGeom>
          <a:noFill/>
          <a:ln>
            <a:noFill/>
          </a:ln>
        </p:spPr>
        <p:txBody>
          <a:bodyPr spcFirstLastPara="1" wrap="square" lIns="91425" tIns="45700" rIns="91425" bIns="45700" anchor="t" anchorCtr="0">
            <a:spAutoFit/>
          </a:bodyPr>
          <a:lstStyle/>
          <a:p>
            <a:pPr marL="0" marR="0" lvl="0" indent="0" algn="r" rtl="0">
              <a:lnSpc>
                <a:spcPct val="85000"/>
              </a:lnSpc>
              <a:spcBef>
                <a:spcPts val="0"/>
              </a:spcBef>
              <a:spcAft>
                <a:spcPts val="0"/>
              </a:spcAft>
              <a:buClr>
                <a:srgbClr val="000000"/>
              </a:buClr>
              <a:buSzPts val="1600"/>
              <a:buFont typeface="Arial"/>
              <a:buNone/>
            </a:pPr>
            <a:r>
              <a:rPr lang="en-US" sz="1600" b="1" i="0" u="none" strike="noStrike" cap="none">
                <a:solidFill>
                  <a:srgbClr val="000000"/>
                </a:solidFill>
                <a:latin typeface="Arial"/>
                <a:ea typeface="Arial"/>
                <a:cs typeface="Arial"/>
                <a:sym typeface="Arial"/>
              </a:rPr>
              <a:t> Session V, Slide </a:t>
            </a:r>
            <a:fld id="{00000000-1234-1234-1234-123412341234}" type="slidenum">
              <a:rPr lang="en-US" sz="1600" b="1" i="0" u="none" strike="noStrike" cap="none">
                <a:solidFill>
                  <a:srgbClr val="000000"/>
                </a:solidFill>
                <a:latin typeface="Arial"/>
                <a:ea typeface="Arial"/>
                <a:cs typeface="Arial"/>
                <a:sym typeface="Arial"/>
              </a:rPr>
              <a:t>‹#›</a:t>
            </a:fld>
            <a:endParaRPr sz="14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CCECFF">
            <a:alpha val="22745"/>
          </a:srgbClr>
        </a:solidFill>
        <a:effectLst/>
      </p:bgPr>
    </p:bg>
    <p:spTree>
      <p:nvGrpSpPr>
        <p:cNvPr id="1" name="Shape 87"/>
        <p:cNvGrpSpPr/>
        <p:nvPr/>
      </p:nvGrpSpPr>
      <p:grpSpPr>
        <a:xfrm>
          <a:off x="0" y="0"/>
          <a:ext cx="0" cy="0"/>
          <a:chOff x="0" y="0"/>
          <a:chExt cx="0" cy="0"/>
        </a:xfrm>
      </p:grpSpPr>
      <p:sp>
        <p:nvSpPr>
          <p:cNvPr id="88" name="Google Shape;88;p41"/>
          <p:cNvSpPr txBox="1">
            <a:spLocks noGrp="1"/>
          </p:cNvSpPr>
          <p:nvPr>
            <p:ph type="title"/>
          </p:nvPr>
        </p:nvSpPr>
        <p:spPr>
          <a:xfrm>
            <a:off x="609600" y="252413"/>
            <a:ext cx="10972800" cy="11430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89" name="Google Shape;89;p41"/>
          <p:cNvSpPr txBox="1">
            <a:spLocks noGrp="1"/>
          </p:cNvSpPr>
          <p:nvPr>
            <p:ph type="body" idx="1"/>
          </p:nvPr>
        </p:nvSpPr>
        <p:spPr>
          <a:xfrm>
            <a:off x="609600" y="1600201"/>
            <a:ext cx="10972800" cy="452596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90" name="Google Shape;90;p41"/>
          <p:cNvSpPr txBox="1"/>
          <p:nvPr/>
        </p:nvSpPr>
        <p:spPr>
          <a:xfrm>
            <a:off x="628651" y="1228725"/>
            <a:ext cx="10972800" cy="152400"/>
          </a:xfrm>
          <a:prstGeom prst="rect">
            <a:avLst/>
          </a:prstGeom>
          <a:solidFill>
            <a:srgbClr val="008080"/>
          </a:solidFill>
          <a:ln w="9525" cap="flat" cmpd="sng">
            <a:solidFill>
              <a:srgbClr val="005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91" name="Google Shape;91;p41"/>
          <p:cNvSpPr txBox="1"/>
          <p:nvPr/>
        </p:nvSpPr>
        <p:spPr>
          <a:xfrm>
            <a:off x="8189384" y="6384926"/>
            <a:ext cx="3759300" cy="301800"/>
          </a:xfrm>
          <a:prstGeom prst="rect">
            <a:avLst/>
          </a:prstGeom>
          <a:noFill/>
          <a:ln>
            <a:noFill/>
          </a:ln>
        </p:spPr>
        <p:txBody>
          <a:bodyPr spcFirstLastPara="1" wrap="square" lIns="91425" tIns="45700" rIns="91425" bIns="45700" anchor="t" anchorCtr="0">
            <a:spAutoFit/>
          </a:bodyPr>
          <a:lstStyle/>
          <a:p>
            <a:pPr marL="0" marR="0" lvl="0" indent="0" algn="r" rtl="0">
              <a:lnSpc>
                <a:spcPct val="85000"/>
              </a:lnSpc>
              <a:spcBef>
                <a:spcPts val="0"/>
              </a:spcBef>
              <a:spcAft>
                <a:spcPts val="0"/>
              </a:spcAft>
              <a:buClr>
                <a:srgbClr val="000000"/>
              </a:buClr>
              <a:buSzPts val="1600"/>
              <a:buFont typeface="Arial"/>
              <a:buNone/>
            </a:pPr>
            <a:r>
              <a:rPr lang="en-US" sz="1600" b="1" i="0" u="none" strike="noStrike" cap="none">
                <a:solidFill>
                  <a:srgbClr val="000000"/>
                </a:solidFill>
                <a:latin typeface="Arial"/>
                <a:ea typeface="Arial"/>
                <a:cs typeface="Arial"/>
                <a:sym typeface="Arial"/>
              </a:rPr>
              <a:t> Session V, Slide </a:t>
            </a:r>
            <a:fld id="{00000000-1234-1234-1234-123412341234}" type="slidenum">
              <a:rPr lang="en-US" sz="1600" b="1" i="0" u="none" strike="noStrike" cap="none">
                <a:solidFill>
                  <a:srgbClr val="000000"/>
                </a:solidFill>
                <a:latin typeface="Arial"/>
                <a:ea typeface="Arial"/>
                <a:cs typeface="Arial"/>
                <a:sym typeface="Arial"/>
              </a:rPr>
              <a:t>‹#›</a:t>
            </a:fld>
            <a:endParaRPr sz="14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5.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globalhealthmedia.org/videos/inserting-an-id-postpartum-teaching-short/"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3.xml"/><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
          <p:cNvSpPr txBox="1">
            <a:spLocks noGrp="1"/>
          </p:cNvSpPr>
          <p:nvPr>
            <p:ph type="body" idx="1"/>
          </p:nvPr>
        </p:nvSpPr>
        <p:spPr>
          <a:xfrm>
            <a:off x="897467" y="1715999"/>
            <a:ext cx="9665242" cy="1528614"/>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360"/>
              </a:spcBef>
              <a:spcAft>
                <a:spcPts val="0"/>
              </a:spcAft>
              <a:buSzPts val="1800"/>
              <a:buNone/>
            </a:pPr>
            <a:r>
              <a:rPr lang="en-US" sz="2800">
                <a:latin typeface="Arial Black"/>
                <a:ea typeface="Arial Black"/>
                <a:cs typeface="Arial Black"/>
                <a:sym typeface="Arial Black"/>
              </a:rPr>
              <a:t>Copper-Bearing IUDs</a:t>
            </a:r>
            <a:endParaRPr/>
          </a:p>
          <a:p>
            <a:pPr marL="0" lvl="0" indent="0" algn="ctr" rtl="0">
              <a:lnSpc>
                <a:spcPct val="100000"/>
              </a:lnSpc>
              <a:spcBef>
                <a:spcPts val="360"/>
              </a:spcBef>
              <a:spcAft>
                <a:spcPts val="0"/>
              </a:spcAft>
              <a:buSzPts val="1800"/>
              <a:buNone/>
            </a:pPr>
            <a:r>
              <a:rPr lang="en-US" sz="2800">
                <a:latin typeface="Arial Black"/>
                <a:ea typeface="Arial Black"/>
                <a:cs typeface="Arial Black"/>
                <a:sym typeface="Arial Black"/>
              </a:rPr>
              <a:t>Session V</a:t>
            </a:r>
            <a:endParaRPr/>
          </a:p>
          <a:p>
            <a:pPr marL="0" lvl="0" indent="0" algn="ctr" rtl="0">
              <a:lnSpc>
                <a:spcPct val="100000"/>
              </a:lnSpc>
              <a:spcBef>
                <a:spcPts val="360"/>
              </a:spcBef>
              <a:spcAft>
                <a:spcPts val="0"/>
              </a:spcAft>
              <a:buSzPts val="1800"/>
              <a:buNone/>
            </a:pPr>
            <a:r>
              <a:rPr lang="en-US" sz="2800">
                <a:latin typeface="Arial Black"/>
                <a:ea typeface="Arial Black"/>
                <a:cs typeface="Arial Black"/>
                <a:sym typeface="Arial Black"/>
              </a:rPr>
              <a:t>PPIUD Insertion technique</a:t>
            </a:r>
            <a:endParaRPr sz="2800">
              <a:latin typeface="Arial Black"/>
              <a:ea typeface="Arial Black"/>
              <a:cs typeface="Arial Black"/>
              <a:sym typeface="Arial Black"/>
            </a:endParaRPr>
          </a:p>
          <a:p>
            <a:pPr marL="0" lvl="0" indent="0" algn="ctr" rtl="0">
              <a:lnSpc>
                <a:spcPct val="100000"/>
              </a:lnSpc>
              <a:spcBef>
                <a:spcPts val="360"/>
              </a:spcBef>
              <a:spcAft>
                <a:spcPts val="0"/>
              </a:spcAft>
              <a:buSzPts val="1800"/>
              <a:buNone/>
            </a:pPr>
            <a:endParaRPr sz="2800"/>
          </a:p>
        </p:txBody>
      </p:sp>
      <p:pic>
        <p:nvPicPr>
          <p:cNvPr id="120" name="Google Shape;120;p1"/>
          <p:cNvPicPr preferRelativeResize="0"/>
          <p:nvPr/>
        </p:nvPicPr>
        <p:blipFill rotWithShape="1">
          <a:blip r:embed="rId3">
            <a:alphaModFix/>
          </a:blip>
          <a:srcRect/>
          <a:stretch/>
        </p:blipFill>
        <p:spPr>
          <a:xfrm>
            <a:off x="2884580" y="3194824"/>
            <a:ext cx="6170210" cy="336209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dirty="0">
                <a:solidFill>
                  <a:srgbClr val="000000"/>
                </a:solidFill>
                <a:latin typeface="Arial Black"/>
                <a:ea typeface="Arial Black"/>
                <a:cs typeface="Arial Black"/>
                <a:sym typeface="Arial Black"/>
              </a:rPr>
              <a:t>Session Objectives </a:t>
            </a:r>
            <a:endParaRPr sz="4000" dirty="0">
              <a:latin typeface="Arial Black"/>
              <a:ea typeface="Arial Black"/>
              <a:cs typeface="Arial Black"/>
              <a:sym typeface="Arial Black"/>
            </a:endParaRPr>
          </a:p>
        </p:txBody>
      </p:sp>
      <p:sp>
        <p:nvSpPr>
          <p:cNvPr id="127" name="Google Shape;127;p2"/>
          <p:cNvSpPr txBox="1">
            <a:spLocks noGrp="1"/>
          </p:cNvSpPr>
          <p:nvPr>
            <p:ph type="body" idx="1"/>
          </p:nvPr>
        </p:nvSpPr>
        <p:spPr>
          <a:xfrm>
            <a:off x="609600" y="1600200"/>
            <a:ext cx="10972800" cy="4525962"/>
          </a:xfrm>
          <a:prstGeom prst="rect">
            <a:avLst/>
          </a:prstGeom>
          <a:noFill/>
          <a:ln>
            <a:noFill/>
          </a:ln>
        </p:spPr>
        <p:txBody>
          <a:bodyPr spcFirstLastPara="1" wrap="square" lIns="91425" tIns="45700" rIns="91425" bIns="45700" anchor="t" anchorCtr="0">
            <a:normAutofit lnSpcReduction="10000"/>
          </a:bodyPr>
          <a:lstStyle/>
          <a:p>
            <a:pPr marL="0" indent="0">
              <a:lnSpc>
                <a:spcPct val="95000"/>
              </a:lnSpc>
              <a:spcBef>
                <a:spcPts val="777"/>
              </a:spcBef>
              <a:buSzPct val="69498"/>
              <a:buNone/>
            </a:pPr>
            <a:r>
              <a:rPr lang="en-US" sz="2800" b="1" dirty="0"/>
              <a:t>By the end of the session participants</a:t>
            </a:r>
            <a:r>
              <a:rPr lang="en-US" sz="2800" b="1" dirty="0">
                <a:solidFill>
                  <a:srgbClr val="000000"/>
                </a:solidFill>
                <a:latin typeface="Arial"/>
                <a:ea typeface="Arial"/>
                <a:cs typeface="Arial"/>
                <a:sym typeface="Arial"/>
              </a:rPr>
              <a:t> will:</a:t>
            </a:r>
            <a:endParaRPr dirty="0"/>
          </a:p>
          <a:p>
            <a:pPr marL="457200" lvl="0" indent="-457200" algn="l" rtl="0">
              <a:lnSpc>
                <a:spcPct val="95000"/>
              </a:lnSpc>
              <a:spcBef>
                <a:spcPts val="777"/>
              </a:spcBef>
              <a:spcAft>
                <a:spcPts val="0"/>
              </a:spcAft>
              <a:buSzPct val="69498"/>
              <a:buChar char="•"/>
            </a:pPr>
            <a:r>
              <a:rPr lang="en-US" sz="2800" dirty="0">
                <a:solidFill>
                  <a:srgbClr val="000000"/>
                </a:solidFill>
                <a:latin typeface="Arial"/>
                <a:ea typeface="Arial"/>
                <a:cs typeface="Arial"/>
                <a:sym typeface="Arial"/>
              </a:rPr>
              <a:t>Review the clinical skills checklist and view the video on the immediate PPIUD insertion technique</a:t>
            </a:r>
            <a:r>
              <a:rPr lang="en-US" sz="2800" dirty="0"/>
              <a:t>.</a:t>
            </a:r>
            <a:endParaRPr dirty="0"/>
          </a:p>
          <a:p>
            <a:pPr marL="457200" lvl="0" indent="-457200" algn="l" rtl="0">
              <a:lnSpc>
                <a:spcPct val="95000"/>
              </a:lnSpc>
              <a:spcBef>
                <a:spcPts val="777"/>
              </a:spcBef>
              <a:spcAft>
                <a:spcPts val="0"/>
              </a:spcAft>
              <a:buSzPct val="69498"/>
              <a:buChar char="•"/>
            </a:pPr>
            <a:r>
              <a:rPr lang="en-US" sz="2800">
                <a:solidFill>
                  <a:srgbClr val="000000"/>
                </a:solidFill>
                <a:latin typeface="Arial"/>
                <a:ea typeface="Arial"/>
                <a:cs typeface="Arial"/>
                <a:sym typeface="Arial"/>
              </a:rPr>
              <a:t>Describe infection prevention requirements </a:t>
            </a:r>
            <a:r>
              <a:rPr lang="en-US" sz="2800"/>
              <a:t>for</a:t>
            </a:r>
            <a:r>
              <a:rPr lang="en-US" sz="2800">
                <a:solidFill>
                  <a:srgbClr val="000000"/>
                </a:solidFill>
                <a:latin typeface="Arial"/>
                <a:ea typeface="Arial"/>
                <a:cs typeface="Arial"/>
                <a:sym typeface="Arial"/>
              </a:rPr>
              <a:t> the insertion of PPIUD</a:t>
            </a:r>
            <a:endParaRPr/>
          </a:p>
          <a:p>
            <a:pPr indent="-457200">
              <a:lnSpc>
                <a:spcPct val="95000"/>
              </a:lnSpc>
              <a:spcBef>
                <a:spcPts val="777"/>
              </a:spcBef>
              <a:buSzPct val="69498"/>
            </a:pPr>
            <a:r>
              <a:rPr lang="en-US" sz="2800" dirty="0">
                <a:solidFill>
                  <a:srgbClr val="000000"/>
                </a:solidFill>
                <a:latin typeface="Arial"/>
                <a:ea typeface="Arial"/>
                <a:cs typeface="Arial"/>
                <a:sym typeface="Arial"/>
              </a:rPr>
              <a:t>Describe </a:t>
            </a:r>
            <a:r>
              <a:rPr lang="en-US" sz="2800" dirty="0"/>
              <a:t>and demonstrate the</a:t>
            </a:r>
            <a:r>
              <a:rPr lang="en-US" sz="2800" dirty="0">
                <a:solidFill>
                  <a:srgbClr val="000000"/>
                </a:solidFill>
                <a:latin typeface="Arial"/>
                <a:ea typeface="Arial"/>
                <a:cs typeface="Arial"/>
                <a:sym typeface="Arial"/>
              </a:rPr>
              <a:t> steps</a:t>
            </a:r>
            <a:r>
              <a:rPr lang="en-US" sz="2800" dirty="0"/>
              <a:t> </a:t>
            </a:r>
            <a:r>
              <a:rPr lang="en-US" sz="2800" dirty="0">
                <a:solidFill>
                  <a:srgbClr val="000000"/>
                </a:solidFill>
                <a:latin typeface="Arial"/>
                <a:ea typeface="Arial"/>
                <a:cs typeface="Arial"/>
                <a:sym typeface="Arial"/>
              </a:rPr>
              <a:t>for</a:t>
            </a:r>
            <a:r>
              <a:rPr lang="en-US" sz="2800" dirty="0"/>
              <a:t> PPIUD </a:t>
            </a:r>
            <a:r>
              <a:rPr lang="en-US" sz="2800" dirty="0">
                <a:solidFill>
                  <a:srgbClr val="000000"/>
                </a:solidFill>
                <a:latin typeface="Arial"/>
                <a:ea typeface="Arial"/>
                <a:cs typeface="Arial"/>
                <a:sym typeface="Arial"/>
              </a:rPr>
              <a:t>insertion.</a:t>
            </a:r>
            <a:endParaRPr dirty="0"/>
          </a:p>
          <a:p>
            <a:pPr marL="457200" lvl="0" indent="-457200" algn="l" rtl="0">
              <a:lnSpc>
                <a:spcPct val="95000"/>
              </a:lnSpc>
              <a:spcBef>
                <a:spcPts val="777"/>
              </a:spcBef>
              <a:spcAft>
                <a:spcPts val="0"/>
              </a:spcAft>
              <a:buSzPct val="69498"/>
              <a:buChar char="•"/>
            </a:pPr>
            <a:r>
              <a:rPr lang="en-US" sz="2800" dirty="0">
                <a:solidFill>
                  <a:srgbClr val="000000"/>
                </a:solidFill>
                <a:latin typeface="Arial"/>
                <a:ea typeface="Arial"/>
                <a:cs typeface="Arial"/>
                <a:sym typeface="Arial"/>
              </a:rPr>
              <a:t>List post-insertion tasks</a:t>
            </a:r>
            <a:r>
              <a:rPr lang="en-US" sz="2800" dirty="0"/>
              <a:t>.</a:t>
            </a:r>
            <a:endParaRPr dirty="0"/>
          </a:p>
          <a:p>
            <a:pPr marL="457200" lvl="0" indent="-457200" algn="l" rtl="0">
              <a:lnSpc>
                <a:spcPct val="95000"/>
              </a:lnSpc>
              <a:spcBef>
                <a:spcPts val="777"/>
              </a:spcBef>
              <a:spcAft>
                <a:spcPts val="0"/>
              </a:spcAft>
              <a:buSzPct val="69498"/>
              <a:buChar char="•"/>
            </a:pPr>
            <a:r>
              <a:rPr lang="en-US" sz="2800" dirty="0">
                <a:solidFill>
                  <a:srgbClr val="000000"/>
                </a:solidFill>
                <a:latin typeface="Arial"/>
                <a:ea typeface="Arial"/>
                <a:cs typeface="Arial"/>
                <a:sym typeface="Arial"/>
              </a:rPr>
              <a:t>Describe</a:t>
            </a:r>
            <a:r>
              <a:rPr lang="en-US" sz="2800" dirty="0"/>
              <a:t> best practices </a:t>
            </a:r>
            <a:r>
              <a:rPr lang="en-US" sz="2800" dirty="0">
                <a:solidFill>
                  <a:srgbClr val="000000"/>
                </a:solidFill>
                <a:latin typeface="Arial"/>
                <a:ea typeface="Arial"/>
                <a:cs typeface="Arial"/>
                <a:sym typeface="Arial"/>
              </a:rPr>
              <a:t>to minimize possible complications</a:t>
            </a:r>
            <a:r>
              <a:rPr lang="en-US" sz="2800" dirty="0"/>
              <a:t>.</a:t>
            </a:r>
            <a:endParaRPr dirty="0"/>
          </a:p>
          <a:p>
            <a:pPr marL="457200" lvl="0" indent="-457200" algn="l" rtl="0">
              <a:lnSpc>
                <a:spcPct val="95000"/>
              </a:lnSpc>
              <a:spcBef>
                <a:spcPts val="777"/>
              </a:spcBef>
              <a:spcAft>
                <a:spcPts val="0"/>
              </a:spcAft>
              <a:buSzPct val="69498"/>
              <a:buChar char="•"/>
            </a:pPr>
            <a:r>
              <a:rPr lang="en-US" sz="2800">
                <a:solidFill>
                  <a:srgbClr val="000000"/>
                </a:solidFill>
                <a:latin typeface="Arial"/>
                <a:ea typeface="Arial"/>
                <a:cs typeface="Arial"/>
                <a:sym typeface="Arial"/>
              </a:rPr>
              <a:t>Practice the procedure on anatomical models in an equipped station and</a:t>
            </a:r>
            <a:r>
              <a:rPr lang="en-US" sz="2800"/>
              <a:t> </a:t>
            </a:r>
            <a:r>
              <a:rPr lang="en-US" sz="2800">
                <a:solidFill>
                  <a:srgbClr val="000000"/>
                </a:solidFill>
                <a:latin typeface="Arial"/>
                <a:ea typeface="Arial"/>
                <a:cs typeface="Arial"/>
                <a:sym typeface="Arial"/>
              </a:rPr>
              <a:t> using the clinical skill checklists</a:t>
            </a:r>
            <a:endParaRPr/>
          </a:p>
          <a:p>
            <a:pPr marL="0" lvl="0" indent="0" algn="l" rtl="0">
              <a:lnSpc>
                <a:spcPct val="100000"/>
              </a:lnSpc>
              <a:spcBef>
                <a:spcPts val="360"/>
              </a:spcBef>
              <a:spcAft>
                <a:spcPts val="0"/>
              </a:spcAft>
              <a:buSzPct val="69498"/>
              <a:buNone/>
            </a:pPr>
            <a:endParaRPr sz="28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70"/>
          <p:cNvSpPr/>
          <p:nvPr/>
        </p:nvSpPr>
        <p:spPr>
          <a:xfrm>
            <a:off x="0" y="-1678"/>
            <a:ext cx="12192000" cy="1234440"/>
          </a:xfrm>
          <a:prstGeom prst="rect">
            <a:avLst/>
          </a:prstGeom>
          <a:solidFill>
            <a:srgbClr val="FFCC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134" name="Google Shape;134;p70"/>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dirty="0">
                <a:solidFill>
                  <a:srgbClr val="000000"/>
                </a:solidFill>
                <a:latin typeface="Arial Black"/>
                <a:ea typeface="Arial Black"/>
                <a:cs typeface="Arial Black"/>
                <a:sym typeface="Arial Black"/>
              </a:rPr>
              <a:t>Anatomy of a Postpartum uterus</a:t>
            </a:r>
            <a:endParaRPr sz="4000" dirty="0">
              <a:latin typeface="Arial Black"/>
              <a:ea typeface="Arial Black"/>
              <a:cs typeface="Arial Black"/>
              <a:sym typeface="Arial Black"/>
            </a:endParaRPr>
          </a:p>
        </p:txBody>
      </p:sp>
      <p:pic>
        <p:nvPicPr>
          <p:cNvPr id="135" name="Google Shape;135;p70"/>
          <p:cNvPicPr preferRelativeResize="0"/>
          <p:nvPr/>
        </p:nvPicPr>
        <p:blipFill rotWithShape="1">
          <a:blip r:embed="rId3">
            <a:alphaModFix/>
          </a:blip>
          <a:srcRect/>
          <a:stretch/>
        </p:blipFill>
        <p:spPr>
          <a:xfrm>
            <a:off x="6531853" y="1787117"/>
            <a:ext cx="5493133" cy="3806725"/>
          </a:xfrm>
          <a:prstGeom prst="rect">
            <a:avLst/>
          </a:prstGeom>
          <a:noFill/>
          <a:ln>
            <a:noFill/>
          </a:ln>
        </p:spPr>
      </p:pic>
      <p:sp>
        <p:nvSpPr>
          <p:cNvPr id="136" name="Google Shape;136;p70"/>
          <p:cNvSpPr txBox="1"/>
          <p:nvPr/>
        </p:nvSpPr>
        <p:spPr>
          <a:xfrm>
            <a:off x="609600" y="1787117"/>
            <a:ext cx="5643462" cy="4351338"/>
          </a:xfrm>
          <a:prstGeom prst="rect">
            <a:avLst/>
          </a:prstGeom>
          <a:noFill/>
          <a:ln>
            <a:noFill/>
          </a:ln>
        </p:spPr>
        <p:txBody>
          <a:bodyPr spcFirstLastPara="1" wrap="square" lIns="91425" tIns="45700" rIns="91425" bIns="45700" anchor="t" anchorCtr="0">
            <a:normAutofit/>
          </a:bodyPr>
          <a:lstStyle/>
          <a:p>
            <a:pPr marL="228600" marR="0" lvl="0" indent="-228600" algn="l" rtl="0">
              <a:lnSpc>
                <a:spcPct val="90000"/>
              </a:lnSpc>
              <a:spcBef>
                <a:spcPts val="0"/>
              </a:spcBef>
              <a:spcAft>
                <a:spcPts val="0"/>
              </a:spcAft>
              <a:buClr>
                <a:srgbClr val="000000"/>
              </a:buClr>
              <a:buSzPts val="2000"/>
              <a:buFont typeface="Arial"/>
              <a:buChar char="•"/>
            </a:pPr>
            <a:r>
              <a:rPr lang="en-US" sz="2000" b="0" i="0" u="none" strike="noStrike" cap="none">
                <a:solidFill>
                  <a:srgbClr val="000000"/>
                </a:solidFill>
                <a:latin typeface="Arial"/>
                <a:ea typeface="Arial"/>
                <a:cs typeface="Arial"/>
                <a:sym typeface="Arial"/>
              </a:rPr>
              <a:t>Immediately after the expulsion of the placenta, the fundus is just below the umbilicus. It can easily be palpated through the abdominal wall. After delivery and AMTSL, the uterus is slightly tilted forward in the lower abdominal cavity.</a:t>
            </a:r>
            <a:endParaRPr sz="1400" b="0" i="0" u="none" strike="noStrike" cap="none">
              <a:solidFill>
                <a:srgbClr val="000000"/>
              </a:solidFill>
              <a:latin typeface="Arial"/>
              <a:ea typeface="Arial"/>
              <a:cs typeface="Arial"/>
              <a:sym typeface="Arial"/>
            </a:endParaRPr>
          </a:p>
          <a:p>
            <a:pPr marL="228600" marR="0" lvl="0" indent="-228600" algn="l" rtl="0">
              <a:lnSpc>
                <a:spcPct val="90000"/>
              </a:lnSpc>
              <a:spcBef>
                <a:spcPts val="1000"/>
              </a:spcBef>
              <a:spcAft>
                <a:spcPts val="0"/>
              </a:spcAft>
              <a:buClr>
                <a:srgbClr val="000000"/>
              </a:buClr>
              <a:buSzPts val="2000"/>
              <a:buFont typeface="Arial"/>
              <a:buChar char="•"/>
            </a:pPr>
            <a:r>
              <a:rPr lang="en-US" sz="2000" b="0" i="0" u="none" strike="noStrike" cap="none">
                <a:solidFill>
                  <a:srgbClr val="000000"/>
                </a:solidFill>
                <a:latin typeface="Arial"/>
                <a:ea typeface="Arial"/>
                <a:cs typeface="Arial"/>
                <a:sym typeface="Arial"/>
              </a:rPr>
              <a:t>As you can see in the diagram, the axis of the uterine cavity is almost at right angles to the vaginal cervical axis. During insertion, this angle has to be negotiated carefully to reach the fundus. Many may believe that they have reached the fundus.</a:t>
            </a:r>
            <a:endParaRPr sz="1400" b="0" i="0" u="none" strike="noStrike" cap="none">
              <a:solidFill>
                <a:srgbClr val="000000"/>
              </a:solidFill>
              <a:latin typeface="Arial"/>
              <a:ea typeface="Arial"/>
              <a:cs typeface="Arial"/>
              <a:sym typeface="Arial"/>
            </a:endParaRPr>
          </a:p>
          <a:p>
            <a:pPr marL="228600" marR="0" lvl="0" indent="-76200" algn="l" rtl="0">
              <a:lnSpc>
                <a:spcPct val="90000"/>
              </a:lnSpc>
              <a:spcBef>
                <a:spcPts val="1000"/>
              </a:spcBef>
              <a:spcAft>
                <a:spcPts val="0"/>
              </a:spcAft>
              <a:buClr>
                <a:srgbClr val="003366"/>
              </a:buClr>
              <a:buSzPts val="2400"/>
              <a:buFont typeface="Arial"/>
              <a:buNone/>
            </a:pPr>
            <a:endParaRPr sz="2400" b="0" i="0" u="none" strike="noStrike" cap="non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71"/>
          <p:cNvSpPr txBox="1">
            <a:spLocks noGrp="1"/>
          </p:cNvSpPr>
          <p:nvPr>
            <p:ph type="title"/>
          </p:nvPr>
        </p:nvSpPr>
        <p:spPr>
          <a:xfrm>
            <a:off x="880057" y="201706"/>
            <a:ext cx="10805437" cy="859413"/>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3200" b="1" dirty="0">
                <a:solidFill>
                  <a:srgbClr val="151515"/>
                </a:solidFill>
                <a:latin typeface="Arial Black"/>
                <a:ea typeface="Arial Black"/>
                <a:cs typeface="Arial Black"/>
                <a:sym typeface="Arial Black"/>
              </a:rPr>
              <a:t>Providing PPIUD services</a:t>
            </a:r>
            <a:br>
              <a:rPr lang="en-US" sz="3200" b="1" dirty="0">
                <a:solidFill>
                  <a:srgbClr val="151515"/>
                </a:solidFill>
                <a:latin typeface="Arial Black"/>
                <a:ea typeface="Arial Black"/>
                <a:cs typeface="Arial Black"/>
                <a:sym typeface="Arial Black"/>
              </a:rPr>
            </a:br>
            <a:r>
              <a:rPr lang="en-US" sz="3200" b="1" dirty="0">
                <a:solidFill>
                  <a:srgbClr val="151515"/>
                </a:solidFill>
                <a:latin typeface="Arial Black"/>
                <a:ea typeface="Arial Black"/>
                <a:cs typeface="Arial Black"/>
                <a:sym typeface="Arial Black"/>
              </a:rPr>
              <a:t>Clinical assessment - Pre-Insertion screening</a:t>
            </a:r>
            <a:endParaRPr sz="3200" dirty="0"/>
          </a:p>
        </p:txBody>
      </p:sp>
      <p:sp>
        <p:nvSpPr>
          <p:cNvPr id="143" name="Google Shape;143;p71"/>
          <p:cNvSpPr txBox="1">
            <a:spLocks noGrp="1"/>
          </p:cNvSpPr>
          <p:nvPr>
            <p:ph type="body" idx="1"/>
          </p:nvPr>
        </p:nvSpPr>
        <p:spPr>
          <a:xfrm>
            <a:off x="426544" y="1465729"/>
            <a:ext cx="6540267" cy="5395449"/>
          </a:xfrm>
          <a:prstGeom prst="rect">
            <a:avLst/>
          </a:prstGeom>
          <a:noFill/>
          <a:ln>
            <a:noFill/>
          </a:ln>
        </p:spPr>
        <p:txBody>
          <a:bodyPr spcFirstLastPara="1" wrap="square" lIns="91425" tIns="45700" rIns="91425" bIns="45700" anchor="t" anchorCtr="0">
            <a:noAutofit/>
          </a:bodyPr>
          <a:lstStyle/>
          <a:p>
            <a:pPr marL="571500" lvl="1" indent="0" algn="l" rtl="0">
              <a:lnSpc>
                <a:spcPct val="100000"/>
              </a:lnSpc>
              <a:spcBef>
                <a:spcPts val="360"/>
              </a:spcBef>
              <a:spcAft>
                <a:spcPts val="0"/>
              </a:spcAft>
              <a:buSzPts val="1800"/>
              <a:buNone/>
            </a:pPr>
            <a:r>
              <a:rPr lang="en-US" sz="2000" b="1">
                <a:solidFill>
                  <a:srgbClr val="000000"/>
                </a:solidFill>
              </a:rPr>
              <a:t>Immediately before insertion assess</a:t>
            </a:r>
            <a:r>
              <a:rPr lang="en-US" sz="2000" b="1"/>
              <a:t> </a:t>
            </a:r>
            <a:r>
              <a:rPr lang="en-US" sz="2000" b="1">
                <a:solidFill>
                  <a:srgbClr val="000000"/>
                </a:solidFill>
              </a:rPr>
              <a:t> the woman for the following conditions</a:t>
            </a:r>
            <a:r>
              <a:rPr lang="en-US" sz="2000" b="1"/>
              <a:t>. If any one of these exist, she is not eligible for IUD now:</a:t>
            </a:r>
            <a:endParaRPr>
              <a:solidFill>
                <a:srgbClr val="000000"/>
              </a:solidFill>
            </a:endParaRPr>
          </a:p>
          <a:p>
            <a:pPr marL="571500" lvl="1" indent="0" algn="l" rtl="0">
              <a:lnSpc>
                <a:spcPct val="100000"/>
              </a:lnSpc>
              <a:spcBef>
                <a:spcPts val="360"/>
              </a:spcBef>
              <a:spcAft>
                <a:spcPts val="0"/>
              </a:spcAft>
              <a:buSzPts val="1800"/>
              <a:buNone/>
            </a:pPr>
            <a:endParaRPr sz="2000" b="1"/>
          </a:p>
          <a:p>
            <a:pPr marL="571500" lvl="1" indent="0" algn="l" rtl="0">
              <a:lnSpc>
                <a:spcPct val="100000"/>
              </a:lnSpc>
              <a:spcBef>
                <a:spcPts val="360"/>
              </a:spcBef>
              <a:spcAft>
                <a:spcPts val="0"/>
              </a:spcAft>
              <a:buSzPts val="1800"/>
              <a:buNone/>
            </a:pPr>
            <a:r>
              <a:rPr lang="en-US" sz="2000">
                <a:solidFill>
                  <a:srgbClr val="000000"/>
                </a:solidFill>
              </a:rPr>
              <a:t>Chorioamnionitis ( category 3)</a:t>
            </a:r>
            <a:endParaRPr/>
          </a:p>
          <a:p>
            <a:pPr marL="571500" lvl="1" indent="0" algn="l" rtl="0">
              <a:lnSpc>
                <a:spcPct val="100000"/>
              </a:lnSpc>
              <a:spcBef>
                <a:spcPts val="360"/>
              </a:spcBef>
              <a:spcAft>
                <a:spcPts val="0"/>
              </a:spcAft>
              <a:buSzPts val="1800"/>
              <a:buNone/>
            </a:pPr>
            <a:r>
              <a:rPr lang="en-US" sz="2000">
                <a:solidFill>
                  <a:srgbClr val="000000"/>
                </a:solidFill>
              </a:rPr>
              <a:t>Postpartum endometritis/metritis (Category 4)</a:t>
            </a:r>
            <a:endParaRPr/>
          </a:p>
          <a:p>
            <a:pPr marL="571500" lvl="1" indent="0" algn="l" rtl="0">
              <a:lnSpc>
                <a:spcPct val="100000"/>
              </a:lnSpc>
              <a:spcBef>
                <a:spcPts val="360"/>
              </a:spcBef>
              <a:spcAft>
                <a:spcPts val="0"/>
              </a:spcAft>
              <a:buSzPts val="1800"/>
              <a:buNone/>
            </a:pPr>
            <a:r>
              <a:rPr lang="en-US" sz="2000">
                <a:solidFill>
                  <a:srgbClr val="000000"/>
                </a:solidFill>
              </a:rPr>
              <a:t>Puerperal sepsis (Category 4)</a:t>
            </a:r>
            <a:endParaRPr/>
          </a:p>
          <a:p>
            <a:pPr marL="571500" lvl="1" indent="0" algn="l" rtl="0">
              <a:lnSpc>
                <a:spcPct val="100000"/>
              </a:lnSpc>
              <a:spcBef>
                <a:spcPts val="360"/>
              </a:spcBef>
              <a:spcAft>
                <a:spcPts val="0"/>
              </a:spcAft>
              <a:buSzPts val="1800"/>
              <a:buNone/>
            </a:pPr>
            <a:r>
              <a:rPr lang="en-US" sz="2000">
                <a:solidFill>
                  <a:srgbClr val="000000"/>
                </a:solidFill>
              </a:rPr>
              <a:t>More than 18 hours from rupture of membranes to delivery of the baby(Category 3)</a:t>
            </a:r>
            <a:endParaRPr/>
          </a:p>
          <a:p>
            <a:pPr marL="571500" lvl="1" indent="0" algn="l" rtl="0">
              <a:lnSpc>
                <a:spcPct val="100000"/>
              </a:lnSpc>
              <a:spcBef>
                <a:spcPts val="360"/>
              </a:spcBef>
              <a:spcAft>
                <a:spcPts val="0"/>
              </a:spcAft>
              <a:buSzPts val="1800"/>
              <a:buNone/>
            </a:pPr>
            <a:r>
              <a:rPr lang="en-US" sz="2000">
                <a:solidFill>
                  <a:srgbClr val="000000"/>
                </a:solidFill>
              </a:rPr>
              <a:t>Unresolved postpartum hemorrhage( Category 4)</a:t>
            </a:r>
            <a:endParaRPr/>
          </a:p>
          <a:p>
            <a:pPr marL="571500" lvl="1" indent="0" algn="l" rtl="0">
              <a:lnSpc>
                <a:spcPct val="100000"/>
              </a:lnSpc>
              <a:spcBef>
                <a:spcPts val="360"/>
              </a:spcBef>
              <a:spcAft>
                <a:spcPts val="0"/>
              </a:spcAft>
              <a:buSzPts val="1800"/>
              <a:buNone/>
            </a:pPr>
            <a:r>
              <a:rPr lang="en-US" sz="2000">
                <a:solidFill>
                  <a:srgbClr val="000000"/>
                </a:solidFill>
              </a:rPr>
              <a:t>Extensive genital trauma, the repair of which would be disrupted by the postpartum placement of the IUD ( Category 3)</a:t>
            </a:r>
            <a:endParaRPr>
              <a:solidFill>
                <a:srgbClr val="000000"/>
              </a:solidFill>
            </a:endParaRPr>
          </a:p>
          <a:p>
            <a:pPr marL="1828800" lvl="3" indent="-228600" algn="l" rtl="0">
              <a:lnSpc>
                <a:spcPct val="100000"/>
              </a:lnSpc>
              <a:spcBef>
                <a:spcPts val="360"/>
              </a:spcBef>
              <a:spcAft>
                <a:spcPts val="0"/>
              </a:spcAft>
              <a:buSzPts val="1800"/>
              <a:buFont typeface="Noto Sans Symbols"/>
              <a:buNone/>
            </a:pPr>
            <a:endParaRPr sz="2000"/>
          </a:p>
        </p:txBody>
      </p:sp>
      <p:pic>
        <p:nvPicPr>
          <p:cNvPr id="144" name="Google Shape;144;p71" descr="A table with text and numbers&#10;&#10;Description automatically generated"/>
          <p:cNvPicPr preferRelativeResize="0"/>
          <p:nvPr/>
        </p:nvPicPr>
        <p:blipFill rotWithShape="1">
          <a:blip r:embed="rId3">
            <a:alphaModFix/>
          </a:blip>
          <a:srcRect l="-2662" t="-2855" r="1900" b="2493"/>
          <a:stretch/>
        </p:blipFill>
        <p:spPr>
          <a:xfrm>
            <a:off x="7282041" y="1711445"/>
            <a:ext cx="3810155" cy="3995847"/>
          </a:xfrm>
          <a:prstGeom prst="rect">
            <a:avLst/>
          </a:prstGeom>
          <a:noFill/>
          <a:ln>
            <a:noFill/>
          </a:ln>
        </p:spPr>
      </p:pic>
      <p:pic>
        <p:nvPicPr>
          <p:cNvPr id="145" name="Google Shape;145;p71"/>
          <p:cNvPicPr preferRelativeResize="0"/>
          <p:nvPr/>
        </p:nvPicPr>
        <p:blipFill rotWithShape="1">
          <a:blip r:embed="rId4">
            <a:alphaModFix/>
          </a:blip>
          <a:srcRect/>
          <a:stretch/>
        </p:blipFill>
        <p:spPr>
          <a:xfrm>
            <a:off x="7463107" y="5822202"/>
            <a:ext cx="3448050" cy="5619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72"/>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dirty="0">
                <a:solidFill>
                  <a:srgbClr val="151515"/>
                </a:solidFill>
                <a:latin typeface="Arial Black"/>
                <a:ea typeface="Arial Black"/>
                <a:cs typeface="Arial Black"/>
                <a:sym typeface="Arial Black"/>
              </a:rPr>
              <a:t>Pre insertion counseling</a:t>
            </a:r>
            <a:endParaRPr sz="1800" dirty="0"/>
          </a:p>
        </p:txBody>
      </p:sp>
      <p:sp>
        <p:nvSpPr>
          <p:cNvPr id="152" name="Google Shape;152;p72"/>
          <p:cNvSpPr txBox="1">
            <a:spLocks noGrp="1"/>
          </p:cNvSpPr>
          <p:nvPr>
            <p:ph type="body" idx="1"/>
          </p:nvPr>
        </p:nvSpPr>
        <p:spPr>
          <a:xfrm>
            <a:off x="609600" y="1600200"/>
            <a:ext cx="10972800" cy="5010871"/>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360"/>
              </a:spcBef>
              <a:spcAft>
                <a:spcPts val="0"/>
              </a:spcAft>
              <a:buSzPts val="1800"/>
              <a:buNone/>
            </a:pPr>
            <a:r>
              <a:rPr lang="en-US" sz="1900" i="0" u="none" strike="noStrike" cap="none" dirty="0">
                <a:solidFill>
                  <a:srgbClr val="000000"/>
                </a:solidFill>
              </a:rPr>
              <a:t>If the woman has cleared the screening-</a:t>
            </a:r>
            <a:r>
              <a:rPr lang="en-US" sz="1900" dirty="0"/>
              <a:t> </a:t>
            </a:r>
            <a:endParaRPr sz="1900" i="0" u="none" strike="noStrike" cap="none" dirty="0">
              <a:solidFill>
                <a:srgbClr val="000000"/>
              </a:solidFill>
            </a:endParaRPr>
          </a:p>
          <a:p>
            <a:pPr marL="571500" indent="-336550">
              <a:buSzPts val="1700"/>
              <a:buChar char="⮚"/>
            </a:pPr>
            <a:r>
              <a:rPr lang="en-US" sz="1900" i="0" u="none" strike="noStrike" cap="none" dirty="0">
                <a:solidFill>
                  <a:srgbClr val="000000"/>
                </a:solidFill>
              </a:rPr>
              <a:t>Confirm with her if she still wants the IUD</a:t>
            </a:r>
            <a:r>
              <a:rPr lang="en-US" sz="1900" dirty="0"/>
              <a:t> and take consent</a:t>
            </a:r>
            <a:endParaRPr sz="1900" i="0" u="none" strike="noStrike" cap="none" dirty="0">
              <a:solidFill>
                <a:srgbClr val="000000"/>
              </a:solidFill>
            </a:endParaRPr>
          </a:p>
          <a:p>
            <a:pPr marL="571500" marR="0" lvl="0" indent="-336550" algn="l" rtl="0">
              <a:lnSpc>
                <a:spcPct val="100000"/>
              </a:lnSpc>
              <a:spcBef>
                <a:spcPts val="360"/>
              </a:spcBef>
              <a:spcAft>
                <a:spcPts val="0"/>
              </a:spcAft>
              <a:buClr>
                <a:srgbClr val="000000"/>
              </a:buClr>
              <a:buSzPts val="1700"/>
              <a:buChar char="⮚"/>
            </a:pPr>
            <a:r>
              <a:rPr lang="en-US" sz="1900" i="0" u="none" strike="noStrike" cap="none" dirty="0">
                <a:solidFill>
                  <a:srgbClr val="000000"/>
                </a:solidFill>
              </a:rPr>
              <a:t>Briefly explain to her what you will be doing and what she should expect</a:t>
            </a:r>
            <a:endParaRPr sz="1900" i="0" u="none" strike="noStrike" cap="none" dirty="0">
              <a:solidFill>
                <a:srgbClr val="000000"/>
              </a:solidFill>
            </a:endParaRPr>
          </a:p>
          <a:p>
            <a:pPr marL="571500" indent="-336550">
              <a:buSzPts val="1700"/>
              <a:buChar char="⮚"/>
            </a:pPr>
            <a:r>
              <a:rPr lang="en-US" sz="1900" i="0" u="none" strike="noStrike" cap="none" dirty="0">
                <a:solidFill>
                  <a:srgbClr val="000000"/>
                </a:solidFill>
              </a:rPr>
              <a:t>Tell her that the procedure is quick but</a:t>
            </a:r>
            <a:r>
              <a:rPr lang="en-US" sz="1900" dirty="0"/>
              <a:t> she may</a:t>
            </a:r>
            <a:r>
              <a:rPr lang="en-US" sz="1900" i="0" u="none" strike="noStrike" cap="none" dirty="0">
                <a:solidFill>
                  <a:srgbClr val="000000"/>
                </a:solidFill>
              </a:rPr>
              <a:t> </a:t>
            </a:r>
            <a:r>
              <a:rPr lang="en-US" sz="1900" dirty="0"/>
              <a:t>experience some pain</a:t>
            </a:r>
            <a:endParaRPr sz="1900" i="0" u="none" strike="noStrike" cap="none" dirty="0">
              <a:solidFill>
                <a:srgbClr val="000000"/>
              </a:solidFill>
            </a:endParaRPr>
          </a:p>
          <a:p>
            <a:pPr marL="571500" marR="0" lvl="0" indent="-336550" algn="l" rtl="0">
              <a:lnSpc>
                <a:spcPct val="100000"/>
              </a:lnSpc>
              <a:spcBef>
                <a:spcPts val="360"/>
              </a:spcBef>
              <a:spcAft>
                <a:spcPts val="0"/>
              </a:spcAft>
              <a:buClr>
                <a:srgbClr val="000000"/>
              </a:buClr>
              <a:buSzPts val="1700"/>
              <a:buChar char="⮚"/>
            </a:pPr>
            <a:r>
              <a:rPr lang="en-US" sz="1900" i="0" u="none" strike="noStrike" cap="none" dirty="0">
                <a:solidFill>
                  <a:srgbClr val="000000"/>
                </a:solidFill>
              </a:rPr>
              <a:t>The woman should tell the provider if she feels something alarming</a:t>
            </a:r>
            <a:endParaRPr sz="1900" i="0" u="none" strike="noStrike" cap="none" dirty="0">
              <a:solidFill>
                <a:srgbClr val="000000"/>
              </a:solidFill>
            </a:endParaRPr>
          </a:p>
          <a:p>
            <a:pPr marL="571500" marR="0" lvl="0" indent="-336550" algn="l" rtl="0">
              <a:lnSpc>
                <a:spcPct val="100000"/>
              </a:lnSpc>
              <a:spcBef>
                <a:spcPts val="360"/>
              </a:spcBef>
              <a:spcAft>
                <a:spcPts val="0"/>
              </a:spcAft>
              <a:buClr>
                <a:srgbClr val="000000"/>
              </a:buClr>
              <a:buSzPts val="1700"/>
              <a:buChar char="⮚"/>
            </a:pPr>
            <a:r>
              <a:rPr lang="en-US" sz="1900" dirty="0"/>
              <a:t>Proceed with the procedure</a:t>
            </a:r>
            <a:endParaRPr sz="1900" i="0" u="none" strike="noStrike" cap="none" dirty="0">
              <a:solidFill>
                <a:srgbClr val="000000"/>
              </a:solidFill>
            </a:endParaRPr>
          </a:p>
          <a:p>
            <a:pPr marL="114300" lvl="0" indent="0" algn="l" rtl="0">
              <a:lnSpc>
                <a:spcPct val="100000"/>
              </a:lnSpc>
              <a:spcBef>
                <a:spcPts val="360"/>
              </a:spcBef>
              <a:spcAft>
                <a:spcPts val="0"/>
              </a:spcAft>
              <a:buSzPts val="1800"/>
              <a:buNone/>
            </a:pPr>
            <a:r>
              <a:rPr lang="en-US" sz="1500" b="1" dirty="0"/>
              <a:t>Important:</a:t>
            </a:r>
            <a:endParaRPr sz="1500" dirty="0"/>
          </a:p>
          <a:p>
            <a:pPr indent="-336550">
              <a:buSzPts val="1700"/>
            </a:pPr>
            <a:r>
              <a:rPr lang="en-US" sz="1500" b="1" i="1" dirty="0"/>
              <a:t>While working with models and clients, it is strongly recommended that the trainers and participants practice and promote autonomy, dignity, comfort, respect, and privacy.</a:t>
            </a:r>
            <a:endParaRPr sz="1500" dirty="0"/>
          </a:p>
          <a:p>
            <a:pPr marL="457200" lvl="0" indent="-336550" algn="l" rtl="0">
              <a:lnSpc>
                <a:spcPct val="100000"/>
              </a:lnSpc>
              <a:spcBef>
                <a:spcPts val="360"/>
              </a:spcBef>
              <a:spcAft>
                <a:spcPts val="0"/>
              </a:spcAft>
              <a:buSzPts val="1700"/>
              <a:buChar char="•"/>
            </a:pPr>
            <a:r>
              <a:rPr lang="en-US" sz="1500" b="1" i="1" dirty="0"/>
              <a:t>Ensure audio visual privacy during procedures. </a:t>
            </a:r>
            <a:endParaRPr sz="1500" dirty="0"/>
          </a:p>
          <a:p>
            <a:pPr marL="457200" lvl="0" indent="-336550" algn="l" rtl="0">
              <a:lnSpc>
                <a:spcPct val="100000"/>
              </a:lnSpc>
              <a:spcBef>
                <a:spcPts val="360"/>
              </a:spcBef>
              <a:spcAft>
                <a:spcPts val="0"/>
              </a:spcAft>
              <a:buSzPts val="1700"/>
              <a:buChar char="•"/>
            </a:pPr>
            <a:r>
              <a:rPr lang="en-US" sz="1500" b="1" i="1" dirty="0"/>
              <a:t>Always ensure that the model is draped when not in use.</a:t>
            </a:r>
            <a:endParaRPr sz="1500" dirty="0"/>
          </a:p>
          <a:p>
            <a:pPr marL="457200" lvl="0" indent="-336550" algn="l" rtl="0">
              <a:lnSpc>
                <a:spcPct val="100000"/>
              </a:lnSpc>
              <a:spcBef>
                <a:spcPts val="360"/>
              </a:spcBef>
              <a:spcAft>
                <a:spcPts val="0"/>
              </a:spcAft>
              <a:buSzPts val="1700"/>
              <a:buChar char="•"/>
            </a:pPr>
            <a:r>
              <a:rPr lang="en-US" sz="1500" b="1" i="1" dirty="0"/>
              <a:t>When demonstrating with models, talk with the ‘model’ about what is being done as you would to a real client.</a:t>
            </a:r>
            <a:endParaRPr sz="1500" dirty="0"/>
          </a:p>
          <a:p>
            <a:pPr marL="457200" lvl="0" indent="-336550" algn="l" rtl="0">
              <a:lnSpc>
                <a:spcPct val="100000"/>
              </a:lnSpc>
              <a:spcBef>
                <a:spcPts val="360"/>
              </a:spcBef>
              <a:spcAft>
                <a:spcPts val="0"/>
              </a:spcAft>
              <a:buSzPts val="1700"/>
              <a:buChar char="•"/>
            </a:pPr>
            <a:r>
              <a:rPr lang="en-US" sz="1500" b="1" i="1" dirty="0"/>
              <a:t>Be sure to ask the clients for their consent, invite them to ask questions before starting, and remind the client that they can request the procedure be paused or discontinued at any time. Consent is an ongoing process</a:t>
            </a:r>
            <a:endParaRPr sz="1500" dirty="0"/>
          </a:p>
          <a:p>
            <a:pPr marL="457200" lvl="0" indent="-336550" algn="l" rtl="0">
              <a:lnSpc>
                <a:spcPct val="100000"/>
              </a:lnSpc>
              <a:spcBef>
                <a:spcPts val="360"/>
              </a:spcBef>
              <a:spcAft>
                <a:spcPts val="0"/>
              </a:spcAft>
              <a:buSzPts val="1700"/>
              <a:buChar char="•"/>
            </a:pPr>
            <a:r>
              <a:rPr lang="en-US" sz="1500" b="1" i="1" dirty="0"/>
              <a:t>Role modeling by the trainers will encourage participants to practice respectful behavior on models and real clients at their workplaces. </a:t>
            </a:r>
            <a:endParaRPr sz="1500" dirty="0"/>
          </a:p>
          <a:p>
            <a:pPr marL="571500" lvl="0" indent="-228600" algn="l" rtl="0">
              <a:lnSpc>
                <a:spcPct val="100000"/>
              </a:lnSpc>
              <a:spcBef>
                <a:spcPts val="360"/>
              </a:spcBef>
              <a:spcAft>
                <a:spcPts val="0"/>
              </a:spcAft>
              <a:buSzPts val="1800"/>
              <a:buFont typeface="Noto Sans Symbols"/>
              <a:buNone/>
            </a:pPr>
            <a:endParaRPr sz="1900"/>
          </a:p>
          <a:p>
            <a:pPr marL="457200" lvl="0" indent="-228600" algn="l" rtl="0">
              <a:lnSpc>
                <a:spcPct val="100000"/>
              </a:lnSpc>
              <a:spcBef>
                <a:spcPts val="360"/>
              </a:spcBef>
              <a:spcAft>
                <a:spcPts val="0"/>
              </a:spcAft>
              <a:buClr>
                <a:srgbClr val="000000"/>
              </a:buClr>
              <a:buSzPts val="1800"/>
              <a:buNone/>
            </a:pPr>
            <a:endParaRPr sz="13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p3"/>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latin typeface="Arial Black"/>
                <a:ea typeface="Arial Black"/>
                <a:cs typeface="Arial Black"/>
                <a:sym typeface="Arial Black"/>
              </a:rPr>
              <a:t>Postpartum IUD insertion technique</a:t>
            </a:r>
            <a:endParaRPr/>
          </a:p>
        </p:txBody>
      </p:sp>
      <p:sp>
        <p:nvSpPr>
          <p:cNvPr id="159" name="Google Shape;159;p3"/>
          <p:cNvSpPr txBox="1">
            <a:spLocks noGrp="1"/>
          </p:cNvSpPr>
          <p:nvPr>
            <p:ph type="body" idx="1"/>
          </p:nvPr>
        </p:nvSpPr>
        <p:spPr>
          <a:xfrm>
            <a:off x="609600" y="1600200"/>
            <a:ext cx="10972800" cy="4525962"/>
          </a:xfrm>
          <a:prstGeom prst="rect">
            <a:avLst/>
          </a:prstGeom>
          <a:noFill/>
          <a:ln>
            <a:noFill/>
          </a:ln>
        </p:spPr>
        <p:txBody>
          <a:bodyPr spcFirstLastPara="1" wrap="square" lIns="91425" tIns="45700" rIns="91425" bIns="45700" anchor="t" anchorCtr="0">
            <a:normAutofit/>
          </a:bodyPr>
          <a:lstStyle/>
          <a:p>
            <a:pPr indent="-355600">
              <a:buSzPts val="2000"/>
            </a:pPr>
            <a:r>
              <a:rPr lang="en-US" sz="2000">
                <a:solidFill>
                  <a:schemeClr val="tx1"/>
                </a:solidFill>
              </a:rPr>
              <a:t>Distribute the skills checklist Evaluation Tool # 4 for immediate PPIUD insertion and review </a:t>
            </a:r>
            <a:r>
              <a:rPr lang="en-US" sz="2000" dirty="0">
                <a:solidFill>
                  <a:schemeClr val="tx1"/>
                </a:solidFill>
              </a:rPr>
              <a:t>with participants, going through every step carefully. Pause for any questions or clarifications. Review Evaluation tool# 5 for </a:t>
            </a:r>
            <a:r>
              <a:rPr lang="en-US" sz="2000" err="1">
                <a:solidFill>
                  <a:schemeClr val="tx1"/>
                </a:solidFill>
              </a:rPr>
              <a:t>Intracesearean</a:t>
            </a:r>
            <a:r>
              <a:rPr lang="en-US" sz="2000" dirty="0">
                <a:solidFill>
                  <a:schemeClr val="tx1"/>
                </a:solidFill>
              </a:rPr>
              <a:t> insertion based on the cadre of the audience.</a:t>
            </a:r>
          </a:p>
          <a:p>
            <a:pPr marL="0" lvl="0" indent="0" algn="l" rtl="0">
              <a:lnSpc>
                <a:spcPct val="100000"/>
              </a:lnSpc>
              <a:spcBef>
                <a:spcPts val="360"/>
              </a:spcBef>
              <a:spcAft>
                <a:spcPts val="0"/>
              </a:spcAft>
              <a:buNone/>
            </a:pPr>
            <a:endParaRPr sz="2000"/>
          </a:p>
          <a:p>
            <a:pPr marL="457200" lvl="0" indent="-355600" algn="l" rtl="0">
              <a:lnSpc>
                <a:spcPct val="100000"/>
              </a:lnSpc>
              <a:spcBef>
                <a:spcPts val="360"/>
              </a:spcBef>
              <a:spcAft>
                <a:spcPts val="0"/>
              </a:spcAft>
              <a:buSzPts val="2000"/>
              <a:buChar char="•"/>
            </a:pPr>
            <a:r>
              <a:rPr lang="en-US" sz="2000" dirty="0"/>
              <a:t>Distribute Handout # 18 showing the illustrations and steps for PPIUD insertion.</a:t>
            </a:r>
            <a:endParaRPr/>
          </a:p>
          <a:p>
            <a:pPr marL="457200" lvl="0" indent="0" algn="l" rtl="0">
              <a:lnSpc>
                <a:spcPct val="100000"/>
              </a:lnSpc>
              <a:spcBef>
                <a:spcPts val="360"/>
              </a:spcBef>
              <a:spcAft>
                <a:spcPts val="0"/>
              </a:spcAft>
              <a:buNone/>
            </a:pPr>
            <a:endParaRPr sz="28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4"/>
          <p:cNvSpPr txBox="1">
            <a:spLocks noGrp="1"/>
          </p:cNvSpPr>
          <p:nvPr>
            <p:ph type="title"/>
          </p:nvPr>
        </p:nvSpPr>
        <p:spPr>
          <a:xfrm>
            <a:off x="609600" y="12715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dirty="0">
                <a:solidFill>
                  <a:srgbClr val="151515"/>
                </a:solidFill>
                <a:latin typeface="Arial Black"/>
                <a:ea typeface="Arial Black"/>
                <a:cs typeface="Arial Black"/>
                <a:sym typeface="Arial Black"/>
              </a:rPr>
              <a:t>Show the video on the immediate PPIUD insertion technique</a:t>
            </a:r>
            <a:endParaRPr sz="4000" dirty="0">
              <a:solidFill>
                <a:srgbClr val="151515"/>
              </a:solidFill>
              <a:latin typeface="Arial Black"/>
              <a:ea typeface="Arial Black"/>
              <a:cs typeface="Arial Black"/>
              <a:sym typeface="Arial Black"/>
            </a:endParaRPr>
          </a:p>
        </p:txBody>
      </p:sp>
      <p:sp>
        <p:nvSpPr>
          <p:cNvPr id="165" name="Google Shape;165;p4"/>
          <p:cNvSpPr txBox="1">
            <a:spLocks noGrp="1"/>
          </p:cNvSpPr>
          <p:nvPr>
            <p:ph type="body" idx="1"/>
          </p:nvPr>
        </p:nvSpPr>
        <p:spPr>
          <a:xfrm>
            <a:off x="609600" y="1600200"/>
            <a:ext cx="10972800" cy="4525962"/>
          </a:xfrm>
          <a:prstGeom prst="rect">
            <a:avLst/>
          </a:prstGeom>
          <a:noFill/>
          <a:ln>
            <a:noFill/>
          </a:ln>
        </p:spPr>
        <p:txBody>
          <a:bodyPr spcFirstLastPara="1" wrap="square" lIns="91425" tIns="45700" rIns="91425" bIns="45700" anchor="t" anchorCtr="0">
            <a:noAutofit/>
          </a:bodyPr>
          <a:lstStyle/>
          <a:p>
            <a:pPr marL="114300" lvl="0" indent="0" algn="l" rtl="0">
              <a:lnSpc>
                <a:spcPct val="100000"/>
              </a:lnSpc>
              <a:spcBef>
                <a:spcPts val="360"/>
              </a:spcBef>
              <a:spcAft>
                <a:spcPts val="0"/>
              </a:spcAft>
              <a:buSzPts val="1800"/>
              <a:buNone/>
            </a:pPr>
            <a:r>
              <a:rPr lang="en-US" sz="2800" u="sng">
                <a:solidFill>
                  <a:schemeClr val="hlink"/>
                </a:solidFill>
                <a:hlinkClick r:id="rId3"/>
              </a:rPr>
              <a:t>https://globalhealthmedia.org/videos/inserting-an-id-postpartum-teaching-short/</a:t>
            </a:r>
            <a:r>
              <a:rPr lang="en-US" sz="2800"/>
              <a:t> </a:t>
            </a:r>
            <a:endParaRPr/>
          </a:p>
          <a:p>
            <a:pPr marL="457200" lvl="0" indent="-228600" algn="l" rtl="0">
              <a:lnSpc>
                <a:spcPct val="100000"/>
              </a:lnSpc>
              <a:spcBef>
                <a:spcPts val="360"/>
              </a:spcBef>
              <a:spcAft>
                <a:spcPts val="0"/>
              </a:spcAft>
              <a:buClr>
                <a:srgbClr val="000000"/>
              </a:buClr>
              <a:buSzPts val="1800"/>
              <a:buNone/>
            </a:pPr>
            <a:endParaRPr sz="28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171" name="Google Shape;171;p5"/>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solidFill>
                  <a:srgbClr val="000000"/>
                </a:solidFill>
                <a:latin typeface="Arial Black"/>
                <a:ea typeface="Arial Black"/>
                <a:cs typeface="Arial Black"/>
                <a:sym typeface="Arial Black"/>
              </a:rPr>
              <a:t>Instruments and Supplies</a:t>
            </a:r>
            <a:endParaRPr sz="4000">
              <a:latin typeface="Arial Black"/>
              <a:ea typeface="Arial Black"/>
              <a:cs typeface="Arial Black"/>
              <a:sym typeface="Arial Black"/>
            </a:endParaRPr>
          </a:p>
        </p:txBody>
      </p:sp>
      <p:sp>
        <p:nvSpPr>
          <p:cNvPr id="172" name="Google Shape;172;p5"/>
          <p:cNvSpPr txBox="1">
            <a:spLocks noGrp="1"/>
          </p:cNvSpPr>
          <p:nvPr>
            <p:ph type="body" idx="1"/>
          </p:nvPr>
        </p:nvSpPr>
        <p:spPr>
          <a:xfrm>
            <a:off x="838200" y="1554162"/>
            <a:ext cx="4806696" cy="4351338"/>
          </a:xfrm>
          <a:prstGeom prst="rect">
            <a:avLst/>
          </a:prstGeom>
          <a:noFill/>
          <a:ln>
            <a:noFill/>
          </a:ln>
        </p:spPr>
        <p:txBody>
          <a:bodyPr spcFirstLastPara="1" wrap="square" lIns="91425" tIns="45700" rIns="91425" bIns="45700" anchor="t" anchorCtr="0">
            <a:normAutofit/>
          </a:bodyPr>
          <a:lstStyle/>
          <a:p>
            <a:pPr marL="171450" lvl="0" indent="-171450" algn="l" rtl="0">
              <a:lnSpc>
                <a:spcPct val="100000"/>
              </a:lnSpc>
              <a:spcBef>
                <a:spcPts val="720"/>
              </a:spcBef>
              <a:spcAft>
                <a:spcPts val="0"/>
              </a:spcAft>
              <a:buSzPts val="1800"/>
              <a:buChar char="•"/>
            </a:pPr>
            <a:r>
              <a:rPr lang="en-US" sz="2400">
                <a:solidFill>
                  <a:srgbClr val="000000"/>
                </a:solidFill>
                <a:latin typeface="Arial"/>
                <a:ea typeface="Arial"/>
                <a:cs typeface="Arial"/>
                <a:sym typeface="Arial"/>
              </a:rPr>
              <a:t>IUD in an unopened, undamaged, sterile package that is not beyond its expiration date.</a:t>
            </a:r>
            <a:endParaRPr/>
          </a:p>
          <a:p>
            <a:pPr marL="171450" lvl="0" indent="-171450" algn="l" rtl="0">
              <a:lnSpc>
                <a:spcPct val="100000"/>
              </a:lnSpc>
              <a:spcBef>
                <a:spcPts val="720"/>
              </a:spcBef>
              <a:spcAft>
                <a:spcPts val="0"/>
              </a:spcAft>
              <a:buSzPts val="1800"/>
              <a:buChar char="•"/>
            </a:pPr>
            <a:r>
              <a:rPr lang="en-US" sz="2400"/>
              <a:t>Sim's </a:t>
            </a:r>
            <a:r>
              <a:rPr lang="en-US" sz="2400">
                <a:solidFill>
                  <a:srgbClr val="000000"/>
                </a:solidFill>
                <a:latin typeface="Arial"/>
                <a:ea typeface="Arial"/>
                <a:cs typeface="Arial"/>
                <a:sym typeface="Arial"/>
              </a:rPr>
              <a:t>speculum</a:t>
            </a:r>
            <a:endParaRPr/>
          </a:p>
          <a:p>
            <a:pPr marL="171450" lvl="0" indent="-171450" algn="l" rtl="0">
              <a:lnSpc>
                <a:spcPct val="100000"/>
              </a:lnSpc>
              <a:spcBef>
                <a:spcPts val="720"/>
              </a:spcBef>
              <a:spcAft>
                <a:spcPts val="0"/>
              </a:spcAft>
              <a:buSzPts val="1800"/>
              <a:buChar char="•"/>
            </a:pPr>
            <a:r>
              <a:rPr lang="en-US" sz="2400">
                <a:solidFill>
                  <a:srgbClr val="000000"/>
                </a:solidFill>
                <a:latin typeface="Arial"/>
                <a:ea typeface="Arial"/>
                <a:cs typeface="Arial"/>
                <a:sym typeface="Arial"/>
              </a:rPr>
              <a:t>Ring forceps</a:t>
            </a:r>
            <a:endParaRPr/>
          </a:p>
          <a:p>
            <a:pPr marL="171450" lvl="0" indent="-171450" algn="l" rtl="0">
              <a:lnSpc>
                <a:spcPct val="100000"/>
              </a:lnSpc>
              <a:spcBef>
                <a:spcPts val="720"/>
              </a:spcBef>
              <a:spcAft>
                <a:spcPts val="0"/>
              </a:spcAft>
              <a:buSzPts val="1800"/>
              <a:buChar char="•"/>
            </a:pPr>
            <a:r>
              <a:rPr lang="en-US" sz="2400">
                <a:solidFill>
                  <a:srgbClr val="000000"/>
                </a:solidFill>
                <a:latin typeface="Arial"/>
                <a:ea typeface="Arial"/>
                <a:cs typeface="Arial"/>
                <a:sym typeface="Arial"/>
              </a:rPr>
              <a:t>Kelly or Long Placental forceps</a:t>
            </a:r>
            <a:endParaRPr/>
          </a:p>
          <a:p>
            <a:pPr marL="171450" lvl="0" indent="-171450" algn="l" rtl="0">
              <a:lnSpc>
                <a:spcPct val="100000"/>
              </a:lnSpc>
              <a:spcBef>
                <a:spcPts val="720"/>
              </a:spcBef>
              <a:spcAft>
                <a:spcPts val="0"/>
              </a:spcAft>
              <a:buSzPts val="1800"/>
              <a:buChar char="•"/>
            </a:pPr>
            <a:r>
              <a:rPr lang="en-US" sz="2400">
                <a:solidFill>
                  <a:srgbClr val="000000"/>
                </a:solidFill>
                <a:latin typeface="Arial"/>
                <a:ea typeface="Arial"/>
                <a:cs typeface="Arial"/>
                <a:sym typeface="Arial"/>
              </a:rPr>
              <a:t>Cotton swabs</a:t>
            </a:r>
            <a:endParaRPr/>
          </a:p>
          <a:p>
            <a:pPr marL="171450" lvl="0" indent="-171450" algn="l" rtl="0">
              <a:lnSpc>
                <a:spcPct val="100000"/>
              </a:lnSpc>
              <a:spcBef>
                <a:spcPts val="720"/>
              </a:spcBef>
              <a:spcAft>
                <a:spcPts val="0"/>
              </a:spcAft>
              <a:buSzPts val="1800"/>
              <a:buChar char="•"/>
            </a:pPr>
            <a:r>
              <a:rPr lang="en-US" sz="2400">
                <a:solidFill>
                  <a:srgbClr val="000000"/>
                </a:solidFill>
                <a:latin typeface="Arial"/>
                <a:ea typeface="Arial"/>
                <a:cs typeface="Arial"/>
                <a:sym typeface="Arial"/>
              </a:rPr>
              <a:t>Antiseptic-Betadine</a:t>
            </a:r>
            <a:endParaRPr/>
          </a:p>
          <a:p>
            <a:pPr marL="171450" lvl="0" indent="-57150" algn="l" rtl="0">
              <a:lnSpc>
                <a:spcPct val="100000"/>
              </a:lnSpc>
              <a:spcBef>
                <a:spcPts val="720"/>
              </a:spcBef>
              <a:spcAft>
                <a:spcPts val="0"/>
              </a:spcAft>
              <a:buSzPts val="1800"/>
              <a:buNone/>
            </a:pPr>
            <a:endParaRPr sz="2400">
              <a:solidFill>
                <a:srgbClr val="000000"/>
              </a:solidFill>
              <a:latin typeface="Arial"/>
              <a:ea typeface="Arial"/>
              <a:cs typeface="Arial"/>
              <a:sym typeface="Arial"/>
            </a:endParaRPr>
          </a:p>
          <a:p>
            <a:pPr marL="0" lvl="0" indent="0" algn="l" rtl="0">
              <a:lnSpc>
                <a:spcPct val="100000"/>
              </a:lnSpc>
              <a:spcBef>
                <a:spcPts val="360"/>
              </a:spcBef>
              <a:spcAft>
                <a:spcPts val="0"/>
              </a:spcAft>
              <a:buSzPts val="1800"/>
              <a:buNone/>
            </a:pPr>
            <a:endParaRPr>
              <a:latin typeface="Arial"/>
              <a:ea typeface="Arial"/>
              <a:cs typeface="Arial"/>
              <a:sym typeface="Arial"/>
            </a:endParaRPr>
          </a:p>
        </p:txBody>
      </p:sp>
      <p:pic>
        <p:nvPicPr>
          <p:cNvPr id="173" name="Google Shape;173;p5"/>
          <p:cNvPicPr preferRelativeResize="0"/>
          <p:nvPr/>
        </p:nvPicPr>
        <p:blipFill rotWithShape="1">
          <a:blip r:embed="rId3">
            <a:alphaModFix/>
          </a:blip>
          <a:srcRect/>
          <a:stretch/>
        </p:blipFill>
        <p:spPr>
          <a:xfrm>
            <a:off x="6672464" y="1514690"/>
            <a:ext cx="4909936" cy="439081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6"/>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solidFill>
                  <a:srgbClr val="000000"/>
                </a:solidFill>
                <a:latin typeface="Arial Black"/>
                <a:ea typeface="Arial Black"/>
                <a:cs typeface="Arial Black"/>
                <a:sym typeface="Arial Black"/>
              </a:rPr>
              <a:t>Instruments and Supplies, </a:t>
            </a:r>
            <a:r>
              <a:rPr lang="en-US" sz="4000" b="1">
                <a:latin typeface="Arial Black"/>
                <a:ea typeface="Arial Black"/>
                <a:cs typeface="Arial Black"/>
                <a:sym typeface="Arial Black"/>
              </a:rPr>
              <a:t>cont.</a:t>
            </a:r>
            <a:endParaRPr sz="4000">
              <a:latin typeface="Arial Black"/>
              <a:ea typeface="Arial Black"/>
              <a:cs typeface="Arial Black"/>
              <a:sym typeface="Arial Black"/>
            </a:endParaRPr>
          </a:p>
        </p:txBody>
      </p:sp>
      <p:sp>
        <p:nvSpPr>
          <p:cNvPr id="179" name="Google Shape;179;p6"/>
          <p:cNvSpPr txBox="1">
            <a:spLocks noGrp="1"/>
          </p:cNvSpPr>
          <p:nvPr>
            <p:ph type="body" idx="1"/>
          </p:nvPr>
        </p:nvSpPr>
        <p:spPr>
          <a:xfrm>
            <a:off x="609600" y="1600200"/>
            <a:ext cx="10972800" cy="4525962"/>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1200"/>
              </a:spcBef>
              <a:spcAft>
                <a:spcPts val="0"/>
              </a:spcAft>
              <a:buSzPts val="1800"/>
              <a:buFont typeface="Arial"/>
              <a:buChar char="•"/>
            </a:pPr>
            <a:r>
              <a:rPr lang="en-US" sz="2800">
                <a:solidFill>
                  <a:srgbClr val="000000"/>
                </a:solidFill>
                <a:latin typeface="Arial"/>
                <a:ea typeface="Arial"/>
                <a:cs typeface="Arial"/>
                <a:sym typeface="Arial"/>
              </a:rPr>
              <a:t>Gloves (single-use disposable, HDL, or sterile)</a:t>
            </a:r>
            <a:endParaRPr/>
          </a:p>
          <a:p>
            <a:pPr marL="342900" lvl="0" indent="-342900" algn="l" rtl="0">
              <a:lnSpc>
                <a:spcPct val="100000"/>
              </a:lnSpc>
              <a:spcBef>
                <a:spcPts val="1200"/>
              </a:spcBef>
              <a:spcAft>
                <a:spcPts val="0"/>
              </a:spcAft>
              <a:buSzPts val="1800"/>
              <a:buFont typeface="Arial"/>
              <a:buChar char="•"/>
            </a:pPr>
            <a:r>
              <a:rPr lang="en-US" sz="2800">
                <a:solidFill>
                  <a:srgbClr val="000000"/>
                </a:solidFill>
                <a:latin typeface="Arial"/>
                <a:ea typeface="Arial"/>
                <a:cs typeface="Arial"/>
                <a:sym typeface="Arial"/>
              </a:rPr>
              <a:t>Bowl for antiseptic solution </a:t>
            </a:r>
            <a:endParaRPr/>
          </a:p>
          <a:p>
            <a:pPr marL="342900" lvl="0" indent="-342900" algn="l" rtl="0">
              <a:lnSpc>
                <a:spcPct val="100000"/>
              </a:lnSpc>
              <a:spcBef>
                <a:spcPts val="1200"/>
              </a:spcBef>
              <a:spcAft>
                <a:spcPts val="0"/>
              </a:spcAft>
              <a:buSzPts val="1800"/>
              <a:buFont typeface="Arial"/>
              <a:buChar char="•"/>
            </a:pPr>
            <a:r>
              <a:rPr lang="en-US" sz="2800">
                <a:solidFill>
                  <a:srgbClr val="000000"/>
                </a:solidFill>
                <a:latin typeface="Arial"/>
                <a:ea typeface="Arial"/>
                <a:cs typeface="Arial"/>
                <a:sym typeface="Arial"/>
              </a:rPr>
              <a:t>Drape/cloth to cover woman’s</a:t>
            </a:r>
            <a:r>
              <a:rPr lang="en-US" sz="2800"/>
              <a:t> </a:t>
            </a:r>
            <a:r>
              <a:rPr lang="en-US" sz="2800">
                <a:solidFill>
                  <a:srgbClr val="000000"/>
                </a:solidFill>
                <a:latin typeface="Arial"/>
                <a:ea typeface="Arial"/>
                <a:cs typeface="Arial"/>
                <a:sym typeface="Arial"/>
              </a:rPr>
              <a:t>abdomen</a:t>
            </a:r>
            <a:endParaRPr/>
          </a:p>
          <a:p>
            <a:pPr marL="342900" lvl="0" indent="-342900" algn="l" rtl="0">
              <a:lnSpc>
                <a:spcPct val="100000"/>
              </a:lnSpc>
              <a:spcBef>
                <a:spcPts val="1200"/>
              </a:spcBef>
              <a:spcAft>
                <a:spcPts val="0"/>
              </a:spcAft>
              <a:buSzPts val="1800"/>
              <a:buFont typeface="Arial"/>
              <a:buChar char="•"/>
            </a:pPr>
            <a:r>
              <a:rPr lang="en-US" sz="2800">
                <a:solidFill>
                  <a:srgbClr val="000000"/>
                </a:solidFill>
                <a:latin typeface="Arial"/>
                <a:ea typeface="Arial"/>
                <a:cs typeface="Arial"/>
                <a:sym typeface="Arial"/>
              </a:rPr>
              <a:t>Light source to visualize the cervix</a:t>
            </a:r>
            <a:endParaRPr/>
          </a:p>
          <a:p>
            <a:pPr marL="342900" lvl="0" indent="-228600" algn="l" rtl="0">
              <a:lnSpc>
                <a:spcPct val="100000"/>
              </a:lnSpc>
              <a:spcBef>
                <a:spcPts val="1800"/>
              </a:spcBef>
              <a:spcAft>
                <a:spcPts val="0"/>
              </a:spcAft>
              <a:buSzPts val="1800"/>
              <a:buFont typeface="Arial"/>
              <a:buNone/>
            </a:pPr>
            <a:endParaRPr sz="2800">
              <a:solidFill>
                <a:srgbClr val="000000"/>
              </a:solidFill>
              <a:latin typeface="Arial"/>
              <a:ea typeface="Arial"/>
              <a:cs typeface="Arial"/>
              <a:sym typeface="Arial"/>
            </a:endParaRPr>
          </a:p>
          <a:p>
            <a:pPr marL="457200" lvl="0" indent="-228600" algn="l" rtl="0">
              <a:lnSpc>
                <a:spcPct val="100000"/>
              </a:lnSpc>
              <a:spcBef>
                <a:spcPts val="360"/>
              </a:spcBef>
              <a:spcAft>
                <a:spcPts val="0"/>
              </a:spcAft>
              <a:buClr>
                <a:srgbClr val="000000"/>
              </a:buClr>
              <a:buSzPts val="1800"/>
              <a:buNone/>
            </a:pPr>
            <a:endParaRPr sz="28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7"/>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solidFill>
                  <a:srgbClr val="151515"/>
                </a:solidFill>
                <a:latin typeface="Arial Black"/>
                <a:ea typeface="Arial Black"/>
                <a:cs typeface="Arial Black"/>
                <a:sym typeface="Arial Black"/>
              </a:rPr>
              <a:t>Infection Prevention Practices</a:t>
            </a:r>
            <a:endParaRPr sz="4000">
              <a:solidFill>
                <a:srgbClr val="151515"/>
              </a:solidFill>
              <a:latin typeface="Arial Black"/>
              <a:ea typeface="Arial Black"/>
              <a:cs typeface="Arial Black"/>
              <a:sym typeface="Arial Black"/>
            </a:endParaRPr>
          </a:p>
        </p:txBody>
      </p:sp>
      <p:sp>
        <p:nvSpPr>
          <p:cNvPr id="185" name="Google Shape;185;p7"/>
          <p:cNvSpPr txBox="1">
            <a:spLocks noGrp="1"/>
          </p:cNvSpPr>
          <p:nvPr>
            <p:ph type="body" idx="1"/>
          </p:nvPr>
        </p:nvSpPr>
        <p:spPr>
          <a:xfrm>
            <a:off x="609600" y="1600200"/>
            <a:ext cx="5400562" cy="4525962"/>
          </a:xfrm>
          <a:prstGeom prst="rect">
            <a:avLst/>
          </a:prstGeom>
          <a:noFill/>
          <a:ln>
            <a:noFill/>
          </a:ln>
        </p:spPr>
        <p:txBody>
          <a:bodyPr spcFirstLastPara="1" wrap="square" lIns="91425" tIns="45700" rIns="91425" bIns="45700" anchor="t" anchorCtr="0">
            <a:noAutofit/>
          </a:bodyPr>
          <a:lstStyle/>
          <a:p>
            <a:pPr marL="377825" lvl="0" indent="-377825" algn="l" rtl="0">
              <a:lnSpc>
                <a:spcPct val="100000"/>
              </a:lnSpc>
              <a:spcBef>
                <a:spcPts val="0"/>
              </a:spcBef>
              <a:spcAft>
                <a:spcPts val="0"/>
              </a:spcAft>
              <a:buSzPts val="1800"/>
              <a:buChar char="•"/>
            </a:pPr>
            <a:r>
              <a:rPr lang="en-US" sz="2000">
                <a:solidFill>
                  <a:srgbClr val="000000"/>
                </a:solidFill>
              </a:rPr>
              <a:t>Wash hands thoroughly with soap and water before and after the procedure.</a:t>
            </a:r>
            <a:endParaRPr/>
          </a:p>
          <a:p>
            <a:pPr marL="0" lvl="0" indent="0" algn="l" rtl="0">
              <a:lnSpc>
                <a:spcPct val="100000"/>
              </a:lnSpc>
              <a:spcBef>
                <a:spcPts val="0"/>
              </a:spcBef>
              <a:spcAft>
                <a:spcPts val="0"/>
              </a:spcAft>
              <a:buSzPts val="1800"/>
              <a:buNone/>
            </a:pPr>
            <a:endParaRPr sz="2000"/>
          </a:p>
          <a:p>
            <a:pPr marL="377825" lvl="0" indent="-377825" algn="l" rtl="0">
              <a:lnSpc>
                <a:spcPct val="100000"/>
              </a:lnSpc>
              <a:spcBef>
                <a:spcPts val="0"/>
              </a:spcBef>
              <a:spcAft>
                <a:spcPts val="0"/>
              </a:spcAft>
              <a:buSzPts val="1800"/>
              <a:buChar char="•"/>
            </a:pPr>
            <a:r>
              <a:rPr lang="en-US" sz="2000">
                <a:solidFill>
                  <a:srgbClr val="000000"/>
                </a:solidFill>
              </a:rPr>
              <a:t>Use clean, HLD, or sterilized instruments and clean/</a:t>
            </a:r>
            <a:r>
              <a:rPr lang="en-US" sz="2000"/>
              <a:t>sterile</a:t>
            </a:r>
            <a:r>
              <a:rPr lang="en-US" sz="2000">
                <a:solidFill>
                  <a:srgbClr val="000000"/>
                </a:solidFill>
              </a:rPr>
              <a:t> gloves</a:t>
            </a:r>
            <a:endParaRPr/>
          </a:p>
          <a:p>
            <a:pPr marL="377825" lvl="0" indent="-263525" algn="l" rtl="0">
              <a:lnSpc>
                <a:spcPct val="100000"/>
              </a:lnSpc>
              <a:spcBef>
                <a:spcPts val="0"/>
              </a:spcBef>
              <a:spcAft>
                <a:spcPts val="0"/>
              </a:spcAft>
              <a:buSzPts val="1800"/>
              <a:buNone/>
            </a:pPr>
            <a:endParaRPr sz="2000"/>
          </a:p>
          <a:p>
            <a:pPr marL="377825" lvl="0" indent="-377825" algn="l" rtl="0">
              <a:lnSpc>
                <a:spcPct val="100000"/>
              </a:lnSpc>
              <a:spcBef>
                <a:spcPts val="0"/>
              </a:spcBef>
              <a:spcAft>
                <a:spcPts val="0"/>
              </a:spcAft>
              <a:buSzPts val="1800"/>
              <a:buChar char="•"/>
            </a:pPr>
            <a:r>
              <a:rPr lang="en-US" sz="2000">
                <a:solidFill>
                  <a:srgbClr val="000000"/>
                </a:solidFill>
              </a:rPr>
              <a:t>Thoroughly prep the cervix with antiseptic at least twice before beginning the procedure.</a:t>
            </a:r>
            <a:endParaRPr/>
          </a:p>
          <a:p>
            <a:pPr marL="0" lvl="0" indent="0" algn="l" rtl="0">
              <a:lnSpc>
                <a:spcPct val="100000"/>
              </a:lnSpc>
              <a:spcBef>
                <a:spcPts val="0"/>
              </a:spcBef>
              <a:spcAft>
                <a:spcPts val="0"/>
              </a:spcAft>
              <a:buSzPts val="1800"/>
              <a:buNone/>
            </a:pPr>
            <a:endParaRPr sz="2000"/>
          </a:p>
          <a:p>
            <a:pPr marL="377825" lvl="0" indent="-377825" algn="l" rtl="0">
              <a:lnSpc>
                <a:spcPct val="100000"/>
              </a:lnSpc>
              <a:spcBef>
                <a:spcPts val="0"/>
              </a:spcBef>
              <a:spcAft>
                <a:spcPts val="0"/>
              </a:spcAft>
              <a:buSzPts val="1800"/>
              <a:buChar char="•"/>
            </a:pPr>
            <a:r>
              <a:rPr lang="en-US" sz="2000"/>
              <a:t>A</a:t>
            </a:r>
            <a:r>
              <a:rPr lang="en-US" sz="2000">
                <a:solidFill>
                  <a:srgbClr val="000000"/>
                </a:solidFill>
              </a:rPr>
              <a:t>rrange</a:t>
            </a:r>
            <a:r>
              <a:rPr lang="en-US" sz="2000"/>
              <a:t> the</a:t>
            </a:r>
            <a:r>
              <a:rPr lang="en-US" sz="2000">
                <a:solidFill>
                  <a:srgbClr val="000000"/>
                </a:solidFill>
              </a:rPr>
              <a:t> items in the</a:t>
            </a:r>
            <a:r>
              <a:rPr lang="en-US" sz="2000"/>
              <a:t> </a:t>
            </a:r>
            <a:r>
              <a:rPr lang="en-US" sz="2000">
                <a:solidFill>
                  <a:srgbClr val="000000"/>
                </a:solidFill>
              </a:rPr>
              <a:t>tray</a:t>
            </a:r>
            <a:r>
              <a:rPr lang="en-US" sz="2000"/>
              <a:t>. </a:t>
            </a:r>
            <a:endParaRPr sz="2000">
              <a:solidFill>
                <a:srgbClr val="FF0000"/>
              </a:solidFill>
            </a:endParaRPr>
          </a:p>
          <a:p>
            <a:pPr marL="457200" lvl="0" indent="-228600" algn="l" rtl="0">
              <a:lnSpc>
                <a:spcPct val="100000"/>
              </a:lnSpc>
              <a:spcBef>
                <a:spcPts val="360"/>
              </a:spcBef>
              <a:spcAft>
                <a:spcPts val="0"/>
              </a:spcAft>
              <a:buClr>
                <a:srgbClr val="000000"/>
              </a:buClr>
              <a:buSzPts val="1800"/>
              <a:buNone/>
            </a:pPr>
            <a:endParaRPr sz="2000"/>
          </a:p>
        </p:txBody>
      </p:sp>
      <p:sp>
        <p:nvSpPr>
          <p:cNvPr id="186" name="Google Shape;186;p7"/>
          <p:cNvSpPr txBox="1"/>
          <p:nvPr/>
        </p:nvSpPr>
        <p:spPr>
          <a:xfrm>
            <a:off x="6096000" y="1600200"/>
            <a:ext cx="5181600" cy="4351338"/>
          </a:xfrm>
          <a:prstGeom prst="rect">
            <a:avLst/>
          </a:prstGeom>
          <a:noFill/>
          <a:ln>
            <a:noFill/>
          </a:ln>
        </p:spPr>
        <p:txBody>
          <a:bodyPr spcFirstLastPara="1" wrap="square" lIns="91425" tIns="45700" rIns="91425" bIns="45700" anchor="t" anchorCtr="0">
            <a:noAutofit/>
          </a:bodyPr>
          <a:lstStyle/>
          <a:p>
            <a:pPr marL="377825" marR="0" lvl="0" indent="-377825" algn="l" rtl="0">
              <a:lnSpc>
                <a:spcPct val="100000"/>
              </a:lnSpc>
              <a:spcBef>
                <a:spcPts val="0"/>
              </a:spcBef>
              <a:spcAft>
                <a:spcPts val="0"/>
              </a:spcAft>
              <a:buClr>
                <a:srgbClr val="000000"/>
              </a:buClr>
              <a:buSzPts val="2000"/>
              <a:buFont typeface="Arial"/>
              <a:buChar char="•"/>
            </a:pPr>
            <a:r>
              <a:rPr lang="en-US" sz="2000" b="0" i="0" u="none" strike="noStrike" cap="none">
                <a:solidFill>
                  <a:srgbClr val="000000"/>
                </a:solidFill>
                <a:latin typeface="Arial"/>
                <a:ea typeface="Arial"/>
                <a:cs typeface="Arial"/>
                <a:sym typeface="Arial"/>
              </a:rPr>
              <a:t>Open the IUD package correctly (at the appropriate time), holding the package from the bottom so that the IUD does not fall out.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a:p>
            <a:pPr marL="377825" marR="0" lvl="0" indent="-377825" algn="l" rtl="0">
              <a:lnSpc>
                <a:spcPct val="100000"/>
              </a:lnSpc>
              <a:spcBef>
                <a:spcPts val="0"/>
              </a:spcBef>
              <a:spcAft>
                <a:spcPts val="0"/>
              </a:spcAft>
              <a:buClr>
                <a:srgbClr val="000000"/>
              </a:buClr>
              <a:buSzPts val="2000"/>
              <a:buFont typeface="Arial"/>
              <a:buChar char="•"/>
            </a:pPr>
            <a:r>
              <a:rPr lang="en-US" sz="2000" b="0" i="0" u="none" strike="noStrike" cap="none">
                <a:solidFill>
                  <a:srgbClr val="000000"/>
                </a:solidFill>
                <a:latin typeface="Arial"/>
                <a:ea typeface="Arial"/>
                <a:cs typeface="Arial"/>
                <a:sym typeface="Arial"/>
              </a:rPr>
              <a:t>Use a “no-touch” insertion technique to reduce contamination of the uterine cavity.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000000"/>
              </a:solidFill>
              <a:latin typeface="Arial"/>
              <a:ea typeface="Arial"/>
              <a:cs typeface="Arial"/>
              <a:sym typeface="Arial"/>
            </a:endParaRPr>
          </a:p>
          <a:p>
            <a:pPr marL="377825" marR="0" lvl="0" indent="-377825" algn="l" rtl="0">
              <a:lnSpc>
                <a:spcPct val="100000"/>
              </a:lnSpc>
              <a:spcBef>
                <a:spcPts val="0"/>
              </a:spcBef>
              <a:spcAft>
                <a:spcPts val="0"/>
              </a:spcAft>
              <a:buClr>
                <a:srgbClr val="000000"/>
              </a:buClr>
              <a:buSzPts val="2000"/>
              <a:buFont typeface="Arial"/>
              <a:buChar char="•"/>
            </a:pPr>
            <a:r>
              <a:rPr lang="en-US" sz="2000" b="0" i="0" u="none" strike="noStrike" cap="none">
                <a:solidFill>
                  <a:srgbClr val="000000"/>
                </a:solidFill>
                <a:latin typeface="Arial"/>
                <a:ea typeface="Arial"/>
                <a:cs typeface="Arial"/>
                <a:sym typeface="Arial"/>
              </a:rPr>
              <a:t>Properly dispose of waste material according to guidelines (gauze, cotton, and disposable gloves) after completion of the procedure.</a:t>
            </a:r>
            <a:endParaRPr sz="1400" b="0" i="0" u="none" strike="noStrike" cap="none">
              <a:solidFill>
                <a:srgbClr val="000000"/>
              </a:solidFill>
              <a:latin typeface="Arial"/>
              <a:ea typeface="Arial"/>
              <a:cs typeface="Arial"/>
              <a:sym typeface="Arial"/>
            </a:endParaRPr>
          </a:p>
          <a:p>
            <a:pPr marL="285750" marR="0" lvl="0" indent="-209550" algn="l" rtl="0">
              <a:lnSpc>
                <a:spcPct val="100000"/>
              </a:lnSpc>
              <a:spcBef>
                <a:spcPts val="0"/>
              </a:spcBef>
              <a:spcAft>
                <a:spcPts val="0"/>
              </a:spcAft>
              <a:buClr>
                <a:srgbClr val="000000"/>
              </a:buClr>
              <a:buSzPts val="1200"/>
              <a:buFont typeface="Arial"/>
              <a:buNone/>
            </a:pPr>
            <a:endParaRPr sz="1200" b="0" i="0" u="none" strike="noStrike" cap="non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8"/>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latin typeface="Arial Black"/>
                <a:ea typeface="Arial Black"/>
                <a:cs typeface="Arial Black"/>
                <a:sym typeface="Arial Black"/>
              </a:rPr>
              <a:t>Step 1</a:t>
            </a:r>
            <a:endParaRPr/>
          </a:p>
        </p:txBody>
      </p:sp>
      <p:pic>
        <p:nvPicPr>
          <p:cNvPr id="193" name="Google Shape;193;p8"/>
          <p:cNvPicPr preferRelativeResize="0">
            <a:picLocks noGrp="1"/>
          </p:cNvPicPr>
          <p:nvPr>
            <p:ph type="body" idx="4294967295"/>
          </p:nvPr>
        </p:nvPicPr>
        <p:blipFill rotWithShape="1">
          <a:blip r:embed="rId3">
            <a:alphaModFix/>
          </a:blip>
          <a:srcRect/>
          <a:stretch/>
        </p:blipFill>
        <p:spPr>
          <a:xfrm>
            <a:off x="5848350" y="1681073"/>
            <a:ext cx="5734050" cy="4157663"/>
          </a:xfrm>
          <a:prstGeom prst="rect">
            <a:avLst/>
          </a:prstGeom>
          <a:noFill/>
          <a:ln>
            <a:noFill/>
          </a:ln>
        </p:spPr>
      </p:pic>
      <p:sp>
        <p:nvSpPr>
          <p:cNvPr id="194" name="Google Shape;194;p8"/>
          <p:cNvSpPr/>
          <p:nvPr/>
        </p:nvSpPr>
        <p:spPr>
          <a:xfrm>
            <a:off x="609600" y="2721114"/>
            <a:ext cx="3981219" cy="13233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0" i="0" u="none" strike="noStrike" cap="none">
                <a:solidFill>
                  <a:srgbClr val="000000"/>
                </a:solidFill>
                <a:latin typeface="Arial"/>
                <a:ea typeface="Arial"/>
                <a:cs typeface="Arial"/>
                <a:sym typeface="Arial"/>
              </a:rPr>
              <a:t>Ensure</a:t>
            </a:r>
            <a:r>
              <a:rPr lang="en-US" sz="2000"/>
              <a:t> </a:t>
            </a:r>
            <a:r>
              <a:rPr lang="en-US" sz="2000" b="0" i="0" u="none" strike="noStrike" cap="none">
                <a:solidFill>
                  <a:srgbClr val="000000"/>
                </a:solidFill>
                <a:latin typeface="Arial"/>
                <a:ea typeface="Arial"/>
                <a:cs typeface="Arial"/>
                <a:sym typeface="Arial"/>
              </a:rPr>
              <a:t>that the woman</a:t>
            </a:r>
            <a:r>
              <a:rPr lang="en-US" sz="2000"/>
              <a:t> </a:t>
            </a:r>
            <a:r>
              <a:rPr lang="en-US" sz="2000" b="0" i="0" u="none" strike="noStrike" cap="none">
                <a:solidFill>
                  <a:srgbClr val="000000"/>
                </a:solidFill>
                <a:latin typeface="Arial"/>
                <a:ea typeface="Arial"/>
                <a:cs typeface="Arial"/>
                <a:sym typeface="Arial"/>
              </a:rPr>
              <a:t>has been counselled and wants the IUD after delivery. Ask her if she has any questions.</a:t>
            </a:r>
            <a:endParaRPr sz="2000" b="0" i="0" u="none" strike="noStrike" cap="none">
              <a:solidFill>
                <a:schemeClr val="dk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sp>
        <p:nvSpPr>
          <p:cNvPr id="199" name="Google Shape;199;p9"/>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latin typeface="Arial Black"/>
                <a:ea typeface="Arial Black"/>
                <a:cs typeface="Arial Black"/>
                <a:sym typeface="Arial Black"/>
              </a:rPr>
              <a:t>Step 2</a:t>
            </a:r>
            <a:endParaRPr/>
          </a:p>
        </p:txBody>
      </p:sp>
      <p:sp>
        <p:nvSpPr>
          <p:cNvPr id="200" name="Google Shape;200;p9"/>
          <p:cNvSpPr txBox="1">
            <a:spLocks noGrp="1"/>
          </p:cNvSpPr>
          <p:nvPr>
            <p:ph type="body" idx="1"/>
          </p:nvPr>
        </p:nvSpPr>
        <p:spPr>
          <a:xfrm>
            <a:off x="838200" y="2251885"/>
            <a:ext cx="4833938" cy="392507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800"/>
              <a:buNone/>
            </a:pPr>
            <a:r>
              <a:rPr lang="en-US" sz="2400">
                <a:solidFill>
                  <a:srgbClr val="000000"/>
                </a:solidFill>
                <a:latin typeface="Arial"/>
                <a:ea typeface="Arial"/>
                <a:cs typeface="Arial"/>
                <a:sym typeface="Arial"/>
              </a:rPr>
              <a:t>Manage labor and delivery, including active management of the third stage of labor (AMTSL).</a:t>
            </a:r>
            <a:endParaRPr sz="2400">
              <a:latin typeface="Arial"/>
              <a:ea typeface="Arial"/>
              <a:cs typeface="Arial"/>
              <a:sym typeface="Arial"/>
            </a:endParaRPr>
          </a:p>
        </p:txBody>
      </p:sp>
      <p:pic>
        <p:nvPicPr>
          <p:cNvPr id="201" name="Google Shape;201;p9"/>
          <p:cNvPicPr preferRelativeResize="0"/>
          <p:nvPr/>
        </p:nvPicPr>
        <p:blipFill rotWithShape="1">
          <a:blip r:embed="rId3">
            <a:alphaModFix/>
          </a:blip>
          <a:srcRect/>
          <a:stretch/>
        </p:blipFill>
        <p:spPr>
          <a:xfrm>
            <a:off x="5963357" y="1690688"/>
            <a:ext cx="5390443" cy="3925078"/>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10"/>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latin typeface="Arial Black"/>
                <a:ea typeface="Arial Black"/>
                <a:cs typeface="Arial Black"/>
                <a:sym typeface="Arial Black"/>
              </a:rPr>
              <a:t>Step 3</a:t>
            </a:r>
            <a:endParaRPr/>
          </a:p>
        </p:txBody>
      </p:sp>
      <p:sp>
        <p:nvSpPr>
          <p:cNvPr id="208" name="Google Shape;208;p10"/>
          <p:cNvSpPr txBox="1">
            <a:spLocks noGrp="1"/>
          </p:cNvSpPr>
          <p:nvPr>
            <p:ph type="body" idx="1"/>
          </p:nvPr>
        </p:nvSpPr>
        <p:spPr>
          <a:xfrm>
            <a:off x="838200" y="1825625"/>
            <a:ext cx="4848225" cy="435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800"/>
              <a:buNone/>
            </a:pPr>
            <a:endParaRPr sz="2400">
              <a:solidFill>
                <a:srgbClr val="000000"/>
              </a:solidFill>
              <a:latin typeface="Arial"/>
              <a:ea typeface="Arial"/>
              <a:cs typeface="Arial"/>
              <a:sym typeface="Arial"/>
            </a:endParaRPr>
          </a:p>
          <a:p>
            <a:pPr marL="0" lvl="0" indent="0" algn="l" rtl="0">
              <a:lnSpc>
                <a:spcPct val="100000"/>
              </a:lnSpc>
              <a:spcBef>
                <a:spcPts val="360"/>
              </a:spcBef>
              <a:spcAft>
                <a:spcPts val="0"/>
              </a:spcAft>
              <a:buSzPts val="1800"/>
              <a:buNone/>
            </a:pPr>
            <a:r>
              <a:rPr lang="en-US" sz="2400">
                <a:solidFill>
                  <a:srgbClr val="000000"/>
                </a:solidFill>
              </a:rPr>
              <a:t>Do a second screening, including an inspection of the </a:t>
            </a:r>
            <a:r>
              <a:rPr lang="en-US" sz="2400"/>
              <a:t>vagina and perineum</a:t>
            </a:r>
            <a:r>
              <a:rPr lang="en-US" sz="2400">
                <a:solidFill>
                  <a:srgbClr val="000000"/>
                </a:solidFill>
              </a:rPr>
              <a:t> for lacerations</a:t>
            </a:r>
            <a:endParaRPr sz="2400"/>
          </a:p>
        </p:txBody>
      </p:sp>
      <p:pic>
        <p:nvPicPr>
          <p:cNvPr id="209" name="Google Shape;209;p10"/>
          <p:cNvPicPr preferRelativeResize="0"/>
          <p:nvPr/>
        </p:nvPicPr>
        <p:blipFill rotWithShape="1">
          <a:blip r:embed="rId3">
            <a:alphaModFix/>
          </a:blip>
          <a:srcRect/>
          <a:stretch/>
        </p:blipFill>
        <p:spPr>
          <a:xfrm>
            <a:off x="6096000" y="2106377"/>
            <a:ext cx="5204706" cy="3789833"/>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11"/>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solidFill>
                  <a:srgbClr val="000000"/>
                </a:solidFill>
                <a:latin typeface="Arial Black"/>
                <a:ea typeface="Arial Black"/>
                <a:cs typeface="Arial Black"/>
                <a:sym typeface="Arial Black"/>
              </a:rPr>
              <a:t>Step 4</a:t>
            </a:r>
            <a:endParaRPr sz="4000">
              <a:latin typeface="Arial Black"/>
              <a:ea typeface="Arial Black"/>
              <a:cs typeface="Arial Black"/>
              <a:sym typeface="Arial Black"/>
            </a:endParaRPr>
          </a:p>
        </p:txBody>
      </p:sp>
      <p:sp>
        <p:nvSpPr>
          <p:cNvPr id="215" name="Google Shape;215;p11"/>
          <p:cNvSpPr txBox="1">
            <a:spLocks noGrp="1"/>
          </p:cNvSpPr>
          <p:nvPr>
            <p:ph type="body" idx="1"/>
          </p:nvPr>
        </p:nvSpPr>
        <p:spPr>
          <a:xfrm>
            <a:off x="838201" y="2657475"/>
            <a:ext cx="4557006" cy="351948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800"/>
              <a:buNone/>
            </a:pPr>
            <a:r>
              <a:rPr lang="en-US" sz="2400">
                <a:solidFill>
                  <a:srgbClr val="000000"/>
                </a:solidFill>
                <a:latin typeface="Arial"/>
                <a:ea typeface="Arial"/>
                <a:cs typeface="Arial"/>
                <a:sym typeface="Arial"/>
              </a:rPr>
              <a:t>If no problems, ask the woman if she is ready for the IUD insertion.</a:t>
            </a:r>
            <a:endParaRPr sz="2400">
              <a:latin typeface="Arial"/>
              <a:ea typeface="Arial"/>
              <a:cs typeface="Arial"/>
              <a:sym typeface="Arial"/>
            </a:endParaRPr>
          </a:p>
        </p:txBody>
      </p:sp>
      <p:pic>
        <p:nvPicPr>
          <p:cNvPr id="216" name="Google Shape;216;p11"/>
          <p:cNvPicPr preferRelativeResize="0"/>
          <p:nvPr/>
        </p:nvPicPr>
        <p:blipFill rotWithShape="1">
          <a:blip r:embed="rId3">
            <a:alphaModFix/>
          </a:blip>
          <a:srcRect/>
          <a:stretch/>
        </p:blipFill>
        <p:spPr>
          <a:xfrm>
            <a:off x="6344802" y="1690688"/>
            <a:ext cx="5376349" cy="3914816"/>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2"/>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latin typeface="Arial Black"/>
                <a:ea typeface="Arial Black"/>
                <a:cs typeface="Arial Black"/>
                <a:sym typeface="Arial Black"/>
              </a:rPr>
              <a:t>Step 5</a:t>
            </a:r>
            <a:endParaRPr/>
          </a:p>
        </p:txBody>
      </p:sp>
      <p:sp>
        <p:nvSpPr>
          <p:cNvPr id="222" name="Google Shape;222;p12"/>
          <p:cNvSpPr txBox="1">
            <a:spLocks noGrp="1"/>
          </p:cNvSpPr>
          <p:nvPr>
            <p:ph type="body" idx="1"/>
          </p:nvPr>
        </p:nvSpPr>
        <p:spPr>
          <a:xfrm>
            <a:off x="838200" y="2714625"/>
            <a:ext cx="4991100" cy="3462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800"/>
              <a:buNone/>
            </a:pPr>
            <a:r>
              <a:rPr lang="en-US" sz="2400">
                <a:solidFill>
                  <a:srgbClr val="000000"/>
                </a:solidFill>
                <a:latin typeface="Arial"/>
                <a:ea typeface="Arial"/>
                <a:cs typeface="Arial"/>
                <a:sym typeface="Arial"/>
              </a:rPr>
              <a:t>Arrange supplies and equipment, with IUD kept to the side.</a:t>
            </a:r>
            <a:endParaRPr sz="2400">
              <a:latin typeface="Arial"/>
              <a:ea typeface="Arial"/>
              <a:cs typeface="Arial"/>
              <a:sym typeface="Arial"/>
            </a:endParaRPr>
          </a:p>
        </p:txBody>
      </p:sp>
      <p:pic>
        <p:nvPicPr>
          <p:cNvPr id="223" name="Google Shape;223;p12"/>
          <p:cNvPicPr preferRelativeResize="0"/>
          <p:nvPr/>
        </p:nvPicPr>
        <p:blipFill rotWithShape="1">
          <a:blip r:embed="rId3">
            <a:alphaModFix/>
          </a:blip>
          <a:srcRect/>
          <a:stretch/>
        </p:blipFill>
        <p:spPr>
          <a:xfrm>
            <a:off x="6657976" y="1690688"/>
            <a:ext cx="4695824" cy="41243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13"/>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latin typeface="Arial Black"/>
                <a:ea typeface="Arial Black"/>
                <a:cs typeface="Arial Black"/>
                <a:sym typeface="Arial Black"/>
              </a:rPr>
              <a:t>Step 6</a:t>
            </a:r>
            <a:endParaRPr/>
          </a:p>
        </p:txBody>
      </p:sp>
      <p:sp>
        <p:nvSpPr>
          <p:cNvPr id="229" name="Google Shape;229;p13"/>
          <p:cNvSpPr txBox="1">
            <a:spLocks noGrp="1"/>
          </p:cNvSpPr>
          <p:nvPr>
            <p:ph type="body" idx="1"/>
          </p:nvPr>
        </p:nvSpPr>
        <p:spPr>
          <a:xfrm>
            <a:off x="838200" y="2825711"/>
            <a:ext cx="5076825" cy="335125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800"/>
              <a:buNone/>
            </a:pPr>
            <a:r>
              <a:rPr lang="en-US" sz="2400">
                <a:solidFill>
                  <a:srgbClr val="000000"/>
                </a:solidFill>
                <a:latin typeface="Arial"/>
                <a:ea typeface="Arial"/>
                <a:cs typeface="Arial"/>
                <a:sym typeface="Arial"/>
              </a:rPr>
              <a:t>Visualize the cervix </a:t>
            </a:r>
            <a:r>
              <a:rPr lang="en-US" sz="2400"/>
              <a:t>by pressing the posterior vaginal wall with a </a:t>
            </a:r>
            <a:r>
              <a:rPr lang="en-US" sz="2400">
                <a:solidFill>
                  <a:srgbClr val="000000"/>
                </a:solidFill>
                <a:latin typeface="Arial"/>
                <a:ea typeface="Arial"/>
                <a:cs typeface="Arial"/>
                <a:sym typeface="Arial"/>
              </a:rPr>
              <a:t>speculum.</a:t>
            </a:r>
            <a:endParaRPr sz="2400">
              <a:latin typeface="Arial"/>
              <a:ea typeface="Arial"/>
              <a:cs typeface="Arial"/>
              <a:sym typeface="Arial"/>
            </a:endParaRPr>
          </a:p>
        </p:txBody>
      </p:sp>
      <p:pic>
        <p:nvPicPr>
          <p:cNvPr id="230" name="Google Shape;230;p13"/>
          <p:cNvPicPr preferRelativeResize="0"/>
          <p:nvPr/>
        </p:nvPicPr>
        <p:blipFill rotWithShape="1">
          <a:blip r:embed="rId3">
            <a:alphaModFix/>
          </a:blip>
          <a:srcRect/>
          <a:stretch/>
        </p:blipFill>
        <p:spPr>
          <a:xfrm>
            <a:off x="5835339" y="1500148"/>
            <a:ext cx="5376350" cy="391481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14"/>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latin typeface="Arial Black"/>
                <a:ea typeface="Arial Black"/>
                <a:cs typeface="Arial Black"/>
                <a:sym typeface="Arial Black"/>
              </a:rPr>
              <a:t>Step 7</a:t>
            </a:r>
            <a:endParaRPr/>
          </a:p>
        </p:txBody>
      </p:sp>
      <p:sp>
        <p:nvSpPr>
          <p:cNvPr id="236" name="Google Shape;236;p14"/>
          <p:cNvSpPr txBox="1">
            <a:spLocks noGrp="1"/>
          </p:cNvSpPr>
          <p:nvPr>
            <p:ph type="body" idx="1"/>
          </p:nvPr>
        </p:nvSpPr>
        <p:spPr>
          <a:xfrm>
            <a:off x="838200" y="2900363"/>
            <a:ext cx="4876800" cy="3276600"/>
          </a:xfrm>
          <a:prstGeom prst="rect">
            <a:avLst/>
          </a:prstGeom>
          <a:noFill/>
          <a:ln>
            <a:noFill/>
          </a:ln>
        </p:spPr>
        <p:txBody>
          <a:bodyPr spcFirstLastPara="1" wrap="square" lIns="91425" tIns="45700" rIns="91425" bIns="45700" anchor="t" anchorCtr="0">
            <a:noAutofit/>
          </a:bodyPr>
          <a:lstStyle/>
          <a:p>
            <a:pPr marL="0" indent="0">
              <a:buNone/>
            </a:pPr>
            <a:r>
              <a:rPr lang="en-US" sz="2000" dirty="0">
                <a:solidFill>
                  <a:srgbClr val="000000"/>
                </a:solidFill>
                <a:latin typeface="Arial"/>
                <a:ea typeface="Arial"/>
                <a:cs typeface="Arial"/>
                <a:sym typeface="Arial"/>
              </a:rPr>
              <a:t>Clean the cervix and vagina at least TWICE with two separate </a:t>
            </a:r>
            <a:r>
              <a:rPr lang="en-US" sz="2000" dirty="0"/>
              <a:t>gauze pieces</a:t>
            </a:r>
            <a:r>
              <a:rPr lang="en-US" sz="2000" dirty="0">
                <a:solidFill>
                  <a:srgbClr val="000000"/>
                </a:solidFill>
                <a:latin typeface="Arial"/>
                <a:ea typeface="Arial"/>
                <a:cs typeface="Arial"/>
                <a:sym typeface="Arial"/>
              </a:rPr>
              <a:t>.</a:t>
            </a:r>
            <a:endParaRPr sz="2000" dirty="0">
              <a:latin typeface="Arial"/>
              <a:ea typeface="Arial"/>
              <a:cs typeface="Arial"/>
              <a:sym typeface="Arial"/>
            </a:endParaRPr>
          </a:p>
        </p:txBody>
      </p:sp>
      <p:pic>
        <p:nvPicPr>
          <p:cNvPr id="237" name="Google Shape;237;p14"/>
          <p:cNvPicPr preferRelativeResize="0"/>
          <p:nvPr/>
        </p:nvPicPr>
        <p:blipFill rotWithShape="1">
          <a:blip r:embed="rId3">
            <a:alphaModFix/>
          </a:blip>
          <a:srcRect/>
          <a:stretch/>
        </p:blipFill>
        <p:spPr>
          <a:xfrm>
            <a:off x="6234115" y="1825625"/>
            <a:ext cx="5478762" cy="3989388"/>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15"/>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latin typeface="Arial Black"/>
                <a:ea typeface="Arial Black"/>
                <a:cs typeface="Arial Black"/>
                <a:sym typeface="Arial Black"/>
              </a:rPr>
              <a:t>Step 8</a:t>
            </a:r>
            <a:endParaRPr/>
          </a:p>
        </p:txBody>
      </p:sp>
      <p:sp>
        <p:nvSpPr>
          <p:cNvPr id="243" name="Google Shape;243;p15"/>
          <p:cNvSpPr txBox="1">
            <a:spLocks noGrp="1"/>
          </p:cNvSpPr>
          <p:nvPr>
            <p:ph type="body" idx="1"/>
          </p:nvPr>
        </p:nvSpPr>
        <p:spPr>
          <a:xfrm>
            <a:off x="838200" y="2814637"/>
            <a:ext cx="4791075" cy="336232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800"/>
              <a:buNone/>
            </a:pPr>
            <a:r>
              <a:rPr lang="en-US" sz="2000">
                <a:solidFill>
                  <a:srgbClr val="000000"/>
                </a:solidFill>
                <a:latin typeface="Arial"/>
                <a:ea typeface="Arial"/>
                <a:cs typeface="Arial"/>
                <a:sym typeface="Arial"/>
              </a:rPr>
              <a:t>Grasp the anterior lip of the cervix with ring forceps.</a:t>
            </a:r>
            <a:endParaRPr sz="2000">
              <a:latin typeface="Arial"/>
              <a:ea typeface="Arial"/>
              <a:cs typeface="Arial"/>
              <a:sym typeface="Arial"/>
            </a:endParaRPr>
          </a:p>
        </p:txBody>
      </p:sp>
      <p:pic>
        <p:nvPicPr>
          <p:cNvPr id="244" name="Google Shape;244;p15"/>
          <p:cNvPicPr preferRelativeResize="0"/>
          <p:nvPr/>
        </p:nvPicPr>
        <p:blipFill rotWithShape="1">
          <a:blip r:embed="rId3">
            <a:alphaModFix/>
          </a:blip>
          <a:srcRect/>
          <a:stretch/>
        </p:blipFill>
        <p:spPr>
          <a:xfrm>
            <a:off x="6096000" y="2096294"/>
            <a:ext cx="5232402" cy="38100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16"/>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latin typeface="Arial Black"/>
                <a:ea typeface="Arial Black"/>
                <a:cs typeface="Arial Black"/>
                <a:sym typeface="Arial Black"/>
              </a:rPr>
              <a:t>Step 9</a:t>
            </a:r>
            <a:endParaRPr/>
          </a:p>
        </p:txBody>
      </p:sp>
      <p:sp>
        <p:nvSpPr>
          <p:cNvPr id="250" name="Google Shape;250;p16"/>
          <p:cNvSpPr txBox="1">
            <a:spLocks noGrp="1"/>
          </p:cNvSpPr>
          <p:nvPr>
            <p:ph type="body" idx="1"/>
          </p:nvPr>
        </p:nvSpPr>
        <p:spPr>
          <a:xfrm>
            <a:off x="838200" y="2600325"/>
            <a:ext cx="4897003" cy="3576637"/>
          </a:xfrm>
          <a:prstGeom prst="rect">
            <a:avLst/>
          </a:prstGeom>
          <a:noFill/>
          <a:ln>
            <a:noFill/>
          </a:ln>
        </p:spPr>
        <p:txBody>
          <a:bodyPr spcFirstLastPara="1" wrap="square" lIns="91425" tIns="45700" rIns="91425" bIns="45700" anchor="t" anchorCtr="0">
            <a:noAutofit/>
          </a:bodyPr>
          <a:lstStyle/>
          <a:p>
            <a:pPr marL="0" indent="0">
              <a:buNone/>
            </a:pPr>
            <a:r>
              <a:rPr lang="en-US" sz="2000" dirty="0">
                <a:solidFill>
                  <a:srgbClr val="000000"/>
                </a:solidFill>
                <a:latin typeface="Arial"/>
                <a:ea typeface="Arial"/>
                <a:cs typeface="Arial"/>
                <a:sym typeface="Arial"/>
              </a:rPr>
              <a:t>Open the IUD package. Remove the inserter, plunger and card and grasp the IUD at the angle of the vertical and horizontal limb with </a:t>
            </a:r>
            <a:r>
              <a:rPr lang="en-US" sz="2000" dirty="0"/>
              <a:t>the</a:t>
            </a:r>
            <a:r>
              <a:rPr lang="en-US" sz="2000" dirty="0">
                <a:solidFill>
                  <a:srgbClr val="000000"/>
                </a:solidFill>
                <a:latin typeface="Arial"/>
                <a:ea typeface="Arial"/>
                <a:cs typeface="Arial"/>
                <a:sym typeface="Arial"/>
              </a:rPr>
              <a:t> </a:t>
            </a:r>
            <a:r>
              <a:rPr lang="en-US" sz="2000" dirty="0"/>
              <a:t>long Kelly</a:t>
            </a:r>
            <a:r>
              <a:rPr lang="en-US" sz="2000" dirty="0">
                <a:solidFill>
                  <a:srgbClr val="000000"/>
                </a:solidFill>
                <a:latin typeface="Arial"/>
                <a:ea typeface="Arial"/>
                <a:cs typeface="Arial"/>
                <a:sym typeface="Arial"/>
              </a:rPr>
              <a:t> </a:t>
            </a:r>
            <a:r>
              <a:rPr lang="en-US" sz="2000" dirty="0"/>
              <a:t>placental forceps</a:t>
            </a:r>
            <a:endParaRPr sz="2000" dirty="0">
              <a:latin typeface="Arial"/>
              <a:ea typeface="Arial"/>
              <a:cs typeface="Arial"/>
              <a:sym typeface="Arial"/>
            </a:endParaRPr>
          </a:p>
        </p:txBody>
      </p:sp>
      <p:pic>
        <p:nvPicPr>
          <p:cNvPr id="251" name="Google Shape;251;p16"/>
          <p:cNvPicPr preferRelativeResize="0"/>
          <p:nvPr/>
        </p:nvPicPr>
        <p:blipFill rotWithShape="1">
          <a:blip r:embed="rId3">
            <a:alphaModFix/>
          </a:blip>
          <a:srcRect/>
          <a:stretch/>
        </p:blipFill>
        <p:spPr>
          <a:xfrm>
            <a:off x="6238629" y="2103457"/>
            <a:ext cx="4897002" cy="3782993"/>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17"/>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latin typeface="Arial Black"/>
                <a:ea typeface="Arial Black"/>
                <a:cs typeface="Arial Black"/>
                <a:sym typeface="Arial Black"/>
              </a:rPr>
              <a:t>Step 10</a:t>
            </a:r>
            <a:endParaRPr/>
          </a:p>
        </p:txBody>
      </p:sp>
      <p:sp>
        <p:nvSpPr>
          <p:cNvPr id="257" name="Google Shape;257;p17"/>
          <p:cNvSpPr txBox="1">
            <a:spLocks noGrp="1"/>
          </p:cNvSpPr>
          <p:nvPr>
            <p:ph type="body" idx="1"/>
          </p:nvPr>
        </p:nvSpPr>
        <p:spPr>
          <a:xfrm>
            <a:off x="838200" y="3082925"/>
            <a:ext cx="5257800" cy="435133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800"/>
              <a:buNone/>
            </a:pPr>
            <a:r>
              <a:rPr lang="en-US" sz="2000">
                <a:solidFill>
                  <a:srgbClr val="000000"/>
                </a:solidFill>
                <a:latin typeface="Arial"/>
                <a:ea typeface="Arial"/>
                <a:cs typeface="Arial"/>
                <a:sym typeface="Arial"/>
              </a:rPr>
              <a:t>Insert forceps with IUD through the cervix to the lower uterine cavity; avoid touching the vagina and keep forceps closed.</a:t>
            </a:r>
            <a:endParaRPr sz="2000">
              <a:latin typeface="Arial"/>
              <a:ea typeface="Arial"/>
              <a:cs typeface="Arial"/>
              <a:sym typeface="Arial"/>
            </a:endParaRPr>
          </a:p>
        </p:txBody>
      </p:sp>
      <p:pic>
        <p:nvPicPr>
          <p:cNvPr id="258" name="Google Shape;258;p17"/>
          <p:cNvPicPr preferRelativeResize="0"/>
          <p:nvPr/>
        </p:nvPicPr>
        <p:blipFill rotWithShape="1">
          <a:blip r:embed="rId3">
            <a:alphaModFix/>
          </a:blip>
          <a:srcRect/>
          <a:stretch/>
        </p:blipFill>
        <p:spPr>
          <a:xfrm>
            <a:off x="6559236" y="1866116"/>
            <a:ext cx="5402480" cy="3948897"/>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18"/>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latin typeface="Arial Black"/>
                <a:ea typeface="Arial Black"/>
                <a:cs typeface="Arial Black"/>
                <a:sym typeface="Arial Black"/>
              </a:rPr>
              <a:t>Step 11</a:t>
            </a:r>
            <a:endParaRPr/>
          </a:p>
        </p:txBody>
      </p:sp>
      <p:sp>
        <p:nvSpPr>
          <p:cNvPr id="265" name="Google Shape;265;p18"/>
          <p:cNvSpPr txBox="1">
            <a:spLocks noGrp="1"/>
          </p:cNvSpPr>
          <p:nvPr>
            <p:ph type="body" idx="1"/>
          </p:nvPr>
        </p:nvSpPr>
        <p:spPr>
          <a:xfrm>
            <a:off x="838200" y="2943225"/>
            <a:ext cx="4705350" cy="2171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800"/>
              <a:buNone/>
            </a:pPr>
            <a:r>
              <a:rPr lang="en-US" sz="2000">
                <a:solidFill>
                  <a:srgbClr val="000000"/>
                </a:solidFill>
                <a:latin typeface="Arial"/>
                <a:ea typeface="Arial"/>
                <a:cs typeface="Arial"/>
                <a:sym typeface="Arial"/>
              </a:rPr>
              <a:t>Let go of ring forceps and place a hand on the abdomen</a:t>
            </a:r>
            <a:endParaRPr sz="2000">
              <a:latin typeface="Arial"/>
              <a:ea typeface="Arial"/>
              <a:cs typeface="Arial"/>
              <a:sym typeface="Arial"/>
            </a:endParaRPr>
          </a:p>
        </p:txBody>
      </p:sp>
      <p:pic>
        <p:nvPicPr>
          <p:cNvPr id="266" name="Google Shape;266;p18"/>
          <p:cNvPicPr preferRelativeResize="0"/>
          <p:nvPr/>
        </p:nvPicPr>
        <p:blipFill rotWithShape="1">
          <a:blip r:embed="rId3">
            <a:alphaModFix/>
          </a:blip>
          <a:srcRect/>
          <a:stretch/>
        </p:blipFill>
        <p:spPr>
          <a:xfrm>
            <a:off x="6095999" y="2067719"/>
            <a:ext cx="5591175" cy="4086822"/>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19"/>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latin typeface="Arial Black"/>
                <a:ea typeface="Arial Black"/>
                <a:cs typeface="Arial Black"/>
                <a:sym typeface="Arial Black"/>
              </a:rPr>
              <a:t>Step 12</a:t>
            </a:r>
            <a:endParaRPr/>
          </a:p>
        </p:txBody>
      </p:sp>
      <p:sp>
        <p:nvSpPr>
          <p:cNvPr id="272" name="Google Shape;272;p19"/>
          <p:cNvSpPr txBox="1">
            <a:spLocks noGrp="1"/>
          </p:cNvSpPr>
          <p:nvPr>
            <p:ph type="body" idx="1"/>
          </p:nvPr>
        </p:nvSpPr>
        <p:spPr>
          <a:xfrm>
            <a:off x="838200" y="2457449"/>
            <a:ext cx="4519613" cy="371951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800"/>
              <a:buNone/>
            </a:pPr>
            <a:r>
              <a:rPr lang="en-US" sz="2000">
                <a:solidFill>
                  <a:srgbClr val="000000"/>
                </a:solidFill>
                <a:latin typeface="Arial"/>
                <a:ea typeface="Arial"/>
                <a:cs typeface="Arial"/>
                <a:sym typeface="Arial"/>
              </a:rPr>
              <a:t> “Elevate” the uterus by pushing it upward toward the woman’s head. This helps to straighten the uterine cavity and ensures fundal placement.</a:t>
            </a:r>
            <a:endParaRPr sz="2000">
              <a:latin typeface="Arial"/>
              <a:ea typeface="Arial"/>
              <a:cs typeface="Arial"/>
              <a:sym typeface="Arial"/>
            </a:endParaRPr>
          </a:p>
        </p:txBody>
      </p:sp>
      <p:pic>
        <p:nvPicPr>
          <p:cNvPr id="273" name="Google Shape;273;p19"/>
          <p:cNvPicPr preferRelativeResize="0"/>
          <p:nvPr/>
        </p:nvPicPr>
        <p:blipFill rotWithShape="1">
          <a:blip r:embed="rId3">
            <a:alphaModFix/>
          </a:blip>
          <a:srcRect/>
          <a:stretch/>
        </p:blipFill>
        <p:spPr>
          <a:xfrm>
            <a:off x="5857075" y="1720699"/>
            <a:ext cx="5725325" cy="4184877"/>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20"/>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latin typeface="Arial Black"/>
                <a:ea typeface="Arial Black"/>
                <a:cs typeface="Arial Black"/>
                <a:sym typeface="Arial Black"/>
              </a:rPr>
              <a:t>Step 13</a:t>
            </a:r>
            <a:endParaRPr/>
          </a:p>
        </p:txBody>
      </p:sp>
      <p:sp>
        <p:nvSpPr>
          <p:cNvPr id="280" name="Google Shape;280;p20"/>
          <p:cNvSpPr txBox="1">
            <a:spLocks noGrp="1"/>
          </p:cNvSpPr>
          <p:nvPr>
            <p:ph type="body" idx="1"/>
          </p:nvPr>
        </p:nvSpPr>
        <p:spPr>
          <a:xfrm>
            <a:off x="332232" y="2294001"/>
            <a:ext cx="5148263" cy="328612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800"/>
              <a:buNone/>
            </a:pPr>
            <a:r>
              <a:rPr lang="en-US" sz="2000">
                <a:solidFill>
                  <a:srgbClr val="000000"/>
                </a:solidFill>
                <a:latin typeface="Arial"/>
                <a:ea typeface="Arial"/>
                <a:cs typeface="Arial"/>
                <a:sym typeface="Arial"/>
              </a:rPr>
              <a:t>Move the IUD and forceps upward—toward the umbilicus—until the fundus is felt; follow the contour of the uterine cavity.</a:t>
            </a:r>
            <a:endParaRPr sz="2000">
              <a:latin typeface="Arial"/>
              <a:ea typeface="Arial"/>
              <a:cs typeface="Arial"/>
              <a:sym typeface="Arial"/>
            </a:endParaRPr>
          </a:p>
        </p:txBody>
      </p:sp>
      <p:pic>
        <p:nvPicPr>
          <p:cNvPr id="281" name="Google Shape;281;p20"/>
          <p:cNvPicPr preferRelativeResize="0"/>
          <p:nvPr/>
        </p:nvPicPr>
        <p:blipFill rotWithShape="1">
          <a:blip r:embed="rId3">
            <a:alphaModFix/>
          </a:blip>
          <a:srcRect/>
          <a:stretch/>
        </p:blipFill>
        <p:spPr>
          <a:xfrm>
            <a:off x="6093489" y="1610959"/>
            <a:ext cx="5766279" cy="4214813"/>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p21"/>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latin typeface="Arial Black"/>
                <a:ea typeface="Arial Black"/>
                <a:cs typeface="Arial Black"/>
                <a:sym typeface="Arial Black"/>
              </a:rPr>
              <a:t>Step 14</a:t>
            </a:r>
            <a:endParaRPr/>
          </a:p>
        </p:txBody>
      </p:sp>
      <p:sp>
        <p:nvSpPr>
          <p:cNvPr id="287" name="Google Shape;287;p21"/>
          <p:cNvSpPr txBox="1">
            <a:spLocks noGrp="1"/>
          </p:cNvSpPr>
          <p:nvPr>
            <p:ph type="body" idx="1"/>
          </p:nvPr>
        </p:nvSpPr>
        <p:spPr>
          <a:xfrm>
            <a:off x="838200" y="2528887"/>
            <a:ext cx="4033838" cy="364807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800"/>
              <a:buNone/>
            </a:pPr>
            <a:r>
              <a:rPr lang="en-US" sz="2000">
                <a:solidFill>
                  <a:srgbClr val="000000"/>
                </a:solidFill>
                <a:latin typeface="Arial"/>
                <a:ea typeface="Arial"/>
                <a:cs typeface="Arial"/>
                <a:sym typeface="Arial"/>
              </a:rPr>
              <a:t>Open forceps and release IUD at the fundus.</a:t>
            </a:r>
            <a:endParaRPr sz="2000">
              <a:latin typeface="Arial"/>
              <a:ea typeface="Arial"/>
              <a:cs typeface="Arial"/>
              <a:sym typeface="Arial"/>
            </a:endParaRPr>
          </a:p>
        </p:txBody>
      </p:sp>
      <p:pic>
        <p:nvPicPr>
          <p:cNvPr id="288" name="Google Shape;288;p21"/>
          <p:cNvPicPr preferRelativeResize="0"/>
          <p:nvPr/>
        </p:nvPicPr>
        <p:blipFill rotWithShape="1">
          <a:blip r:embed="rId3">
            <a:alphaModFix/>
          </a:blip>
          <a:srcRect/>
          <a:stretch/>
        </p:blipFill>
        <p:spPr>
          <a:xfrm>
            <a:off x="5819929" y="1645983"/>
            <a:ext cx="5519760" cy="4034622"/>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93"/>
        <p:cNvGrpSpPr/>
        <p:nvPr/>
      </p:nvGrpSpPr>
      <p:grpSpPr>
        <a:xfrm>
          <a:off x="0" y="0"/>
          <a:ext cx="0" cy="0"/>
          <a:chOff x="0" y="0"/>
          <a:chExt cx="0" cy="0"/>
        </a:xfrm>
      </p:grpSpPr>
      <p:sp>
        <p:nvSpPr>
          <p:cNvPr id="294" name="Google Shape;294;p22"/>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latin typeface="Arial Black"/>
                <a:ea typeface="Arial Black"/>
                <a:cs typeface="Arial Black"/>
                <a:sym typeface="Arial Black"/>
              </a:rPr>
              <a:t>Step 15</a:t>
            </a:r>
            <a:endParaRPr/>
          </a:p>
        </p:txBody>
      </p:sp>
      <p:sp>
        <p:nvSpPr>
          <p:cNvPr id="295" name="Google Shape;295;p22"/>
          <p:cNvSpPr txBox="1">
            <a:spLocks noGrp="1"/>
          </p:cNvSpPr>
          <p:nvPr>
            <p:ph type="body" idx="1"/>
          </p:nvPr>
        </p:nvSpPr>
        <p:spPr>
          <a:xfrm>
            <a:off x="838200" y="2700337"/>
            <a:ext cx="4894385" cy="347662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800"/>
              <a:buNone/>
            </a:pPr>
            <a:r>
              <a:rPr lang="en-US" sz="2000">
                <a:solidFill>
                  <a:srgbClr val="000000"/>
                </a:solidFill>
                <a:latin typeface="Arial"/>
                <a:ea typeface="Arial"/>
                <a:cs typeface="Arial"/>
                <a:sym typeface="Arial"/>
              </a:rPr>
              <a:t>Sweep forceps to the side wall of the uterus.</a:t>
            </a:r>
            <a:endParaRPr sz="2000">
              <a:latin typeface="Arial"/>
              <a:ea typeface="Arial"/>
              <a:cs typeface="Arial"/>
              <a:sym typeface="Arial"/>
            </a:endParaRPr>
          </a:p>
        </p:txBody>
      </p:sp>
      <p:pic>
        <p:nvPicPr>
          <p:cNvPr id="296" name="Google Shape;296;p22"/>
          <p:cNvPicPr preferRelativeResize="0"/>
          <p:nvPr/>
        </p:nvPicPr>
        <p:blipFill rotWithShape="1">
          <a:blip r:embed="rId3">
            <a:alphaModFix/>
          </a:blip>
          <a:srcRect/>
          <a:stretch/>
        </p:blipFill>
        <p:spPr>
          <a:xfrm>
            <a:off x="5990640" y="1690688"/>
            <a:ext cx="5878117" cy="429656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23"/>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latin typeface="Arial Black"/>
                <a:ea typeface="Arial Black"/>
                <a:cs typeface="Arial Black"/>
                <a:sym typeface="Arial Black"/>
              </a:rPr>
              <a:t>Step 16</a:t>
            </a:r>
            <a:endParaRPr/>
          </a:p>
        </p:txBody>
      </p:sp>
      <p:sp>
        <p:nvSpPr>
          <p:cNvPr id="302" name="Google Shape;302;p23"/>
          <p:cNvSpPr txBox="1">
            <a:spLocks noGrp="1"/>
          </p:cNvSpPr>
          <p:nvPr>
            <p:ph type="body" idx="1"/>
          </p:nvPr>
        </p:nvSpPr>
        <p:spPr>
          <a:xfrm>
            <a:off x="838200" y="2128837"/>
            <a:ext cx="4433888" cy="404812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800"/>
              <a:buNone/>
            </a:pPr>
            <a:r>
              <a:rPr lang="en-US" sz="2000">
                <a:solidFill>
                  <a:srgbClr val="000000"/>
                </a:solidFill>
                <a:latin typeface="Arial"/>
                <a:ea typeface="Arial"/>
                <a:cs typeface="Arial"/>
                <a:sym typeface="Arial"/>
              </a:rPr>
              <a:t>Slowly remove forceps—keeping them slightly open.</a:t>
            </a:r>
            <a:endParaRPr sz="2000">
              <a:latin typeface="Arial"/>
              <a:ea typeface="Arial"/>
              <a:cs typeface="Arial"/>
              <a:sym typeface="Arial"/>
            </a:endParaRPr>
          </a:p>
        </p:txBody>
      </p:sp>
      <p:pic>
        <p:nvPicPr>
          <p:cNvPr id="303" name="Google Shape;303;p23"/>
          <p:cNvPicPr preferRelativeResize="0"/>
          <p:nvPr/>
        </p:nvPicPr>
        <p:blipFill rotWithShape="1">
          <a:blip r:embed="rId3">
            <a:alphaModFix/>
          </a:blip>
          <a:srcRect/>
          <a:stretch/>
        </p:blipFill>
        <p:spPr>
          <a:xfrm>
            <a:off x="5815566" y="1825623"/>
            <a:ext cx="5538234" cy="404812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24"/>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latin typeface="Arial Black"/>
                <a:ea typeface="Arial Black"/>
                <a:cs typeface="Arial Black"/>
                <a:sym typeface="Arial Black"/>
              </a:rPr>
              <a:t>Step 17</a:t>
            </a:r>
            <a:endParaRPr/>
          </a:p>
        </p:txBody>
      </p:sp>
      <p:sp>
        <p:nvSpPr>
          <p:cNvPr id="309" name="Google Shape;309;p24"/>
          <p:cNvSpPr txBox="1">
            <a:spLocks noGrp="1"/>
          </p:cNvSpPr>
          <p:nvPr>
            <p:ph type="body" idx="1"/>
          </p:nvPr>
        </p:nvSpPr>
        <p:spPr>
          <a:xfrm>
            <a:off x="609600" y="1600200"/>
            <a:ext cx="10972800" cy="4525962"/>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800"/>
              <a:buNone/>
            </a:pPr>
            <a:r>
              <a:rPr lang="en-US" sz="2100">
                <a:solidFill>
                  <a:srgbClr val="000000"/>
                </a:solidFill>
                <a:latin typeface="Arial"/>
                <a:ea typeface="Arial"/>
                <a:cs typeface="Arial"/>
                <a:sym typeface="Arial"/>
              </a:rPr>
              <a:t>Before removing gloves:</a:t>
            </a:r>
            <a:endParaRPr/>
          </a:p>
          <a:p>
            <a:pPr marL="257175" lvl="0" indent="-257175" algn="l" rtl="0">
              <a:lnSpc>
                <a:spcPct val="100000"/>
              </a:lnSpc>
              <a:spcBef>
                <a:spcPts val="600"/>
              </a:spcBef>
              <a:spcAft>
                <a:spcPts val="0"/>
              </a:spcAft>
              <a:buSzPts val="1800"/>
              <a:buFont typeface="Arial"/>
              <a:buChar char="•"/>
            </a:pPr>
            <a:r>
              <a:rPr lang="en-US" sz="2100">
                <a:solidFill>
                  <a:srgbClr val="000000"/>
                </a:solidFill>
                <a:latin typeface="Arial"/>
                <a:ea typeface="Arial"/>
                <a:cs typeface="Arial"/>
                <a:sym typeface="Arial"/>
              </a:rPr>
              <a:t>Wipe used instruments with a wet cloth or soak them in a bucket of tap water for point-of-use cleaning and further processing</a:t>
            </a:r>
            <a:endParaRPr/>
          </a:p>
          <a:p>
            <a:pPr marL="257175" lvl="0" indent="-257175" algn="l" rtl="0">
              <a:lnSpc>
                <a:spcPct val="100000"/>
              </a:lnSpc>
              <a:spcBef>
                <a:spcPts val="600"/>
              </a:spcBef>
              <a:spcAft>
                <a:spcPts val="0"/>
              </a:spcAft>
              <a:buSzPts val="1800"/>
              <a:buChar char="•"/>
            </a:pPr>
            <a:r>
              <a:rPr lang="en-US" sz="2100">
                <a:solidFill>
                  <a:srgbClr val="000000"/>
                </a:solidFill>
                <a:latin typeface="Arial"/>
                <a:ea typeface="Arial"/>
                <a:cs typeface="Arial"/>
                <a:sym typeface="Arial"/>
              </a:rPr>
              <a:t>Segregate and dispose of waste materials in appropriate leak-proof containers with lids</a:t>
            </a:r>
            <a:r>
              <a:rPr lang="en-US" sz="2100"/>
              <a:t> </a:t>
            </a:r>
            <a:endParaRPr/>
          </a:p>
          <a:p>
            <a:pPr marL="257175" lvl="0" indent="-257175" algn="l" rtl="0">
              <a:lnSpc>
                <a:spcPct val="100000"/>
              </a:lnSpc>
              <a:spcBef>
                <a:spcPts val="600"/>
              </a:spcBef>
              <a:spcAft>
                <a:spcPts val="0"/>
              </a:spcAft>
              <a:buSzPts val="1800"/>
              <a:buChar char="•"/>
            </a:pPr>
            <a:r>
              <a:rPr lang="en-US" sz="2100">
                <a:solidFill>
                  <a:srgbClr val="000000"/>
                </a:solidFill>
                <a:latin typeface="Arial"/>
                <a:ea typeface="Arial"/>
                <a:cs typeface="Arial"/>
                <a:sym typeface="Arial"/>
              </a:rPr>
              <a:t>Wipe surfaces that may have been contaminated with blood/discharge with 0.5% chlorine solution.</a:t>
            </a:r>
            <a:endParaRPr/>
          </a:p>
          <a:p>
            <a:pPr marL="257175" lvl="0" indent="-257175" algn="l" rtl="0">
              <a:lnSpc>
                <a:spcPct val="100000"/>
              </a:lnSpc>
              <a:spcBef>
                <a:spcPts val="600"/>
              </a:spcBef>
              <a:spcAft>
                <a:spcPts val="0"/>
              </a:spcAft>
              <a:buSzPts val="1800"/>
              <a:buFont typeface="Arial"/>
              <a:buChar char="•"/>
            </a:pPr>
            <a:r>
              <a:rPr lang="en-US" sz="2100">
                <a:solidFill>
                  <a:srgbClr val="000000"/>
                </a:solidFill>
                <a:latin typeface="Arial"/>
                <a:ea typeface="Arial"/>
                <a:cs typeface="Arial"/>
                <a:sym typeface="Arial"/>
              </a:rPr>
              <a:t>Take gloves off, wash hands thoroughly with soap and water, and dry them.</a:t>
            </a:r>
            <a:r>
              <a:rPr lang="en-US" sz="2100"/>
              <a:t> </a:t>
            </a:r>
            <a:endParaRPr/>
          </a:p>
          <a:p>
            <a:pPr marL="457200" lvl="0" indent="-228600" algn="l" rtl="0">
              <a:lnSpc>
                <a:spcPct val="100000"/>
              </a:lnSpc>
              <a:spcBef>
                <a:spcPts val="960"/>
              </a:spcBef>
              <a:spcAft>
                <a:spcPts val="0"/>
              </a:spcAft>
              <a:buClr>
                <a:srgbClr val="000000"/>
              </a:buClr>
              <a:buSzPts val="1800"/>
              <a:buNone/>
            </a:pPr>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13"/>
        <p:cNvGrpSpPr/>
        <p:nvPr/>
      </p:nvGrpSpPr>
      <p:grpSpPr>
        <a:xfrm>
          <a:off x="0" y="0"/>
          <a:ext cx="0" cy="0"/>
          <a:chOff x="0" y="0"/>
          <a:chExt cx="0" cy="0"/>
        </a:xfrm>
      </p:grpSpPr>
      <p:sp>
        <p:nvSpPr>
          <p:cNvPr id="314" name="Google Shape;314;p25"/>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latin typeface="Arial Black"/>
                <a:ea typeface="Arial Black"/>
                <a:cs typeface="Arial Black"/>
                <a:sym typeface="Arial Black"/>
              </a:rPr>
              <a:t>Step 18</a:t>
            </a:r>
            <a:endParaRPr/>
          </a:p>
        </p:txBody>
      </p:sp>
      <p:sp>
        <p:nvSpPr>
          <p:cNvPr id="315" name="Google Shape;315;p25"/>
          <p:cNvSpPr txBox="1">
            <a:spLocks noGrp="1"/>
          </p:cNvSpPr>
          <p:nvPr>
            <p:ph type="body" idx="1"/>
          </p:nvPr>
        </p:nvSpPr>
        <p:spPr>
          <a:xfrm>
            <a:off x="609600" y="1600200"/>
            <a:ext cx="10972800" cy="4525962"/>
          </a:xfrm>
          <a:prstGeom prst="rect">
            <a:avLst/>
          </a:prstGeom>
          <a:noFill/>
          <a:ln>
            <a:noFill/>
          </a:ln>
        </p:spPr>
        <p:txBody>
          <a:bodyPr spcFirstLastPara="1" wrap="square" lIns="91425" tIns="45700" rIns="91425" bIns="45700" anchor="t" anchorCtr="0">
            <a:noAutofit/>
          </a:bodyPr>
          <a:lstStyle/>
          <a:p>
            <a:pPr marL="457200" lvl="0" indent="-342900" algn="l" rtl="0">
              <a:lnSpc>
                <a:spcPct val="100000"/>
              </a:lnSpc>
              <a:spcBef>
                <a:spcPts val="360"/>
              </a:spcBef>
              <a:spcAft>
                <a:spcPts val="0"/>
              </a:spcAft>
              <a:buClr>
                <a:srgbClr val="000000"/>
              </a:buClr>
              <a:buSzPts val="1800"/>
              <a:buChar char="•"/>
            </a:pPr>
            <a:r>
              <a:rPr lang="en-US" sz="2000"/>
              <a:t>Allow the woman to rest.</a:t>
            </a:r>
            <a:endParaRPr/>
          </a:p>
          <a:p>
            <a:pPr marL="457200" lvl="0" indent="-342900" algn="l" rtl="0">
              <a:lnSpc>
                <a:spcPct val="100000"/>
              </a:lnSpc>
              <a:spcBef>
                <a:spcPts val="360"/>
              </a:spcBef>
              <a:spcAft>
                <a:spcPts val="0"/>
              </a:spcAft>
              <a:buClr>
                <a:srgbClr val="000000"/>
              </a:buClr>
              <a:buSzPts val="1800"/>
              <a:buChar char="•"/>
            </a:pPr>
            <a:r>
              <a:rPr lang="en-US" sz="2000"/>
              <a:t>Provide post Insertion instructions when she is comfortable.</a:t>
            </a:r>
            <a:endParaRPr/>
          </a:p>
          <a:p>
            <a:pPr marL="457200" lvl="0" indent="-342900" algn="l" rtl="0">
              <a:lnSpc>
                <a:spcPct val="100000"/>
              </a:lnSpc>
              <a:spcBef>
                <a:spcPts val="360"/>
              </a:spcBef>
              <a:spcAft>
                <a:spcPts val="0"/>
              </a:spcAft>
              <a:buClr>
                <a:srgbClr val="000000"/>
              </a:buClr>
              <a:buSzPts val="1800"/>
              <a:buChar char="•"/>
            </a:pPr>
            <a:r>
              <a:rPr lang="en-US" sz="2000"/>
              <a:t>Be sure she receives complete postpartum care.</a:t>
            </a:r>
            <a:endParaRPr/>
          </a:p>
          <a:p>
            <a:pPr marL="457200" lvl="0" indent="-342900" algn="l" rtl="0">
              <a:lnSpc>
                <a:spcPct val="100000"/>
              </a:lnSpc>
              <a:spcBef>
                <a:spcPts val="360"/>
              </a:spcBef>
              <a:spcAft>
                <a:spcPts val="0"/>
              </a:spcAft>
              <a:buClr>
                <a:srgbClr val="000000"/>
              </a:buClr>
              <a:buSzPts val="1800"/>
              <a:buChar char="•"/>
            </a:pPr>
            <a:r>
              <a:rPr lang="en-US" sz="2000"/>
              <a:t>Help her initiate breast feeding</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26"/>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latin typeface="Arial Black"/>
                <a:ea typeface="Arial Black"/>
                <a:cs typeface="Arial Black"/>
                <a:sym typeface="Arial Black"/>
              </a:rPr>
              <a:t>Post insertion instructions</a:t>
            </a:r>
            <a:endParaRPr sz="4000">
              <a:latin typeface="Arial Black"/>
              <a:ea typeface="Arial Black"/>
              <a:cs typeface="Arial Black"/>
              <a:sym typeface="Arial Black"/>
            </a:endParaRPr>
          </a:p>
        </p:txBody>
      </p:sp>
      <p:sp>
        <p:nvSpPr>
          <p:cNvPr id="322" name="Google Shape;322;p26"/>
          <p:cNvSpPr txBox="1">
            <a:spLocks noGrp="1"/>
          </p:cNvSpPr>
          <p:nvPr>
            <p:ph type="body" idx="1"/>
          </p:nvPr>
        </p:nvSpPr>
        <p:spPr>
          <a:xfrm>
            <a:off x="609600" y="1600200"/>
            <a:ext cx="10972800" cy="4525962"/>
          </a:xfrm>
          <a:prstGeom prst="rect">
            <a:avLst/>
          </a:prstGeom>
          <a:noFill/>
          <a:ln>
            <a:noFill/>
          </a:ln>
        </p:spPr>
        <p:txBody>
          <a:bodyPr spcFirstLastPara="1" wrap="square" lIns="91425" tIns="45700" rIns="91425" bIns="45700" anchor="t" anchorCtr="0">
            <a:normAutofit/>
          </a:bodyPr>
          <a:lstStyle/>
          <a:p>
            <a:pPr marL="457200" lvl="0" indent="-342900" algn="l" rtl="0">
              <a:lnSpc>
                <a:spcPct val="100000"/>
              </a:lnSpc>
              <a:spcBef>
                <a:spcPts val="360"/>
              </a:spcBef>
              <a:spcAft>
                <a:spcPts val="0"/>
              </a:spcAft>
              <a:buClr>
                <a:srgbClr val="000000"/>
              </a:buClr>
              <a:buSzPts val="1800"/>
              <a:buChar char="•"/>
            </a:pPr>
            <a:r>
              <a:rPr lang="en-US" sz="2000">
                <a:latin typeface="Arial"/>
                <a:ea typeface="Arial"/>
                <a:cs typeface="Arial"/>
                <a:sym typeface="Arial"/>
              </a:rPr>
              <a:t>Review side effects and normal postpartum symptoms;</a:t>
            </a:r>
            <a:endParaRPr/>
          </a:p>
          <a:p>
            <a:pPr marL="457200" lvl="0" indent="-342900" algn="l" rtl="0">
              <a:lnSpc>
                <a:spcPct val="100000"/>
              </a:lnSpc>
              <a:spcBef>
                <a:spcPts val="360"/>
              </a:spcBef>
              <a:spcAft>
                <a:spcPts val="0"/>
              </a:spcAft>
              <a:buClr>
                <a:srgbClr val="000000"/>
              </a:buClr>
              <a:buSzPts val="1800"/>
              <a:buChar char="•"/>
            </a:pPr>
            <a:r>
              <a:rPr lang="en-US" sz="2000">
                <a:latin typeface="Arial"/>
                <a:ea typeface="Arial"/>
                <a:cs typeface="Arial"/>
                <a:sym typeface="Arial"/>
              </a:rPr>
              <a:t>Tell the woman when to return for PPIUD/postnatal and newborn checkup(s);</a:t>
            </a:r>
            <a:endParaRPr/>
          </a:p>
          <a:p>
            <a:pPr marL="457200" lvl="0" indent="-342900" algn="l" rtl="0">
              <a:lnSpc>
                <a:spcPct val="100000"/>
              </a:lnSpc>
              <a:spcBef>
                <a:spcPts val="360"/>
              </a:spcBef>
              <a:spcAft>
                <a:spcPts val="0"/>
              </a:spcAft>
              <a:buClr>
                <a:srgbClr val="000000"/>
              </a:buClr>
              <a:buSzPts val="1800"/>
              <a:buChar char="•"/>
            </a:pPr>
            <a:r>
              <a:rPr lang="en-US" sz="2000">
                <a:latin typeface="Arial"/>
                <a:ea typeface="Arial"/>
                <a:cs typeface="Arial"/>
                <a:sym typeface="Arial"/>
              </a:rPr>
              <a:t>Emphasize that she should return any time she has a concern or experiences warning signs;</a:t>
            </a:r>
            <a:endParaRPr/>
          </a:p>
          <a:p>
            <a:pPr marL="457200" lvl="0" indent="-342900" algn="l" rtl="0">
              <a:lnSpc>
                <a:spcPct val="100000"/>
              </a:lnSpc>
              <a:spcBef>
                <a:spcPts val="360"/>
              </a:spcBef>
              <a:spcAft>
                <a:spcPts val="0"/>
              </a:spcAft>
              <a:buClr>
                <a:srgbClr val="000000"/>
              </a:buClr>
              <a:buSzPts val="1800"/>
              <a:buChar char="•"/>
            </a:pPr>
            <a:r>
              <a:rPr lang="en-US" sz="2000">
                <a:latin typeface="Arial"/>
                <a:ea typeface="Arial"/>
                <a:cs typeface="Arial"/>
                <a:sym typeface="Arial"/>
              </a:rPr>
              <a:t>Review the warning signs (PAINS)</a:t>
            </a:r>
            <a:endParaRPr/>
          </a:p>
          <a:p>
            <a:pPr marL="457200" lvl="0" indent="-342900" algn="l" rtl="0">
              <a:lnSpc>
                <a:spcPct val="100000"/>
              </a:lnSpc>
              <a:spcBef>
                <a:spcPts val="360"/>
              </a:spcBef>
              <a:spcAft>
                <a:spcPts val="0"/>
              </a:spcAft>
              <a:buClr>
                <a:srgbClr val="000000"/>
              </a:buClr>
              <a:buSzPts val="1800"/>
              <a:buChar char="•"/>
            </a:pPr>
            <a:r>
              <a:rPr lang="en-US" sz="2000"/>
              <a:t>Tell her what to do if she sees that the IUD has fallen out( expelled).</a:t>
            </a:r>
            <a:endParaRPr/>
          </a:p>
          <a:p>
            <a:pPr marL="457200" lvl="0" indent="-342900" algn="l" rtl="0">
              <a:lnSpc>
                <a:spcPct val="100000"/>
              </a:lnSpc>
              <a:spcBef>
                <a:spcPts val="360"/>
              </a:spcBef>
              <a:spcAft>
                <a:spcPts val="0"/>
              </a:spcAft>
              <a:buClr>
                <a:srgbClr val="000000"/>
              </a:buClr>
              <a:buSzPts val="1800"/>
              <a:buChar char="•"/>
            </a:pPr>
            <a:r>
              <a:rPr lang="en-US" sz="2000">
                <a:latin typeface="Arial"/>
                <a:ea typeface="Arial"/>
                <a:cs typeface="Arial"/>
                <a:sym typeface="Arial"/>
              </a:rPr>
              <a:t>Ensure that the woman understands post-insertion instructions;</a:t>
            </a:r>
            <a:endParaRPr/>
          </a:p>
          <a:p>
            <a:pPr marL="457200" lvl="0" indent="-342900" algn="l" rtl="0">
              <a:lnSpc>
                <a:spcPct val="100000"/>
              </a:lnSpc>
              <a:spcBef>
                <a:spcPts val="360"/>
              </a:spcBef>
              <a:spcAft>
                <a:spcPts val="0"/>
              </a:spcAft>
              <a:buClr>
                <a:srgbClr val="000000"/>
              </a:buClr>
              <a:buSzPts val="1800"/>
              <a:buChar char="•"/>
            </a:pPr>
            <a:r>
              <a:rPr lang="en-US" sz="2000">
                <a:latin typeface="Arial"/>
                <a:ea typeface="Arial"/>
                <a:cs typeface="Arial"/>
                <a:sym typeface="Arial"/>
              </a:rPr>
              <a:t>Give written post-insertion instructions, if possible;</a:t>
            </a:r>
            <a:endParaRPr/>
          </a:p>
          <a:p>
            <a:pPr marL="457200" lvl="0" indent="-342900" algn="l" rtl="0">
              <a:lnSpc>
                <a:spcPct val="100000"/>
              </a:lnSpc>
              <a:spcBef>
                <a:spcPts val="360"/>
              </a:spcBef>
              <a:spcAft>
                <a:spcPts val="0"/>
              </a:spcAft>
              <a:buClr>
                <a:srgbClr val="000000"/>
              </a:buClr>
              <a:buSzPts val="1800"/>
              <a:buChar char="•"/>
            </a:pPr>
            <a:r>
              <a:rPr lang="en-US" sz="2000">
                <a:solidFill>
                  <a:srgbClr val="000000"/>
                </a:solidFill>
              </a:rPr>
              <a:t>Complete the reminder client card and give it to the client. Explain that the card shows the type of IUD, the date of insertion, the clinic name, and the intended date of removal/replacement.</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27"/>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a:solidFill>
                  <a:srgbClr val="000000"/>
                </a:solidFill>
                <a:latin typeface="Arial Black"/>
                <a:ea typeface="Arial Black"/>
                <a:cs typeface="Arial Black"/>
                <a:sym typeface="Arial Black"/>
              </a:rPr>
              <a:t>Post insertion instructions…</a:t>
            </a:r>
            <a:endParaRPr sz="4000" b="1">
              <a:latin typeface="Arial Black"/>
              <a:ea typeface="Arial Black"/>
              <a:cs typeface="Arial Black"/>
              <a:sym typeface="Arial Black"/>
            </a:endParaRPr>
          </a:p>
        </p:txBody>
      </p:sp>
      <p:sp>
        <p:nvSpPr>
          <p:cNvPr id="328" name="Google Shape;328;p27"/>
          <p:cNvSpPr txBox="1">
            <a:spLocks noGrp="1"/>
          </p:cNvSpPr>
          <p:nvPr>
            <p:ph type="body" idx="1"/>
          </p:nvPr>
        </p:nvSpPr>
        <p:spPr>
          <a:xfrm>
            <a:off x="838200" y="1825625"/>
            <a:ext cx="10063163" cy="4351338"/>
          </a:xfrm>
          <a:prstGeom prst="rect">
            <a:avLst/>
          </a:prstGeom>
          <a:noFill/>
          <a:ln>
            <a:noFill/>
          </a:ln>
        </p:spPr>
        <p:txBody>
          <a:bodyPr spcFirstLastPara="1" wrap="square" lIns="91425" tIns="45700" rIns="91425" bIns="45700" anchor="t" anchorCtr="0">
            <a:normAutofit/>
          </a:bodyPr>
          <a:lstStyle/>
          <a:p>
            <a:pPr marL="0" lvl="0" indent="0" algn="l" rtl="0">
              <a:lnSpc>
                <a:spcPct val="95000"/>
              </a:lnSpc>
              <a:spcBef>
                <a:spcPts val="600"/>
              </a:spcBef>
              <a:spcAft>
                <a:spcPts val="0"/>
              </a:spcAft>
              <a:buSzPts val="1800"/>
              <a:buNone/>
            </a:pPr>
            <a:r>
              <a:rPr lang="en-US" sz="2000" b="1">
                <a:solidFill>
                  <a:srgbClr val="000000"/>
                </a:solidFill>
                <a:latin typeface="Arial"/>
                <a:ea typeface="Arial"/>
                <a:cs typeface="Arial"/>
                <a:sym typeface="Arial"/>
              </a:rPr>
              <a:t>Remind client:</a:t>
            </a:r>
            <a:endParaRPr/>
          </a:p>
          <a:p>
            <a:pPr marL="342900" lvl="0" indent="-342900" algn="l" rtl="0">
              <a:lnSpc>
                <a:spcPct val="95000"/>
              </a:lnSpc>
              <a:spcBef>
                <a:spcPts val="1200"/>
              </a:spcBef>
              <a:spcAft>
                <a:spcPts val="0"/>
              </a:spcAft>
              <a:buSzPts val="1800"/>
              <a:buFont typeface="Arial"/>
              <a:buChar char="•"/>
            </a:pPr>
            <a:r>
              <a:rPr lang="en-US" sz="2000">
                <a:solidFill>
                  <a:srgbClr val="000000"/>
                </a:solidFill>
              </a:rPr>
              <a:t>No protection against STIs; need to use condoms if at risk.</a:t>
            </a:r>
            <a:endParaRPr/>
          </a:p>
          <a:p>
            <a:pPr marL="342900" lvl="0" indent="-342900" algn="l" rtl="0">
              <a:lnSpc>
                <a:spcPct val="95000"/>
              </a:lnSpc>
              <a:spcBef>
                <a:spcPts val="600"/>
              </a:spcBef>
              <a:spcAft>
                <a:spcPts val="0"/>
              </a:spcAft>
              <a:buSzPts val="1800"/>
              <a:buFont typeface="Arial"/>
              <a:buChar char="•"/>
            </a:pPr>
            <a:r>
              <a:rPr lang="en-US" sz="2000">
                <a:solidFill>
                  <a:srgbClr val="000000"/>
                </a:solidFill>
              </a:rPr>
              <a:t>Possible side effects, especially bleeding changes expected.</a:t>
            </a:r>
            <a:endParaRPr/>
          </a:p>
          <a:p>
            <a:pPr marL="342900" lvl="0" indent="-342900" algn="l" rtl="0">
              <a:lnSpc>
                <a:spcPct val="95000"/>
              </a:lnSpc>
              <a:spcBef>
                <a:spcPts val="600"/>
              </a:spcBef>
              <a:spcAft>
                <a:spcPts val="0"/>
              </a:spcAft>
              <a:buSzPts val="1800"/>
              <a:buFont typeface="Arial"/>
              <a:buChar char="•"/>
            </a:pPr>
            <a:r>
              <a:rPr lang="en-US" sz="2000">
                <a:solidFill>
                  <a:srgbClr val="000000"/>
                </a:solidFill>
              </a:rPr>
              <a:t>When to return to the clinic</a:t>
            </a:r>
            <a:endParaRPr/>
          </a:p>
          <a:p>
            <a:pPr marL="342900" lvl="0" indent="-342900" algn="l" rtl="0">
              <a:lnSpc>
                <a:spcPct val="95000"/>
              </a:lnSpc>
              <a:spcBef>
                <a:spcPts val="600"/>
              </a:spcBef>
              <a:spcAft>
                <a:spcPts val="0"/>
              </a:spcAft>
              <a:buSzPts val="1800"/>
              <a:buFont typeface="Arial"/>
              <a:buChar char="•"/>
            </a:pPr>
            <a:r>
              <a:rPr lang="en-US" sz="2000">
                <a:solidFill>
                  <a:srgbClr val="000000"/>
                </a:solidFill>
              </a:rPr>
              <a:t>Complete the client record</a:t>
            </a:r>
            <a:endParaRPr/>
          </a:p>
          <a:p>
            <a:pPr marL="457200" lvl="0" indent="-228600" algn="l" rtl="0">
              <a:lnSpc>
                <a:spcPct val="100000"/>
              </a:lnSpc>
              <a:spcBef>
                <a:spcPts val="360"/>
              </a:spcBef>
              <a:spcAft>
                <a:spcPts val="0"/>
              </a:spcAft>
              <a:buClr>
                <a:srgbClr val="000000"/>
              </a:buClr>
              <a:buSzPts val="1800"/>
              <a:buNone/>
            </a:pPr>
            <a:endParaRPr sz="2000">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p29"/>
          <p:cNvSpPr txBox="1">
            <a:spLocks noGrp="1"/>
          </p:cNvSpPr>
          <p:nvPr>
            <p:ph type="title"/>
          </p:nvPr>
        </p:nvSpPr>
        <p:spPr>
          <a:xfrm>
            <a:off x="766666" y="210986"/>
            <a:ext cx="10431887" cy="1069174"/>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3600" b="1">
                <a:latin typeface="Arial Black"/>
                <a:ea typeface="Arial Black"/>
                <a:cs typeface="Arial Black"/>
                <a:sym typeface="Arial Black"/>
              </a:rPr>
              <a:t>What are the problems that a provider can encounter at the time of insertion</a:t>
            </a:r>
            <a:endParaRPr/>
          </a:p>
        </p:txBody>
      </p:sp>
      <p:sp>
        <p:nvSpPr>
          <p:cNvPr id="335" name="Google Shape;335;p29"/>
          <p:cNvSpPr txBox="1">
            <a:spLocks noGrp="1"/>
          </p:cNvSpPr>
          <p:nvPr>
            <p:ph type="body" idx="1"/>
          </p:nvPr>
        </p:nvSpPr>
        <p:spPr>
          <a:xfrm>
            <a:off x="766666" y="1727878"/>
            <a:ext cx="10431887" cy="4351338"/>
          </a:xfrm>
          <a:prstGeom prst="rect">
            <a:avLst/>
          </a:prstGeom>
          <a:noFill/>
          <a:ln>
            <a:noFill/>
          </a:ln>
        </p:spPr>
        <p:txBody>
          <a:bodyPr spcFirstLastPara="1" wrap="square" lIns="91425" tIns="45700" rIns="91425" bIns="45700" anchor="t" anchorCtr="0">
            <a:normAutofit/>
          </a:bodyPr>
          <a:lstStyle/>
          <a:p>
            <a:pPr marL="457200" lvl="0" indent="-342900" algn="l" rtl="0">
              <a:lnSpc>
                <a:spcPct val="100000"/>
              </a:lnSpc>
              <a:spcBef>
                <a:spcPts val="360"/>
              </a:spcBef>
              <a:spcAft>
                <a:spcPts val="0"/>
              </a:spcAft>
              <a:buClr>
                <a:srgbClr val="000000"/>
              </a:buClr>
              <a:buSzPts val="1800"/>
              <a:buChar char="•"/>
            </a:pPr>
            <a:r>
              <a:rPr lang="en-US" sz="2000" b="1"/>
              <a:t>IUD seen in vagina or cervix after placement or length of the string is not consistent with fundal position:</a:t>
            </a:r>
            <a:endParaRPr/>
          </a:p>
          <a:p>
            <a:pPr marL="914400" lvl="1" indent="-342900" algn="l" rtl="0">
              <a:lnSpc>
                <a:spcPct val="100000"/>
              </a:lnSpc>
              <a:spcBef>
                <a:spcPts val="360"/>
              </a:spcBef>
              <a:spcAft>
                <a:spcPts val="0"/>
              </a:spcAft>
              <a:buSzPts val="1800"/>
              <a:buFont typeface="Noto Sans Symbols"/>
              <a:buChar char="⮚"/>
            </a:pPr>
            <a:r>
              <a:rPr lang="en-US" sz="2000"/>
              <a:t>Remove the IUD with HLD forceps and reinsert the same IUD if not contaminated. If contaminated, use a new IUD</a:t>
            </a:r>
            <a:endParaRPr/>
          </a:p>
          <a:p>
            <a:pPr marL="571500" lvl="1" indent="0" algn="l" rtl="0">
              <a:lnSpc>
                <a:spcPct val="100000"/>
              </a:lnSpc>
              <a:spcBef>
                <a:spcPts val="360"/>
              </a:spcBef>
              <a:spcAft>
                <a:spcPts val="0"/>
              </a:spcAft>
              <a:buSzPts val="1800"/>
              <a:buNone/>
            </a:pPr>
            <a:endParaRPr/>
          </a:p>
          <a:p>
            <a:pPr marL="457200" lvl="0" indent="-342900" algn="l" rtl="0">
              <a:lnSpc>
                <a:spcPct val="100000"/>
              </a:lnSpc>
              <a:spcBef>
                <a:spcPts val="360"/>
              </a:spcBef>
              <a:spcAft>
                <a:spcPts val="0"/>
              </a:spcAft>
              <a:buClr>
                <a:srgbClr val="000000"/>
              </a:buClr>
              <a:buSzPts val="1800"/>
              <a:buChar char="•"/>
            </a:pPr>
            <a:r>
              <a:rPr lang="en-US" sz="2000" b="1"/>
              <a:t>Uterine perforation (very rare): Loss of resistance and sudden pain</a:t>
            </a:r>
            <a:endParaRPr/>
          </a:p>
          <a:p>
            <a:pPr marL="914400" lvl="1" indent="-342900" algn="l" rtl="0">
              <a:lnSpc>
                <a:spcPct val="100000"/>
              </a:lnSpc>
              <a:spcBef>
                <a:spcPts val="360"/>
              </a:spcBef>
              <a:spcAft>
                <a:spcPts val="0"/>
              </a:spcAft>
              <a:buSzPts val="1800"/>
              <a:buFont typeface="Noto Sans Symbols"/>
              <a:buChar char="⮚"/>
            </a:pPr>
            <a:r>
              <a:rPr lang="en-US" sz="2000"/>
              <a:t>Stop the procedure and remove the instruments</a:t>
            </a:r>
            <a:endParaRPr/>
          </a:p>
          <a:p>
            <a:pPr marL="914400" lvl="1" indent="-342900" algn="l" rtl="0">
              <a:lnSpc>
                <a:spcPct val="100000"/>
              </a:lnSpc>
              <a:spcBef>
                <a:spcPts val="360"/>
              </a:spcBef>
              <a:spcAft>
                <a:spcPts val="0"/>
              </a:spcAft>
              <a:buSzPts val="1800"/>
              <a:buFont typeface="Noto Sans Symbols"/>
              <a:buChar char="⮚"/>
            </a:pPr>
            <a:r>
              <a:rPr lang="en-US" sz="2000"/>
              <a:t>Observe vitals, rigidity, and bleeding. Start IV fluids and IV Antibiotics</a:t>
            </a:r>
            <a:endParaRPr/>
          </a:p>
          <a:p>
            <a:pPr marL="914400" lvl="1" indent="-342900" algn="l" rtl="0">
              <a:lnSpc>
                <a:spcPct val="100000"/>
              </a:lnSpc>
              <a:spcBef>
                <a:spcPts val="360"/>
              </a:spcBef>
              <a:spcAft>
                <a:spcPts val="0"/>
              </a:spcAft>
              <a:buSzPts val="1800"/>
              <a:buFont typeface="Noto Sans Symbols"/>
              <a:buChar char="⮚"/>
            </a:pPr>
            <a:r>
              <a:rPr lang="en-US" sz="2000"/>
              <a:t>If vitals low-Refer</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30"/>
          <p:cNvSpPr txBox="1">
            <a:spLocks noGrp="1"/>
          </p:cNvSpPr>
          <p:nvPr>
            <p:ph type="title"/>
          </p:nvPr>
        </p:nvSpPr>
        <p:spPr>
          <a:xfrm>
            <a:off x="742950" y="57566"/>
            <a:ext cx="11059885" cy="1339170"/>
          </a:xfrm>
          <a:prstGeom prst="rect">
            <a:avLst/>
          </a:prstGeom>
          <a:noFill/>
          <a:ln>
            <a:noFill/>
          </a:ln>
        </p:spPr>
        <p:txBody>
          <a:bodyPr spcFirstLastPara="1" wrap="square" lIns="91425" tIns="45700" rIns="91425" bIns="45700" anchor="ctr" anchorCtr="0">
            <a:normAutofit/>
          </a:bodyPr>
          <a:lstStyle/>
          <a:p>
            <a:pPr marL="0" lvl="0" indent="0" algn="ctr" rtl="0">
              <a:lnSpc>
                <a:spcPct val="85000"/>
              </a:lnSpc>
              <a:spcBef>
                <a:spcPts val="0"/>
              </a:spcBef>
              <a:spcAft>
                <a:spcPts val="0"/>
              </a:spcAft>
              <a:buSzPts val="1400"/>
              <a:buNone/>
            </a:pPr>
            <a:r>
              <a:rPr lang="en-US" sz="4000" b="1">
                <a:latin typeface="Arial Black"/>
                <a:ea typeface="Arial Black"/>
                <a:cs typeface="Arial Black"/>
                <a:sym typeface="Arial Black"/>
              </a:rPr>
              <a:t>Best practices to minimize the risk of complications</a:t>
            </a:r>
            <a:endParaRPr sz="4000">
              <a:latin typeface="Arial Black"/>
              <a:ea typeface="Arial Black"/>
              <a:cs typeface="Arial Black"/>
              <a:sym typeface="Arial Black"/>
            </a:endParaRPr>
          </a:p>
        </p:txBody>
      </p:sp>
      <p:sp>
        <p:nvSpPr>
          <p:cNvPr id="342" name="Google Shape;342;p30"/>
          <p:cNvSpPr txBox="1">
            <a:spLocks noGrp="1"/>
          </p:cNvSpPr>
          <p:nvPr>
            <p:ph type="body" idx="1"/>
          </p:nvPr>
        </p:nvSpPr>
        <p:spPr>
          <a:xfrm>
            <a:off x="583475" y="1699075"/>
            <a:ext cx="11059800" cy="5004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560"/>
              </a:spcBef>
              <a:spcAft>
                <a:spcPts val="0"/>
              </a:spcAft>
              <a:buSzPts val="2800"/>
              <a:buNone/>
            </a:pPr>
            <a:r>
              <a:rPr lang="en-US" sz="2000" b="1">
                <a:solidFill>
                  <a:srgbClr val="000000"/>
                </a:solidFill>
                <a:latin typeface="Arial"/>
                <a:ea typeface="Arial"/>
                <a:cs typeface="Arial"/>
                <a:sym typeface="Arial"/>
              </a:rPr>
              <a:t>Careful screening of clients</a:t>
            </a:r>
            <a:endParaRPr b="1"/>
          </a:p>
          <a:p>
            <a:pPr marL="342900" lvl="0" indent="-342900" algn="l" rtl="0">
              <a:lnSpc>
                <a:spcPct val="100000"/>
              </a:lnSpc>
              <a:spcBef>
                <a:spcPts val="560"/>
              </a:spcBef>
              <a:spcAft>
                <a:spcPts val="0"/>
              </a:spcAft>
              <a:buSzPts val="2000"/>
              <a:buChar char="•"/>
            </a:pPr>
            <a:r>
              <a:rPr lang="en-US" sz="2000">
                <a:solidFill>
                  <a:srgbClr val="000000"/>
                </a:solidFill>
                <a:latin typeface="Arial"/>
                <a:ea typeface="Arial"/>
                <a:cs typeface="Arial"/>
                <a:sym typeface="Arial"/>
              </a:rPr>
              <a:t>Screen the client for high risk of STIs)</a:t>
            </a:r>
            <a:endParaRPr sz="2000"/>
          </a:p>
          <a:p>
            <a:pPr marL="342900" lvl="0" indent="-342900" algn="l" rtl="0">
              <a:lnSpc>
                <a:spcPct val="100000"/>
              </a:lnSpc>
              <a:spcBef>
                <a:spcPts val="560"/>
              </a:spcBef>
              <a:spcAft>
                <a:spcPts val="0"/>
              </a:spcAft>
              <a:buSzPts val="2000"/>
              <a:buChar char="•"/>
            </a:pPr>
            <a:r>
              <a:rPr lang="en-US" sz="2000">
                <a:solidFill>
                  <a:srgbClr val="000000"/>
                </a:solidFill>
                <a:latin typeface="Arial"/>
                <a:ea typeface="Arial"/>
                <a:cs typeface="Arial"/>
                <a:sym typeface="Arial"/>
              </a:rPr>
              <a:t>Screen the client to be certain there is no increased risk of infection due to rupture of membranes longer than 18 hrs</a:t>
            </a:r>
            <a:r>
              <a:rPr lang="en-US" sz="2000"/>
              <a:t>,</a:t>
            </a:r>
            <a:r>
              <a:rPr lang="en-US" sz="2000">
                <a:solidFill>
                  <a:srgbClr val="000000"/>
                </a:solidFill>
                <a:latin typeface="Arial"/>
                <a:ea typeface="Arial"/>
                <a:cs typeface="Arial"/>
                <a:sym typeface="Arial"/>
              </a:rPr>
              <a:t> Chorioamnionitis</a:t>
            </a:r>
            <a:endParaRPr sz="2000"/>
          </a:p>
          <a:p>
            <a:pPr marL="0" lvl="0" indent="0" algn="l" rtl="0">
              <a:lnSpc>
                <a:spcPct val="100000"/>
              </a:lnSpc>
              <a:spcBef>
                <a:spcPts val="560"/>
              </a:spcBef>
              <a:spcAft>
                <a:spcPts val="0"/>
              </a:spcAft>
              <a:buSzPts val="2800"/>
              <a:buNone/>
            </a:pPr>
            <a:r>
              <a:rPr lang="en-US" sz="2000" b="1">
                <a:solidFill>
                  <a:srgbClr val="000000"/>
                </a:solidFill>
                <a:latin typeface="Arial"/>
                <a:ea typeface="Arial"/>
                <a:cs typeface="Arial"/>
                <a:sym typeface="Arial"/>
              </a:rPr>
              <a:t>Use of Correct instruments</a:t>
            </a:r>
            <a:r>
              <a:rPr lang="en-US" sz="2000" b="1"/>
              <a:t> </a:t>
            </a:r>
            <a:endParaRPr sz="2000" b="1">
              <a:solidFill>
                <a:srgbClr val="000000"/>
              </a:solidFill>
              <a:latin typeface="Arial"/>
              <a:ea typeface="Arial"/>
              <a:cs typeface="Arial"/>
              <a:sym typeface="Arial"/>
            </a:endParaRPr>
          </a:p>
          <a:p>
            <a:pPr marL="0" lvl="0" indent="0" algn="l" rtl="0">
              <a:lnSpc>
                <a:spcPct val="100000"/>
              </a:lnSpc>
              <a:spcBef>
                <a:spcPts val="560"/>
              </a:spcBef>
              <a:spcAft>
                <a:spcPts val="0"/>
              </a:spcAft>
              <a:buSzPts val="2800"/>
              <a:buNone/>
            </a:pPr>
            <a:r>
              <a:rPr lang="en-US" sz="2000" b="1">
                <a:solidFill>
                  <a:srgbClr val="000000"/>
                </a:solidFill>
                <a:latin typeface="Arial"/>
                <a:ea typeface="Arial"/>
                <a:cs typeface="Arial"/>
                <a:sym typeface="Arial"/>
              </a:rPr>
              <a:t>Correct insertion technique</a:t>
            </a:r>
            <a:endParaRPr sz="2000" b="1">
              <a:solidFill>
                <a:srgbClr val="000000"/>
              </a:solidFill>
              <a:latin typeface="Arial"/>
              <a:ea typeface="Arial"/>
              <a:cs typeface="Arial"/>
              <a:sym typeface="Arial"/>
            </a:endParaRPr>
          </a:p>
          <a:p>
            <a:pPr marL="0" lvl="0" indent="0" algn="l" rtl="0">
              <a:lnSpc>
                <a:spcPct val="100000"/>
              </a:lnSpc>
              <a:spcBef>
                <a:spcPts val="560"/>
              </a:spcBef>
              <a:spcAft>
                <a:spcPts val="0"/>
              </a:spcAft>
              <a:buSzPts val="2800"/>
              <a:buNone/>
            </a:pPr>
            <a:r>
              <a:rPr lang="en-US" sz="2000" b="1">
                <a:solidFill>
                  <a:srgbClr val="000000"/>
                </a:solidFill>
                <a:latin typeface="Arial"/>
                <a:ea typeface="Arial"/>
                <a:cs typeface="Arial"/>
                <a:sym typeface="Arial"/>
              </a:rPr>
              <a:t>Strict adherence to infection prevention practices during</a:t>
            </a:r>
            <a:r>
              <a:rPr lang="en-US" sz="2000" b="1"/>
              <a:t> delivery and insertion.</a:t>
            </a:r>
            <a:endParaRPr/>
          </a:p>
          <a:p>
            <a:pPr marL="0" lvl="0" indent="0" algn="l" rtl="0">
              <a:lnSpc>
                <a:spcPct val="100000"/>
              </a:lnSpc>
              <a:spcBef>
                <a:spcPts val="560"/>
              </a:spcBef>
              <a:spcAft>
                <a:spcPts val="0"/>
              </a:spcAft>
              <a:buSzPts val="2800"/>
              <a:buNone/>
            </a:pPr>
            <a:r>
              <a:rPr lang="en-US" sz="2000" b="1">
                <a:solidFill>
                  <a:srgbClr val="000000"/>
                </a:solidFill>
                <a:latin typeface="Arial"/>
                <a:ea typeface="Arial"/>
                <a:cs typeface="Arial"/>
                <a:sym typeface="Arial"/>
              </a:rPr>
              <a:t>Slow and gentle movements during insertion to assure technical accuracy, client comfort, and safety.</a:t>
            </a:r>
            <a:endParaRPr b="1"/>
          </a:p>
          <a:p>
            <a:pPr marL="50800" lvl="0" indent="0" algn="l" rtl="0">
              <a:lnSpc>
                <a:spcPct val="100000"/>
              </a:lnSpc>
              <a:spcBef>
                <a:spcPts val="560"/>
              </a:spcBef>
              <a:spcAft>
                <a:spcPts val="0"/>
              </a:spcAft>
              <a:buSzPts val="2000"/>
              <a:buNone/>
            </a:pPr>
            <a:r>
              <a:rPr lang="en-US" sz="2000" b="1">
                <a:solidFill>
                  <a:srgbClr val="000000"/>
                </a:solidFill>
                <a:latin typeface="Arial"/>
                <a:ea typeface="Arial"/>
                <a:cs typeface="Arial"/>
                <a:sym typeface="Arial"/>
              </a:rPr>
              <a:t>Provider competence and confidence</a:t>
            </a:r>
            <a:endParaRPr b="1"/>
          </a:p>
          <a:p>
            <a:pPr marL="457200" lvl="0" indent="-228600" algn="l" rtl="0">
              <a:lnSpc>
                <a:spcPct val="100000"/>
              </a:lnSpc>
              <a:spcBef>
                <a:spcPts val="560"/>
              </a:spcBef>
              <a:spcAft>
                <a:spcPts val="0"/>
              </a:spcAft>
              <a:buClr>
                <a:srgbClr val="000000"/>
              </a:buClr>
              <a:buSzPts val="2800"/>
              <a:buFont typeface="Arial"/>
              <a:buNone/>
            </a:pPr>
            <a:endParaRPr sz="2000">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73"/>
          <p:cNvSpPr/>
          <p:nvPr/>
        </p:nvSpPr>
        <p:spPr>
          <a:xfrm>
            <a:off x="0" y="0"/>
            <a:ext cx="12192000" cy="1234440"/>
          </a:xfrm>
          <a:prstGeom prst="rect">
            <a:avLst/>
          </a:prstGeom>
          <a:solidFill>
            <a:srgbClr val="FFCC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349" name="Google Shape;349;p73"/>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latin typeface="Arial Black"/>
                <a:ea typeface="Arial Black"/>
                <a:cs typeface="Arial Black"/>
                <a:sym typeface="Arial Black"/>
              </a:rPr>
              <a:t>Key message for providers!</a:t>
            </a:r>
            <a:endParaRPr/>
          </a:p>
        </p:txBody>
      </p:sp>
      <p:sp>
        <p:nvSpPr>
          <p:cNvPr id="350" name="Google Shape;350;p73"/>
          <p:cNvSpPr txBox="1">
            <a:spLocks noGrp="1"/>
          </p:cNvSpPr>
          <p:nvPr>
            <p:ph type="body" idx="1"/>
          </p:nvPr>
        </p:nvSpPr>
        <p:spPr>
          <a:xfrm>
            <a:off x="609600" y="1486852"/>
            <a:ext cx="10972800" cy="4525962"/>
          </a:xfrm>
          <a:prstGeom prst="rect">
            <a:avLst/>
          </a:prstGeom>
          <a:noFill/>
          <a:ln>
            <a:noFill/>
          </a:ln>
        </p:spPr>
        <p:txBody>
          <a:bodyPr spcFirstLastPara="1" wrap="square" lIns="91425" tIns="45700" rIns="91425" bIns="45700" anchor="t" anchorCtr="0">
            <a:normAutofit/>
          </a:bodyPr>
          <a:lstStyle/>
          <a:p>
            <a:pPr marL="457200" lvl="0" indent="-457200" algn="l" rtl="0">
              <a:lnSpc>
                <a:spcPct val="100000"/>
              </a:lnSpc>
              <a:spcBef>
                <a:spcPts val="360"/>
              </a:spcBef>
              <a:spcAft>
                <a:spcPts val="0"/>
              </a:spcAft>
              <a:buSzPts val="1800"/>
              <a:buFont typeface="Arial"/>
              <a:buChar char="•"/>
            </a:pPr>
            <a:r>
              <a:rPr lang="en-US" sz="2000"/>
              <a:t>Understanding what is happening in the woman’s body is critical to proper PPIUD insertion</a:t>
            </a:r>
            <a:endParaRPr/>
          </a:p>
          <a:p>
            <a:pPr marL="457200" lvl="0" indent="-457200" algn="l" rtl="0">
              <a:lnSpc>
                <a:spcPct val="100000"/>
              </a:lnSpc>
              <a:spcBef>
                <a:spcPts val="360"/>
              </a:spcBef>
              <a:spcAft>
                <a:spcPts val="0"/>
              </a:spcAft>
              <a:buSzPts val="1800"/>
              <a:buChar char="•"/>
            </a:pPr>
            <a:r>
              <a:rPr lang="en-US" sz="2000"/>
              <a:t>Correct technique and use of correct instruments help ensure:</a:t>
            </a:r>
            <a:endParaRPr/>
          </a:p>
          <a:p>
            <a:pPr marL="914400" lvl="1" indent="-342900" algn="l" rtl="0">
              <a:lnSpc>
                <a:spcPct val="100000"/>
              </a:lnSpc>
              <a:spcBef>
                <a:spcPts val="360"/>
              </a:spcBef>
              <a:spcAft>
                <a:spcPts val="0"/>
              </a:spcAft>
              <a:buSzPts val="1800"/>
              <a:buFont typeface="Noto Sans Symbols"/>
              <a:buChar char="✔"/>
            </a:pPr>
            <a:r>
              <a:rPr lang="en-US" sz="2000"/>
              <a:t>Placement of IUD at the fundus that is critical to the retention of the IUD.</a:t>
            </a:r>
            <a:endParaRPr/>
          </a:p>
          <a:p>
            <a:pPr marL="914400" lvl="1" indent="-342900" algn="l" rtl="0">
              <a:lnSpc>
                <a:spcPct val="100000"/>
              </a:lnSpc>
              <a:spcBef>
                <a:spcPts val="360"/>
              </a:spcBef>
              <a:spcAft>
                <a:spcPts val="0"/>
              </a:spcAft>
              <a:buSzPts val="1800"/>
              <a:buFont typeface="Noto Sans Symbols"/>
              <a:buChar char="✔"/>
            </a:pPr>
            <a:r>
              <a:rPr lang="en-US" sz="2000"/>
              <a:t>Be gentle and patient: Remember, she has just delivered a baby.</a:t>
            </a:r>
            <a:endParaRPr/>
          </a:p>
          <a:p>
            <a:pPr marL="914400" lvl="1" indent="-342900" algn="l" rtl="0">
              <a:lnSpc>
                <a:spcPct val="100000"/>
              </a:lnSpc>
              <a:spcBef>
                <a:spcPts val="360"/>
              </a:spcBef>
              <a:spcAft>
                <a:spcPts val="0"/>
              </a:spcAft>
              <a:buSzPts val="1800"/>
              <a:buFont typeface="Noto Sans Symbols"/>
              <a:buChar char="✔"/>
            </a:pPr>
            <a:r>
              <a:rPr lang="en-US" sz="2000"/>
              <a:t>Follow all infection prevention practices.</a:t>
            </a:r>
            <a:endParaRPr/>
          </a:p>
          <a:p>
            <a:pPr marL="914400" lvl="1" indent="-342900" algn="l" rtl="0">
              <a:lnSpc>
                <a:spcPct val="100000"/>
              </a:lnSpc>
              <a:spcBef>
                <a:spcPts val="360"/>
              </a:spcBef>
              <a:spcAft>
                <a:spcPts val="0"/>
              </a:spcAft>
              <a:buSzPts val="1800"/>
              <a:buFont typeface="Noto Sans Symbols"/>
              <a:buChar char="✔"/>
            </a:pPr>
            <a:r>
              <a:rPr lang="en-US" sz="2000"/>
              <a:t>Remember to counsel the woman for removal if and when she desires it.</a:t>
            </a:r>
            <a:endParaRPr/>
          </a:p>
          <a:p>
            <a:pPr marL="457200" lvl="0" indent="-228600" algn="l" rtl="0">
              <a:lnSpc>
                <a:spcPct val="100000"/>
              </a:lnSpc>
              <a:spcBef>
                <a:spcPts val="360"/>
              </a:spcBef>
              <a:spcAft>
                <a:spcPts val="0"/>
              </a:spcAft>
              <a:buClr>
                <a:srgbClr val="000000"/>
              </a:buClr>
              <a:buSzPts val="1800"/>
              <a:buNone/>
            </a:pPr>
            <a:endParaRPr sz="2000"/>
          </a:p>
        </p:txBody>
      </p:sp>
      <p:pic>
        <p:nvPicPr>
          <p:cNvPr id="351" name="Google Shape;351;p73"/>
          <p:cNvPicPr preferRelativeResize="0">
            <a:picLocks noGrp="1"/>
          </p:cNvPicPr>
          <p:nvPr>
            <p:ph type="body" idx="4294967295"/>
          </p:nvPr>
        </p:nvPicPr>
        <p:blipFill rotWithShape="1">
          <a:blip r:embed="rId3">
            <a:alphaModFix/>
          </a:blip>
          <a:srcRect l="25832" t="19333" r="19166" b="25766"/>
          <a:stretch/>
        </p:blipFill>
        <p:spPr>
          <a:xfrm>
            <a:off x="0" y="4035425"/>
            <a:ext cx="3228975" cy="18669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74"/>
          <p:cNvSpPr/>
          <p:nvPr/>
        </p:nvSpPr>
        <p:spPr>
          <a:xfrm>
            <a:off x="0" y="-43720"/>
            <a:ext cx="12192000" cy="1234440"/>
          </a:xfrm>
          <a:prstGeom prst="rect">
            <a:avLst/>
          </a:prstGeom>
          <a:solidFill>
            <a:srgbClr val="FFCC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Arial"/>
              <a:ea typeface="Arial"/>
              <a:cs typeface="Arial"/>
              <a:sym typeface="Arial"/>
            </a:endParaRPr>
          </a:p>
        </p:txBody>
      </p:sp>
      <p:sp>
        <p:nvSpPr>
          <p:cNvPr id="358" name="Google Shape;358;p74"/>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4000" b="1">
                <a:latin typeface="Arial Black"/>
                <a:ea typeface="Arial Black"/>
                <a:cs typeface="Arial Black"/>
                <a:sym typeface="Arial Black"/>
              </a:rPr>
              <a:t>PPIUD: Summary</a:t>
            </a:r>
            <a:endParaRPr/>
          </a:p>
        </p:txBody>
      </p:sp>
      <p:sp>
        <p:nvSpPr>
          <p:cNvPr id="359" name="Google Shape;359;p74"/>
          <p:cNvSpPr txBox="1">
            <a:spLocks noGrp="1"/>
          </p:cNvSpPr>
          <p:nvPr>
            <p:ph type="body" idx="1"/>
          </p:nvPr>
        </p:nvSpPr>
        <p:spPr>
          <a:xfrm>
            <a:off x="79991" y="1395412"/>
            <a:ext cx="12112009" cy="5248334"/>
          </a:xfrm>
          <a:prstGeom prst="rect">
            <a:avLst/>
          </a:prstGeom>
          <a:noFill/>
          <a:ln>
            <a:noFill/>
          </a:ln>
        </p:spPr>
        <p:txBody>
          <a:bodyPr spcFirstLastPara="1" wrap="square" lIns="91425" tIns="45700" rIns="91425" bIns="45700" anchor="t" anchorCtr="0">
            <a:noAutofit/>
          </a:bodyPr>
          <a:lstStyle/>
          <a:p>
            <a:pPr marL="114300" lvl="0" indent="0" algn="l" rtl="0">
              <a:lnSpc>
                <a:spcPct val="100000"/>
              </a:lnSpc>
              <a:spcBef>
                <a:spcPts val="600"/>
              </a:spcBef>
              <a:spcAft>
                <a:spcPts val="0"/>
              </a:spcAft>
              <a:buSzPts val="1800"/>
              <a:buNone/>
            </a:pPr>
            <a:r>
              <a:rPr lang="en-US" sz="2400" b="1"/>
              <a:t>The postpartum period is a powerful opportunity to support reproductive autonomy and contraceptive choices. PPFP benefits the health benefits of  mothers, children, and families.</a:t>
            </a:r>
            <a:endParaRPr/>
          </a:p>
          <a:p>
            <a:pPr marL="114300" lvl="0" indent="0" algn="l" rtl="0">
              <a:lnSpc>
                <a:spcPct val="100000"/>
              </a:lnSpc>
              <a:spcBef>
                <a:spcPts val="600"/>
              </a:spcBef>
              <a:spcAft>
                <a:spcPts val="0"/>
              </a:spcAft>
              <a:buSzPts val="1800"/>
              <a:buNone/>
            </a:pPr>
            <a:r>
              <a:rPr lang="en-US" sz="2400"/>
              <a:t>Cost-effective and convenient way to provide a safe, highly effective, and reversible long-acting method. </a:t>
            </a:r>
            <a:endParaRPr/>
          </a:p>
          <a:p>
            <a:pPr marL="114300" lvl="0" indent="0" algn="l" rtl="0">
              <a:lnSpc>
                <a:spcPct val="100000"/>
              </a:lnSpc>
              <a:spcBef>
                <a:spcPts val="600"/>
              </a:spcBef>
              <a:spcAft>
                <a:spcPts val="0"/>
              </a:spcAft>
              <a:buSzPts val="1800"/>
              <a:buNone/>
            </a:pPr>
            <a:r>
              <a:rPr lang="en-US" sz="2400"/>
              <a:t>The antenatal through postpartum period are opportunities to provide FP/RH counseling, method choice information, and comprehensive  FP/RH services, including the provision of PPFP which ensures that a woman can choose the right method for her reproductive intentions. The IUD is one of the many option that can support women in their reproductive needs</a:t>
            </a:r>
            <a:endParaRPr sz="2400"/>
          </a:p>
          <a:p>
            <a:pPr marL="114300" lvl="0" indent="0" algn="l" rtl="0">
              <a:lnSpc>
                <a:spcPct val="100000"/>
              </a:lnSpc>
              <a:spcBef>
                <a:spcPts val="600"/>
              </a:spcBef>
              <a:spcAft>
                <a:spcPts val="0"/>
              </a:spcAft>
              <a:buSzPts val="1800"/>
              <a:buNone/>
            </a:pPr>
            <a:r>
              <a:rPr lang="en-US" sz="2400"/>
              <a:t>One limitation of PPIUD versus interval IUD is the higher expulsion rates. This is related to provider skills… </a:t>
            </a:r>
            <a:r>
              <a:rPr lang="en-US" sz="2400" u="sng"/>
              <a:t>and this is why we are here.</a:t>
            </a:r>
            <a:endParaRPr sz="2400"/>
          </a:p>
          <a:p>
            <a:pPr marL="114300" lvl="0" indent="0" algn="l" rtl="0">
              <a:lnSpc>
                <a:spcPct val="100000"/>
              </a:lnSpc>
              <a:spcBef>
                <a:spcPts val="360"/>
              </a:spcBef>
              <a:spcAft>
                <a:spcPts val="0"/>
              </a:spcAft>
              <a:buClr>
                <a:srgbClr val="000000"/>
              </a:buClr>
              <a:buSzPts val="1800"/>
              <a:buNone/>
            </a:pPr>
            <a:r>
              <a:rPr lang="en-US" sz="2400"/>
              <a:t>We must work together to correct myths and misinformation about the IUD/PPIUD!</a:t>
            </a:r>
            <a:endParaRPr sz="2400"/>
          </a:p>
          <a:p>
            <a:pPr marL="457200" lvl="0" indent="-228600" algn="l" rtl="0">
              <a:lnSpc>
                <a:spcPct val="100000"/>
              </a:lnSpc>
              <a:spcBef>
                <a:spcPts val="360"/>
              </a:spcBef>
              <a:spcAft>
                <a:spcPts val="0"/>
              </a:spcAft>
              <a:buClr>
                <a:srgbClr val="000000"/>
              </a:buClr>
              <a:buSzPts val="1800"/>
              <a:buNone/>
            </a:pPr>
            <a:endParaRPr sz="2400"/>
          </a:p>
          <a:p>
            <a:pPr marL="457200" lvl="0" indent="-228600" algn="l" rtl="0">
              <a:lnSpc>
                <a:spcPct val="100000"/>
              </a:lnSpc>
              <a:spcBef>
                <a:spcPts val="600"/>
              </a:spcBef>
              <a:spcAft>
                <a:spcPts val="0"/>
              </a:spcAft>
              <a:buSzPts val="1800"/>
              <a:buNone/>
            </a:pPr>
            <a:endParaRPr sz="20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75"/>
          <p:cNvSpPr txBox="1">
            <a:spLocks noGrp="1"/>
          </p:cNvSpPr>
          <p:nvPr>
            <p:ph type="title"/>
          </p:nvPr>
        </p:nvSpPr>
        <p:spPr>
          <a:xfrm>
            <a:off x="609600" y="252412"/>
            <a:ext cx="10972800" cy="1143000"/>
          </a:xfrm>
          <a:prstGeom prst="rect">
            <a:avLst/>
          </a:prstGeom>
          <a:noFill/>
          <a:ln>
            <a:noFill/>
          </a:ln>
        </p:spPr>
        <p:txBody>
          <a:bodyPr spcFirstLastPara="1" wrap="square" lIns="91425" tIns="45700" rIns="91425" bIns="45700" anchor="ctr" anchorCtr="0">
            <a:noAutofit/>
          </a:bodyPr>
          <a:lstStyle/>
          <a:p>
            <a:pPr marL="0" lvl="0" indent="0" algn="ctr" rtl="0">
              <a:lnSpc>
                <a:spcPct val="85000"/>
              </a:lnSpc>
              <a:spcBef>
                <a:spcPts val="0"/>
              </a:spcBef>
              <a:spcAft>
                <a:spcPts val="0"/>
              </a:spcAft>
              <a:buSzPts val="1400"/>
              <a:buNone/>
            </a:pPr>
            <a:r>
              <a:rPr lang="en-US" sz="3800" b="1" dirty="0">
                <a:latin typeface="Arial Black" panose="020B0A04020102020204" pitchFamily="34" charset="0"/>
              </a:rPr>
              <a:t>Demonstration and practice session</a:t>
            </a:r>
            <a:endParaRPr sz="3800" dirty="0">
              <a:latin typeface="Arial Black" panose="020B0A04020102020204" pitchFamily="34" charset="0"/>
            </a:endParaRPr>
          </a:p>
        </p:txBody>
      </p:sp>
      <p:sp>
        <p:nvSpPr>
          <p:cNvPr id="366" name="Google Shape;366;p75"/>
          <p:cNvSpPr txBox="1">
            <a:spLocks noGrp="1"/>
          </p:cNvSpPr>
          <p:nvPr>
            <p:ph type="body" idx="1"/>
          </p:nvPr>
        </p:nvSpPr>
        <p:spPr>
          <a:xfrm>
            <a:off x="609600" y="1600200"/>
            <a:ext cx="10972800" cy="4525962"/>
          </a:xfrm>
          <a:prstGeom prst="rect">
            <a:avLst/>
          </a:prstGeom>
          <a:noFill/>
          <a:ln>
            <a:noFill/>
          </a:ln>
        </p:spPr>
        <p:txBody>
          <a:bodyPr spcFirstLastPara="1" wrap="square" lIns="91425" tIns="45700" rIns="91425" bIns="45700" anchor="t" anchorCtr="0">
            <a:noAutofit/>
          </a:bodyPr>
          <a:lstStyle/>
          <a:p>
            <a:pPr marL="114300" lvl="0" indent="0" algn="l" rtl="0">
              <a:lnSpc>
                <a:spcPct val="95000"/>
              </a:lnSpc>
              <a:spcBef>
                <a:spcPts val="960"/>
              </a:spcBef>
              <a:spcAft>
                <a:spcPts val="0"/>
              </a:spcAft>
              <a:buSzPts val="1800"/>
              <a:buNone/>
            </a:pPr>
            <a:endParaRPr sz="3200"/>
          </a:p>
          <a:p>
            <a:pPr marL="114300" indent="0">
              <a:lnSpc>
                <a:spcPct val="95000"/>
              </a:lnSpc>
              <a:spcBef>
                <a:spcPts val="960"/>
              </a:spcBef>
              <a:buNone/>
            </a:pPr>
            <a:r>
              <a:rPr lang="en-US" sz="3200" dirty="0"/>
              <a:t>Demonstrate the PPIUD insertion procedure </a:t>
            </a:r>
            <a:r>
              <a:rPr lang="en-US" sz="3200"/>
              <a:t>using the clinical skills  </a:t>
            </a:r>
            <a:r>
              <a:rPr lang="en-US" sz="3200" dirty="0"/>
              <a:t>checklists and allow participants to practice on models.</a:t>
            </a:r>
            <a:endParaRPr sz="3200" dirty="0">
              <a:solidFill>
                <a:srgbClr val="FFFFFF"/>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70"/>
        <p:cNvGrpSpPr/>
        <p:nvPr/>
      </p:nvGrpSpPr>
      <p:grpSpPr>
        <a:xfrm>
          <a:off x="0" y="0"/>
          <a:ext cx="0" cy="0"/>
          <a:chOff x="0" y="0"/>
          <a:chExt cx="0" cy="0"/>
        </a:xfrm>
      </p:grpSpPr>
      <p:sp>
        <p:nvSpPr>
          <p:cNvPr id="371" name="Google Shape;371;p76"/>
          <p:cNvSpPr txBox="1">
            <a:spLocks noGrp="1"/>
          </p:cNvSpPr>
          <p:nvPr>
            <p:ph type="body" idx="1"/>
          </p:nvPr>
        </p:nvSpPr>
        <p:spPr>
          <a:xfrm>
            <a:off x="2630424" y="2926080"/>
            <a:ext cx="10972800" cy="4525962"/>
          </a:xfrm>
          <a:prstGeom prst="rect">
            <a:avLst/>
          </a:prstGeom>
          <a:noFill/>
          <a:ln>
            <a:noFill/>
          </a:ln>
        </p:spPr>
        <p:txBody>
          <a:bodyPr spcFirstLastPara="1" wrap="square" lIns="91425" tIns="45700" rIns="91425" bIns="45700" anchor="t" anchorCtr="0">
            <a:noAutofit/>
          </a:bodyPr>
          <a:lstStyle/>
          <a:p>
            <a:pPr marL="114300" lvl="0" indent="0" algn="l" rtl="0">
              <a:lnSpc>
                <a:spcPct val="100000"/>
              </a:lnSpc>
              <a:spcBef>
                <a:spcPts val="360"/>
              </a:spcBef>
              <a:spcAft>
                <a:spcPts val="0"/>
              </a:spcAft>
              <a:buSzPts val="1800"/>
              <a:buNone/>
            </a:pPr>
            <a:r>
              <a:rPr lang="en-US" sz="4800" dirty="0"/>
              <a:t>           Questions?</a:t>
            </a:r>
            <a:endParaRPr dirty="0"/>
          </a:p>
          <a:p>
            <a:pPr marL="457200" lvl="0" indent="-228600" algn="l" rtl="0">
              <a:lnSpc>
                <a:spcPct val="100000"/>
              </a:lnSpc>
              <a:spcBef>
                <a:spcPts val="360"/>
              </a:spcBef>
              <a:spcAft>
                <a:spcPts val="0"/>
              </a:spcAft>
              <a:buClr>
                <a:srgbClr val="000000"/>
              </a:buClr>
              <a:buSzPts val="1800"/>
              <a:buNone/>
            </a:pPr>
            <a:endParaRPr dirty="0"/>
          </a:p>
        </p:txBody>
      </p:sp>
    </p:spTree>
  </p:cSld>
  <p:clrMapOvr>
    <a:masterClrMapping/>
  </p:clrMapOvr>
</p:sld>
</file>

<file path=ppt/theme/theme1.xml><?xml version="1.0" encoding="utf-8"?>
<a:theme xmlns:a="http://schemas.openxmlformats.org/drawingml/2006/main" name="3_Theme1">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5_Theme1">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6_Theme1">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4_Theme1">
  <a:themeElements>
    <a:clrScheme name="">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7BB6FD"/>
      </a:hlink>
      <a:folHlink>
        <a:srgbClr val="FFE70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e060fd50b43043daa866fdeac7c2414a xmlns="71c45d75-c9c9-409a-a4e9-a617adc7c43c">
      <Terms xmlns="http://schemas.microsoft.com/office/infopath/2007/PartnerControls"/>
    </e060fd50b43043daa866fdeac7c2414a>
    <TaxCatchAll xmlns="8d42e0dd-18ca-448e-996e-c2aaa315e839" xsi:nil="true"/>
    <la0e5fc8317e4c35a742fe979e574f56 xmlns="71c45d75-c9c9-409a-a4e9-a617adc7c43c">
      <Terms xmlns="http://schemas.microsoft.com/office/infopath/2007/PartnerControls"/>
    </la0e5fc8317e4c35a742fe979e574f56>
    <d8bd9deca86c484aaa0e86c9411528e8 xmlns="71c45d75-c9c9-409a-a4e9-a617adc7c43c">
      <Terms xmlns="http://schemas.microsoft.com/office/infopath/2007/PartnerControls"/>
    </d8bd9deca86c484aaa0e86c9411528e8>
    <lcf76f155ced4ddcb4097134ff3c332f xmlns="1b272b03-6f34-4839-987f-e6d34f92f785">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562EB6DC257AE4985D89B02739FA68A" ma:contentTypeVersion="24" ma:contentTypeDescription="Create a new document." ma:contentTypeScope="" ma:versionID="23db86fc422dd3d01b10de320e161683">
  <xsd:schema xmlns:xsd="http://www.w3.org/2001/XMLSchema" xmlns:xs="http://www.w3.org/2001/XMLSchema" xmlns:p="http://schemas.microsoft.com/office/2006/metadata/properties" xmlns:ns2="1b272b03-6f34-4839-987f-e6d34f92f785" xmlns:ns3="c8df3461-28a5-4f07-a897-5548def6ad5e" xmlns:ns4="71c45d75-c9c9-409a-a4e9-a617adc7c43c" xmlns:ns5="8d42e0dd-18ca-448e-996e-c2aaa315e839" targetNamespace="http://schemas.microsoft.com/office/2006/metadata/properties" ma:root="true" ma:fieldsID="527f8012e294217c951f5da7e82827d5" ns2:_="" ns3:_="" ns4:_="" ns5:_="">
    <xsd:import namespace="1b272b03-6f34-4839-987f-e6d34f92f785"/>
    <xsd:import namespace="c8df3461-28a5-4f07-a897-5548def6ad5e"/>
    <xsd:import namespace="71c45d75-c9c9-409a-a4e9-a617adc7c43c"/>
    <xsd:import namespace="8d42e0dd-18ca-448e-996e-c2aaa315e83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4:e060fd50b43043daa866fdeac7c2414a" minOccurs="0"/>
                <xsd:element ref="ns5:TaxCatchAll" minOccurs="0"/>
                <xsd:element ref="ns4:la0e5fc8317e4c35a742fe979e574f56" minOccurs="0"/>
                <xsd:element ref="ns4:d8bd9deca86c484aaa0e86c9411528e8"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LengthInSeconds" minOccurs="0"/>
                <xsd:element ref="ns2:lcf76f155ced4ddcb4097134ff3c332f"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b272b03-6f34-4839-987f-e6d34f92f7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21" nillable="true" ma:displayName="MediaServiceDateTaken" ma:hidden="true" ma:internalName="MediaServiceDateTaken" ma:readOnly="true">
      <xsd:simpleType>
        <xsd:restriction base="dms:Text"/>
      </xsd:simpleType>
    </xsd:element>
    <xsd:element name="MediaServiceAutoTags" ma:index="22" nillable="true" ma:displayName="Tags" ma:internalName="MediaServiceAutoTags" ma:readOnly="true">
      <xsd:simpleType>
        <xsd:restriction base="dms:Text"/>
      </xsd:simpleType>
    </xsd:element>
    <xsd:element name="MediaServiceGenerationTime" ma:index="23" nillable="true" ma:displayName="MediaServiceGenerationTime" ma:hidden="true" ma:internalName="MediaServiceGenerationTime" ma:readOnly="true">
      <xsd:simpleType>
        <xsd:restriction base="dms:Text"/>
      </xsd:simpleType>
    </xsd:element>
    <xsd:element name="MediaServiceEventHashCode" ma:index="24" nillable="true" ma:displayName="MediaServiceEventHashCode" ma:hidden="true" ma:internalName="MediaServiceEventHashCode" ma:readOnly="true">
      <xsd:simpleType>
        <xsd:restriction base="dms:Text"/>
      </xsd:simpleType>
    </xsd:element>
    <xsd:element name="MediaServiceOCR" ma:index="25" nillable="true" ma:displayName="Extracted Text" ma:internalName="MediaServiceOCR" ma:readOnly="true">
      <xsd:simpleType>
        <xsd:restriction base="dms:Note">
          <xsd:maxLength value="255"/>
        </xsd:restriction>
      </xsd:simpleType>
    </xsd:element>
    <xsd:element name="MediaLengthInSeconds" ma:index="26" nillable="true" ma:displayName="Length (seconds)" ma:internalName="MediaLengthInSeconds" ma:readOnly="true">
      <xsd:simpleType>
        <xsd:restriction base="dms:Unknown"/>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b704c289-2b3b-45af-a6a7-9640d4e0aeeb"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9" nillable="true" ma:displayName="MediaServiceObjectDetectorVersions" ma:hidden="true" ma:indexed="true" ma:internalName="MediaServiceObjectDetectorVersions" ma:readOnly="true">
      <xsd:simpleType>
        <xsd:restriction base="dms:Text"/>
      </xsd:simpleType>
    </xsd:element>
    <xsd:element name="MediaServiceSearchProperties" ma:index="30" nillable="true" ma:displayName="MediaServiceSearchProperties" ma:hidden="true" ma:internalName="MediaServiceSearchProperties" ma:readOnly="true">
      <xsd:simpleType>
        <xsd:restriction base="dms:Note"/>
      </xsd:simpleType>
    </xsd:element>
    <xsd:element name="MediaServiceLocation" ma:index="3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8df3461-28a5-4f07-a897-5548def6ad5e"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1c45d75-c9c9-409a-a4e9-a617adc7c43c" elementFormDefault="qualified">
    <xsd:import namespace="http://schemas.microsoft.com/office/2006/documentManagement/types"/>
    <xsd:import namespace="http://schemas.microsoft.com/office/infopath/2007/PartnerControls"/>
    <xsd:element name="e060fd50b43043daa866fdeac7c2414a" ma:index="15" nillable="true" ma:taxonomy="true" ma:internalName="e060fd50b43043daa866fdeac7c2414a" ma:taxonomyFieldName="High_x002d_impact_x0020_Intervention" ma:displayName="High-impact Intervention" ma:default="" ma:fieldId="{e060fd50-b430-43da-a866-fdeac7c2414a}" ma:taxonomyMulti="true" ma:sspId="b704c289-2b3b-45af-a6a7-9640d4e0aeeb" ma:termSetId="2340cb37-154c-490f-a45f-e628ae23e4f4" ma:anchorId="00000000-0000-0000-0000-000000000000" ma:open="false" ma:isKeyword="false">
      <xsd:complexType>
        <xsd:sequence>
          <xsd:element ref="pc:Terms" minOccurs="0" maxOccurs="1"/>
        </xsd:sequence>
      </xsd:complexType>
    </xsd:element>
    <xsd:element name="la0e5fc8317e4c35a742fe979e574f56" ma:index="18" nillable="true" ma:taxonomy="true" ma:internalName="la0e5fc8317e4c35a742fe979e574f56" ma:taxonomyFieldName="MCGL_x0020_Accelerator" ma:displayName="MCGL Accelerator" ma:default="" ma:fieldId="{5a0e5fc8-317e-4c35-a742-fe979e574f56}" ma:taxonomyMulti="true" ma:sspId="b704c289-2b3b-45af-a6a7-9640d4e0aeeb" ma:termSetId="e6e03eee-2b9a-4e86-8279-7e50d8f0b04d" ma:anchorId="00000000-0000-0000-0000-000000000000" ma:open="false" ma:isKeyword="false">
      <xsd:complexType>
        <xsd:sequence>
          <xsd:element ref="pc:Terms" minOccurs="0" maxOccurs="1"/>
        </xsd:sequence>
      </xsd:complexType>
    </xsd:element>
    <xsd:element name="d8bd9deca86c484aaa0e86c9411528e8" ma:index="20" nillable="true" ma:taxonomy="true" ma:internalName="d8bd9deca86c484aaa0e86c9411528e8" ma:taxonomyFieldName="MCGL_x0020_Country" ma:displayName="MCGL Country" ma:default="" ma:fieldId="{d8bd9dec-a86c-484a-aa0e-86c9411528e8}" ma:taxonomyMulti="true" ma:sspId="b704c289-2b3b-45af-a6a7-9640d4e0aeeb" ma:termSetId="4945c31e-24a3-48ea-ae34-c0ae0ef25478"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8d42e0dd-18ca-448e-996e-c2aaa315e839"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95818b53-3051-4c6e-89da-e62728af6d94}" ma:internalName="TaxCatchAll" ma:showField="CatchAllData" ma:web="71c45d75-c9c9-409a-a4e9-a617adc7c43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9146AE8-8D27-48CB-9C54-18715947A234}">
  <ds:schemaRefs>
    <ds:schemaRef ds:uri="http://schemas.openxmlformats.org/package/2006/metadata/core-properties"/>
    <ds:schemaRef ds:uri="http://schemas.microsoft.com/office/2006/documentManagement/types"/>
    <ds:schemaRef ds:uri="1b272b03-6f34-4839-987f-e6d34f92f785"/>
    <ds:schemaRef ds:uri="71c45d75-c9c9-409a-a4e9-a617adc7c43c"/>
    <ds:schemaRef ds:uri="8d42e0dd-18ca-448e-996e-c2aaa315e839"/>
    <ds:schemaRef ds:uri="c8df3461-28a5-4f07-a897-5548def6ad5e"/>
    <ds:schemaRef ds:uri="http://purl.org/dc/dcmitype/"/>
    <ds:schemaRef ds:uri="http://purl.org/dc/elements/1.1/"/>
    <ds:schemaRef ds:uri="http://purl.org/dc/terms/"/>
    <ds:schemaRef ds:uri="http://schemas.microsoft.com/office/infopath/2007/PartnerControl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131C3C21-573E-4CF2-B98D-47DC74551E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b272b03-6f34-4839-987f-e6d34f92f785"/>
    <ds:schemaRef ds:uri="c8df3461-28a5-4f07-a897-5548def6ad5e"/>
    <ds:schemaRef ds:uri="71c45d75-c9c9-409a-a4e9-a617adc7c43c"/>
    <ds:schemaRef ds:uri="8d42e0dd-18ca-448e-996e-c2aaa315e83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F337C0E-0E9E-4578-ADC0-ADEA9A04EC5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2293</Words>
  <Application>Microsoft Office PowerPoint</Application>
  <PresentationFormat>Widescreen</PresentationFormat>
  <Paragraphs>210</Paragraphs>
  <Slides>36</Slides>
  <Notes>36</Notes>
  <HiddenSlides>0</HiddenSlides>
  <MMClips>0</MMClips>
  <ScaleCrop>false</ScaleCrop>
  <HeadingPairs>
    <vt:vector size="4" baseType="variant">
      <vt:variant>
        <vt:lpstr>Theme</vt:lpstr>
      </vt:variant>
      <vt:variant>
        <vt:i4>4</vt:i4>
      </vt:variant>
      <vt:variant>
        <vt:lpstr>Slide Titles</vt:lpstr>
      </vt:variant>
      <vt:variant>
        <vt:i4>36</vt:i4>
      </vt:variant>
    </vt:vector>
  </HeadingPairs>
  <TitlesOfParts>
    <vt:vector size="40" baseType="lpstr">
      <vt:lpstr>3_Theme1</vt:lpstr>
      <vt:lpstr>5_Theme1</vt:lpstr>
      <vt:lpstr>6_Theme1</vt:lpstr>
      <vt:lpstr>4_Theme1</vt:lpstr>
      <vt:lpstr>PowerPoint Presentation</vt:lpstr>
      <vt:lpstr>Session Objectives </vt:lpstr>
      <vt:lpstr>Anatomy of a Postpartum uterus</vt:lpstr>
      <vt:lpstr>Providing PPIUD services Clinical assessment - Pre-Insertion screening</vt:lpstr>
      <vt:lpstr>Pre insertion counseling</vt:lpstr>
      <vt:lpstr>Postpartum IUD insertion technique</vt:lpstr>
      <vt:lpstr>Show the video on the immediate PPIUD insertion technique</vt:lpstr>
      <vt:lpstr>Instruments and Supplies</vt:lpstr>
      <vt:lpstr>Instruments and Supplies, cont.</vt:lpstr>
      <vt:lpstr>Infection Prevention Practices</vt:lpstr>
      <vt:lpstr>Step 1</vt:lpstr>
      <vt:lpstr>Step 2</vt:lpstr>
      <vt:lpstr>Step 3</vt:lpstr>
      <vt:lpstr>Step 4</vt:lpstr>
      <vt:lpstr>Step 5</vt:lpstr>
      <vt:lpstr>Step 6</vt:lpstr>
      <vt:lpstr>Step 7</vt:lpstr>
      <vt:lpstr>Step 8</vt:lpstr>
      <vt:lpstr>Step 9</vt:lpstr>
      <vt:lpstr>Step 10</vt:lpstr>
      <vt:lpstr>Step 11</vt:lpstr>
      <vt:lpstr>Step 12</vt:lpstr>
      <vt:lpstr>Step 13</vt:lpstr>
      <vt:lpstr>Step 14</vt:lpstr>
      <vt:lpstr>Step 15</vt:lpstr>
      <vt:lpstr>Step 16</vt:lpstr>
      <vt:lpstr>Step 17</vt:lpstr>
      <vt:lpstr>Step 18</vt:lpstr>
      <vt:lpstr>Post insertion instructions</vt:lpstr>
      <vt:lpstr>Post insertion instructions…</vt:lpstr>
      <vt:lpstr>What are the problems that a provider can encounter at the time of insertion</vt:lpstr>
      <vt:lpstr>Best practices to minimize the risk of complications</vt:lpstr>
      <vt:lpstr>Key message for providers!</vt:lpstr>
      <vt:lpstr>PPIUD: Summary</vt:lpstr>
      <vt:lpstr>Demonstration and practice session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Neeta Bhatnagar</dc:creator>
  <cp:lastModifiedBy>Ana Petricel</cp:lastModifiedBy>
  <cp:revision>44</cp:revision>
  <dcterms:created xsi:type="dcterms:W3CDTF">2023-01-31T21:09:55Z</dcterms:created>
  <dcterms:modified xsi:type="dcterms:W3CDTF">2024-08-12T15:54:28Z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0x0101009562EB6DC257AE4985D89B02739FA68A</vt:lpwstr>
  </property>
  <property fmtid="{D5CDD505-2E9C-101B-9397-08002B2CF9AE}" pid="3" name="MCGL Accelerator">
    <vt:lpwstr/>
  </property>
  <property fmtid="{D5CDD505-2E9C-101B-9397-08002B2CF9AE}" pid="4" name="MediaServiceImageTags">
    <vt:lpwstr/>
  </property>
  <property fmtid="{D5CDD505-2E9C-101B-9397-08002B2CF9AE}" pid="5" name="MCGL Country">
    <vt:lpwstr/>
  </property>
  <property fmtid="{D5CDD505-2E9C-101B-9397-08002B2CF9AE}" pid="6" name="High-impact Intervention">
    <vt:lpwstr/>
  </property>
</Properties>
</file>