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4" r:id="rId5"/>
    <p:sldMasterId id="2147483656" r:id="rId6"/>
  </p:sldMasterIdLst>
  <p:notesMasterIdLst>
    <p:notesMasterId r:id="rId4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x="9144000" cy="6858000" type="screen4x3"/>
  <p:notesSz cx="7010400" cy="9296400"/>
  <p:embeddedFontLst>
    <p:embeddedFont>
      <p:font typeface="Arial Black" panose="020B0A04020102020204" pitchFamily="34" charset="0"/>
      <p:regular r:id="rId43"/>
      <p:bold r:id="rId44"/>
    </p:embeddedFont>
    <p:embeddedFont>
      <p:font typeface="Quattrocento Sans" panose="020B0502050000020003"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jPp7kbEm7rw49KYvRRiOmnIty1A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FE09F5-1C45-7B7C-86D1-970021D1BE33}" v="9" dt="2024-08-08T20:57:54.469"/>
    <p1510:client id="{F9EEE57A-5BD9-72F1-CC71-C2A17C907C02}" v="5" dt="2024-08-08T20:25:32.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16" y="96"/>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font" Target="fonts/font5.fntdata"/><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3.fntdata"/><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4.fntdata"/><Relationship Id="rId59"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5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Petricel" userId="919ee9bd-b7d8-44fb-a2b3-4e0486abfd46" providerId="ADAL" clId="{D9136AAF-8FCA-4232-A46C-4BEC7609E05A}"/>
    <pc:docChg chg="undo modSld">
      <pc:chgData name="Ana Petricel" userId="919ee9bd-b7d8-44fb-a2b3-4e0486abfd46" providerId="ADAL" clId="{D9136AAF-8FCA-4232-A46C-4BEC7609E05A}" dt="2024-07-18T19:28:13.435" v="58"/>
      <pc:docMkLst>
        <pc:docMk/>
      </pc:docMkLst>
      <pc:sldChg chg="modSp">
        <pc:chgData name="Ana Petricel" userId="919ee9bd-b7d8-44fb-a2b3-4e0486abfd46" providerId="ADAL" clId="{D9136AAF-8FCA-4232-A46C-4BEC7609E05A}" dt="2024-07-18T19:23:33.515" v="0" actId="2711"/>
        <pc:sldMkLst>
          <pc:docMk/>
          <pc:sldMk cId="0" sldId="257"/>
        </pc:sldMkLst>
        <pc:spChg chg="mod">
          <ac:chgData name="Ana Petricel" userId="919ee9bd-b7d8-44fb-a2b3-4e0486abfd46" providerId="ADAL" clId="{D9136AAF-8FCA-4232-A46C-4BEC7609E05A}" dt="2024-07-18T19:23:33.515" v="0" actId="2711"/>
          <ac:spMkLst>
            <pc:docMk/>
            <pc:sldMk cId="0" sldId="257"/>
            <ac:spMk id="73" creationId="{00000000-0000-0000-0000-000000000000}"/>
          </ac:spMkLst>
        </pc:spChg>
      </pc:sldChg>
      <pc:sldChg chg="modNotes">
        <pc:chgData name="Ana Petricel" userId="919ee9bd-b7d8-44fb-a2b3-4e0486abfd46" providerId="ADAL" clId="{D9136AAF-8FCA-4232-A46C-4BEC7609E05A}" dt="2024-07-18T19:28:13.435" v="58"/>
        <pc:sldMkLst>
          <pc:docMk/>
          <pc:sldMk cId="0" sldId="258"/>
        </pc:sldMkLst>
      </pc:sldChg>
      <pc:sldChg chg="modSp modNotes">
        <pc:chgData name="Ana Petricel" userId="919ee9bd-b7d8-44fb-a2b3-4e0486abfd46" providerId="ADAL" clId="{D9136AAF-8FCA-4232-A46C-4BEC7609E05A}" dt="2024-07-18T19:28:13.435" v="58"/>
        <pc:sldMkLst>
          <pc:docMk/>
          <pc:sldMk cId="0" sldId="259"/>
        </pc:sldMkLst>
        <pc:spChg chg="mod">
          <ac:chgData name="Ana Petricel" userId="919ee9bd-b7d8-44fb-a2b3-4e0486abfd46" providerId="ADAL" clId="{D9136AAF-8FCA-4232-A46C-4BEC7609E05A}" dt="2024-07-18T19:28:13.435" v="58"/>
          <ac:spMkLst>
            <pc:docMk/>
            <pc:sldMk cId="0" sldId="259"/>
            <ac:spMk id="88" creationId="{00000000-0000-0000-0000-000000000000}"/>
          </ac:spMkLst>
        </pc:spChg>
        <pc:spChg chg="mod">
          <ac:chgData name="Ana Petricel" userId="919ee9bd-b7d8-44fb-a2b3-4e0486abfd46" providerId="ADAL" clId="{D9136AAF-8FCA-4232-A46C-4BEC7609E05A}" dt="2024-07-18T19:28:13.435" v="58"/>
          <ac:spMkLst>
            <pc:docMk/>
            <pc:sldMk cId="0" sldId="259"/>
            <ac:spMk id="89" creationId="{00000000-0000-0000-0000-000000000000}"/>
          </ac:spMkLst>
        </pc:spChg>
      </pc:sldChg>
      <pc:sldChg chg="modNotes">
        <pc:chgData name="Ana Petricel" userId="919ee9bd-b7d8-44fb-a2b3-4e0486abfd46" providerId="ADAL" clId="{D9136AAF-8FCA-4232-A46C-4BEC7609E05A}" dt="2024-07-18T19:28:13.435" v="58"/>
        <pc:sldMkLst>
          <pc:docMk/>
          <pc:sldMk cId="0" sldId="260"/>
        </pc:sldMkLst>
      </pc:sldChg>
      <pc:sldChg chg="modSp">
        <pc:chgData name="Ana Petricel" userId="919ee9bd-b7d8-44fb-a2b3-4e0486abfd46" providerId="ADAL" clId="{D9136AAF-8FCA-4232-A46C-4BEC7609E05A}" dt="2024-07-18T19:28:13.435" v="58"/>
        <pc:sldMkLst>
          <pc:docMk/>
          <pc:sldMk cId="0" sldId="261"/>
        </pc:sldMkLst>
        <pc:spChg chg="mod">
          <ac:chgData name="Ana Petricel" userId="919ee9bd-b7d8-44fb-a2b3-4e0486abfd46" providerId="ADAL" clId="{D9136AAF-8FCA-4232-A46C-4BEC7609E05A}" dt="2024-07-18T19:28:13.435" v="58"/>
          <ac:spMkLst>
            <pc:docMk/>
            <pc:sldMk cId="0" sldId="261"/>
            <ac:spMk id="100" creationId="{00000000-0000-0000-0000-000000000000}"/>
          </ac:spMkLst>
        </pc:spChg>
      </pc:sldChg>
      <pc:sldChg chg="modSp">
        <pc:chgData name="Ana Petricel" userId="919ee9bd-b7d8-44fb-a2b3-4e0486abfd46" providerId="ADAL" clId="{D9136AAF-8FCA-4232-A46C-4BEC7609E05A}" dt="2024-07-18T19:23:59.282" v="5" actId="2711"/>
        <pc:sldMkLst>
          <pc:docMk/>
          <pc:sldMk cId="0" sldId="262"/>
        </pc:sldMkLst>
        <pc:spChg chg="mod">
          <ac:chgData name="Ana Petricel" userId="919ee9bd-b7d8-44fb-a2b3-4e0486abfd46" providerId="ADAL" clId="{D9136AAF-8FCA-4232-A46C-4BEC7609E05A}" dt="2024-07-18T19:23:59.282" v="5" actId="2711"/>
          <ac:spMkLst>
            <pc:docMk/>
            <pc:sldMk cId="0" sldId="262"/>
            <ac:spMk id="107" creationId="{00000000-0000-0000-0000-000000000000}"/>
          </ac:spMkLst>
        </pc:spChg>
      </pc:sldChg>
      <pc:sldChg chg="modSp">
        <pc:chgData name="Ana Petricel" userId="919ee9bd-b7d8-44fb-a2b3-4e0486abfd46" providerId="ADAL" clId="{D9136AAF-8FCA-4232-A46C-4BEC7609E05A}" dt="2024-07-18T19:24:15.773" v="9" actId="403"/>
        <pc:sldMkLst>
          <pc:docMk/>
          <pc:sldMk cId="0" sldId="263"/>
        </pc:sldMkLst>
        <pc:spChg chg="mod">
          <ac:chgData name="Ana Petricel" userId="919ee9bd-b7d8-44fb-a2b3-4e0486abfd46" providerId="ADAL" clId="{D9136AAF-8FCA-4232-A46C-4BEC7609E05A}" dt="2024-07-18T19:24:15.773" v="9" actId="403"/>
          <ac:spMkLst>
            <pc:docMk/>
            <pc:sldMk cId="0" sldId="263"/>
            <ac:spMk id="113" creationId="{00000000-0000-0000-0000-000000000000}"/>
          </ac:spMkLst>
        </pc:spChg>
      </pc:sldChg>
      <pc:sldChg chg="modSp">
        <pc:chgData name="Ana Petricel" userId="919ee9bd-b7d8-44fb-a2b3-4e0486abfd46" providerId="ADAL" clId="{D9136AAF-8FCA-4232-A46C-4BEC7609E05A}" dt="2024-07-18T19:28:13.435" v="58"/>
        <pc:sldMkLst>
          <pc:docMk/>
          <pc:sldMk cId="0" sldId="264"/>
        </pc:sldMkLst>
        <pc:spChg chg="mod">
          <ac:chgData name="Ana Petricel" userId="919ee9bd-b7d8-44fb-a2b3-4e0486abfd46" providerId="ADAL" clId="{D9136AAF-8FCA-4232-A46C-4BEC7609E05A}" dt="2024-07-18T19:24:30.262" v="12" actId="404"/>
          <ac:spMkLst>
            <pc:docMk/>
            <pc:sldMk cId="0" sldId="264"/>
            <ac:spMk id="119" creationId="{00000000-0000-0000-0000-000000000000}"/>
          </ac:spMkLst>
        </pc:spChg>
        <pc:spChg chg="mod">
          <ac:chgData name="Ana Petricel" userId="919ee9bd-b7d8-44fb-a2b3-4e0486abfd46" providerId="ADAL" clId="{D9136AAF-8FCA-4232-A46C-4BEC7609E05A}" dt="2024-07-18T19:28:13.435" v="58"/>
          <ac:spMkLst>
            <pc:docMk/>
            <pc:sldMk cId="0" sldId="264"/>
            <ac:spMk id="120" creationId="{00000000-0000-0000-0000-000000000000}"/>
          </ac:spMkLst>
        </pc:spChg>
      </pc:sldChg>
      <pc:sldChg chg="modSp">
        <pc:chgData name="Ana Petricel" userId="919ee9bd-b7d8-44fb-a2b3-4e0486abfd46" providerId="ADAL" clId="{D9136AAF-8FCA-4232-A46C-4BEC7609E05A}" dt="2024-07-18T19:28:13.435" v="58"/>
        <pc:sldMkLst>
          <pc:docMk/>
          <pc:sldMk cId="0" sldId="265"/>
        </pc:sldMkLst>
        <pc:spChg chg="mod">
          <ac:chgData name="Ana Petricel" userId="919ee9bd-b7d8-44fb-a2b3-4e0486abfd46" providerId="ADAL" clId="{D9136AAF-8FCA-4232-A46C-4BEC7609E05A}" dt="2024-07-18T19:24:37.713" v="13" actId="2711"/>
          <ac:spMkLst>
            <pc:docMk/>
            <pc:sldMk cId="0" sldId="265"/>
            <ac:spMk id="125" creationId="{00000000-0000-0000-0000-000000000000}"/>
          </ac:spMkLst>
        </pc:spChg>
        <pc:spChg chg="mod">
          <ac:chgData name="Ana Petricel" userId="919ee9bd-b7d8-44fb-a2b3-4e0486abfd46" providerId="ADAL" clId="{D9136AAF-8FCA-4232-A46C-4BEC7609E05A}" dt="2024-07-18T19:28:13.435" v="58"/>
          <ac:spMkLst>
            <pc:docMk/>
            <pc:sldMk cId="0" sldId="265"/>
            <ac:spMk id="126" creationId="{00000000-0000-0000-0000-000000000000}"/>
          </ac:spMkLst>
        </pc:spChg>
      </pc:sldChg>
      <pc:sldChg chg="modSp">
        <pc:chgData name="Ana Petricel" userId="919ee9bd-b7d8-44fb-a2b3-4e0486abfd46" providerId="ADAL" clId="{D9136AAF-8FCA-4232-A46C-4BEC7609E05A}" dt="2024-07-18T19:28:13.435" v="58"/>
        <pc:sldMkLst>
          <pc:docMk/>
          <pc:sldMk cId="0" sldId="266"/>
        </pc:sldMkLst>
        <pc:spChg chg="mod">
          <ac:chgData name="Ana Petricel" userId="919ee9bd-b7d8-44fb-a2b3-4e0486abfd46" providerId="ADAL" clId="{D9136AAF-8FCA-4232-A46C-4BEC7609E05A}" dt="2024-07-18T19:24:44.779" v="14" actId="2711"/>
          <ac:spMkLst>
            <pc:docMk/>
            <pc:sldMk cId="0" sldId="266"/>
            <ac:spMk id="131" creationId="{00000000-0000-0000-0000-000000000000}"/>
          </ac:spMkLst>
        </pc:spChg>
        <pc:spChg chg="mod">
          <ac:chgData name="Ana Petricel" userId="919ee9bd-b7d8-44fb-a2b3-4e0486abfd46" providerId="ADAL" clId="{D9136AAF-8FCA-4232-A46C-4BEC7609E05A}" dt="2024-07-18T19:28:13.435" v="58"/>
          <ac:spMkLst>
            <pc:docMk/>
            <pc:sldMk cId="0" sldId="266"/>
            <ac:spMk id="132" creationId="{00000000-0000-0000-0000-000000000000}"/>
          </ac:spMkLst>
        </pc:spChg>
      </pc:sldChg>
      <pc:sldChg chg="modSp">
        <pc:chgData name="Ana Petricel" userId="919ee9bd-b7d8-44fb-a2b3-4e0486abfd46" providerId="ADAL" clId="{D9136AAF-8FCA-4232-A46C-4BEC7609E05A}" dt="2024-07-18T19:24:59.094" v="15" actId="2711"/>
        <pc:sldMkLst>
          <pc:docMk/>
          <pc:sldMk cId="0" sldId="267"/>
        </pc:sldMkLst>
        <pc:spChg chg="mod">
          <ac:chgData name="Ana Petricel" userId="919ee9bd-b7d8-44fb-a2b3-4e0486abfd46" providerId="ADAL" clId="{D9136AAF-8FCA-4232-A46C-4BEC7609E05A}" dt="2024-07-18T19:24:59.094" v="15" actId="2711"/>
          <ac:spMkLst>
            <pc:docMk/>
            <pc:sldMk cId="0" sldId="267"/>
            <ac:spMk id="138" creationId="{00000000-0000-0000-0000-000000000000}"/>
          </ac:spMkLst>
        </pc:spChg>
      </pc:sldChg>
      <pc:sldChg chg="modSp">
        <pc:chgData name="Ana Petricel" userId="919ee9bd-b7d8-44fb-a2b3-4e0486abfd46" providerId="ADAL" clId="{D9136AAF-8FCA-4232-A46C-4BEC7609E05A}" dt="2024-07-18T19:25:04.866" v="16" actId="2711"/>
        <pc:sldMkLst>
          <pc:docMk/>
          <pc:sldMk cId="0" sldId="268"/>
        </pc:sldMkLst>
        <pc:spChg chg="mod">
          <ac:chgData name="Ana Petricel" userId="919ee9bd-b7d8-44fb-a2b3-4e0486abfd46" providerId="ADAL" clId="{D9136AAF-8FCA-4232-A46C-4BEC7609E05A}" dt="2024-07-18T19:25:04.866" v="16" actId="2711"/>
          <ac:spMkLst>
            <pc:docMk/>
            <pc:sldMk cId="0" sldId="268"/>
            <ac:spMk id="144" creationId="{00000000-0000-0000-0000-000000000000}"/>
          </ac:spMkLst>
        </pc:spChg>
      </pc:sldChg>
      <pc:sldChg chg="modSp">
        <pc:chgData name="Ana Petricel" userId="919ee9bd-b7d8-44fb-a2b3-4e0486abfd46" providerId="ADAL" clId="{D9136AAF-8FCA-4232-A46C-4BEC7609E05A}" dt="2024-07-18T19:25:13.577" v="17" actId="2711"/>
        <pc:sldMkLst>
          <pc:docMk/>
          <pc:sldMk cId="0" sldId="269"/>
        </pc:sldMkLst>
        <pc:spChg chg="mod">
          <ac:chgData name="Ana Petricel" userId="919ee9bd-b7d8-44fb-a2b3-4e0486abfd46" providerId="ADAL" clId="{D9136AAF-8FCA-4232-A46C-4BEC7609E05A}" dt="2024-07-18T19:25:13.577" v="17" actId="2711"/>
          <ac:spMkLst>
            <pc:docMk/>
            <pc:sldMk cId="0" sldId="269"/>
            <ac:spMk id="152" creationId="{00000000-0000-0000-0000-000000000000}"/>
          </ac:spMkLst>
        </pc:spChg>
      </pc:sldChg>
      <pc:sldChg chg="modSp">
        <pc:chgData name="Ana Petricel" userId="919ee9bd-b7d8-44fb-a2b3-4e0486abfd46" providerId="ADAL" clId="{D9136AAF-8FCA-4232-A46C-4BEC7609E05A}" dt="2024-07-18T19:25:18.128" v="18" actId="2711"/>
        <pc:sldMkLst>
          <pc:docMk/>
          <pc:sldMk cId="0" sldId="270"/>
        </pc:sldMkLst>
        <pc:spChg chg="mod">
          <ac:chgData name="Ana Petricel" userId="919ee9bd-b7d8-44fb-a2b3-4e0486abfd46" providerId="ADAL" clId="{D9136AAF-8FCA-4232-A46C-4BEC7609E05A}" dt="2024-07-18T19:25:18.128" v="18" actId="2711"/>
          <ac:spMkLst>
            <pc:docMk/>
            <pc:sldMk cId="0" sldId="270"/>
            <ac:spMk id="162" creationId="{00000000-0000-0000-0000-000000000000}"/>
          </ac:spMkLst>
        </pc:spChg>
      </pc:sldChg>
      <pc:sldChg chg="modSp">
        <pc:chgData name="Ana Petricel" userId="919ee9bd-b7d8-44fb-a2b3-4e0486abfd46" providerId="ADAL" clId="{D9136AAF-8FCA-4232-A46C-4BEC7609E05A}" dt="2024-07-18T19:25:23.029" v="19" actId="2711"/>
        <pc:sldMkLst>
          <pc:docMk/>
          <pc:sldMk cId="0" sldId="271"/>
        </pc:sldMkLst>
        <pc:spChg chg="mod">
          <ac:chgData name="Ana Petricel" userId="919ee9bd-b7d8-44fb-a2b3-4e0486abfd46" providerId="ADAL" clId="{D9136AAF-8FCA-4232-A46C-4BEC7609E05A}" dt="2024-07-18T19:25:23.029" v="19" actId="2711"/>
          <ac:spMkLst>
            <pc:docMk/>
            <pc:sldMk cId="0" sldId="271"/>
            <ac:spMk id="170" creationId="{00000000-0000-0000-0000-000000000000}"/>
          </ac:spMkLst>
        </pc:spChg>
      </pc:sldChg>
      <pc:sldChg chg="modSp">
        <pc:chgData name="Ana Petricel" userId="919ee9bd-b7d8-44fb-a2b3-4e0486abfd46" providerId="ADAL" clId="{D9136AAF-8FCA-4232-A46C-4BEC7609E05A}" dt="2024-07-18T19:25:28.085" v="20" actId="2711"/>
        <pc:sldMkLst>
          <pc:docMk/>
          <pc:sldMk cId="0" sldId="272"/>
        </pc:sldMkLst>
        <pc:spChg chg="mod">
          <ac:chgData name="Ana Petricel" userId="919ee9bd-b7d8-44fb-a2b3-4e0486abfd46" providerId="ADAL" clId="{D9136AAF-8FCA-4232-A46C-4BEC7609E05A}" dt="2024-07-18T19:25:28.085" v="20" actId="2711"/>
          <ac:spMkLst>
            <pc:docMk/>
            <pc:sldMk cId="0" sldId="272"/>
            <ac:spMk id="178" creationId="{00000000-0000-0000-0000-000000000000}"/>
          </ac:spMkLst>
        </pc:spChg>
      </pc:sldChg>
      <pc:sldChg chg="modSp">
        <pc:chgData name="Ana Petricel" userId="919ee9bd-b7d8-44fb-a2b3-4e0486abfd46" providerId="ADAL" clId="{D9136AAF-8FCA-4232-A46C-4BEC7609E05A}" dt="2024-07-18T19:25:34.816" v="21" actId="2711"/>
        <pc:sldMkLst>
          <pc:docMk/>
          <pc:sldMk cId="0" sldId="273"/>
        </pc:sldMkLst>
        <pc:spChg chg="mod">
          <ac:chgData name="Ana Petricel" userId="919ee9bd-b7d8-44fb-a2b3-4e0486abfd46" providerId="ADAL" clId="{D9136AAF-8FCA-4232-A46C-4BEC7609E05A}" dt="2024-07-18T19:25:34.816" v="21" actId="2711"/>
          <ac:spMkLst>
            <pc:docMk/>
            <pc:sldMk cId="0" sldId="273"/>
            <ac:spMk id="185" creationId="{00000000-0000-0000-0000-000000000000}"/>
          </ac:spMkLst>
        </pc:spChg>
      </pc:sldChg>
      <pc:sldChg chg="modSp">
        <pc:chgData name="Ana Petricel" userId="919ee9bd-b7d8-44fb-a2b3-4e0486abfd46" providerId="ADAL" clId="{D9136AAF-8FCA-4232-A46C-4BEC7609E05A}" dt="2024-07-18T19:25:40.747" v="22" actId="2711"/>
        <pc:sldMkLst>
          <pc:docMk/>
          <pc:sldMk cId="0" sldId="274"/>
        </pc:sldMkLst>
        <pc:spChg chg="mod">
          <ac:chgData name="Ana Petricel" userId="919ee9bd-b7d8-44fb-a2b3-4e0486abfd46" providerId="ADAL" clId="{D9136AAF-8FCA-4232-A46C-4BEC7609E05A}" dt="2024-07-18T19:25:40.747" v="22" actId="2711"/>
          <ac:spMkLst>
            <pc:docMk/>
            <pc:sldMk cId="0" sldId="274"/>
            <ac:spMk id="193" creationId="{00000000-0000-0000-0000-000000000000}"/>
          </ac:spMkLst>
        </pc:spChg>
      </pc:sldChg>
      <pc:sldChg chg="modSp">
        <pc:chgData name="Ana Petricel" userId="919ee9bd-b7d8-44fb-a2b3-4e0486abfd46" providerId="ADAL" clId="{D9136AAF-8FCA-4232-A46C-4BEC7609E05A}" dt="2024-07-18T19:25:49.560" v="26" actId="2711"/>
        <pc:sldMkLst>
          <pc:docMk/>
          <pc:sldMk cId="0" sldId="275"/>
        </pc:sldMkLst>
        <pc:spChg chg="mod">
          <ac:chgData name="Ana Petricel" userId="919ee9bd-b7d8-44fb-a2b3-4e0486abfd46" providerId="ADAL" clId="{D9136AAF-8FCA-4232-A46C-4BEC7609E05A}" dt="2024-07-18T19:25:49.560" v="26" actId="2711"/>
          <ac:spMkLst>
            <pc:docMk/>
            <pc:sldMk cId="0" sldId="275"/>
            <ac:spMk id="200" creationId="{00000000-0000-0000-0000-000000000000}"/>
          </ac:spMkLst>
        </pc:spChg>
      </pc:sldChg>
      <pc:sldChg chg="modSp">
        <pc:chgData name="Ana Petricel" userId="919ee9bd-b7d8-44fb-a2b3-4e0486abfd46" providerId="ADAL" clId="{D9136AAF-8FCA-4232-A46C-4BEC7609E05A}" dt="2024-07-18T19:25:54.580" v="27" actId="2711"/>
        <pc:sldMkLst>
          <pc:docMk/>
          <pc:sldMk cId="0" sldId="276"/>
        </pc:sldMkLst>
        <pc:spChg chg="mod">
          <ac:chgData name="Ana Petricel" userId="919ee9bd-b7d8-44fb-a2b3-4e0486abfd46" providerId="ADAL" clId="{D9136AAF-8FCA-4232-A46C-4BEC7609E05A}" dt="2024-07-18T19:25:54.580" v="27" actId="2711"/>
          <ac:spMkLst>
            <pc:docMk/>
            <pc:sldMk cId="0" sldId="276"/>
            <ac:spMk id="207" creationId="{00000000-0000-0000-0000-000000000000}"/>
          </ac:spMkLst>
        </pc:spChg>
      </pc:sldChg>
      <pc:sldChg chg="modSp">
        <pc:chgData name="Ana Petricel" userId="919ee9bd-b7d8-44fb-a2b3-4e0486abfd46" providerId="ADAL" clId="{D9136AAF-8FCA-4232-A46C-4BEC7609E05A}" dt="2024-07-18T19:25:59.062" v="28" actId="2711"/>
        <pc:sldMkLst>
          <pc:docMk/>
          <pc:sldMk cId="0" sldId="277"/>
        </pc:sldMkLst>
        <pc:spChg chg="mod">
          <ac:chgData name="Ana Petricel" userId="919ee9bd-b7d8-44fb-a2b3-4e0486abfd46" providerId="ADAL" clId="{D9136AAF-8FCA-4232-A46C-4BEC7609E05A}" dt="2024-07-18T19:25:59.062" v="28" actId="2711"/>
          <ac:spMkLst>
            <pc:docMk/>
            <pc:sldMk cId="0" sldId="277"/>
            <ac:spMk id="214" creationId="{00000000-0000-0000-0000-000000000000}"/>
          </ac:spMkLst>
        </pc:spChg>
      </pc:sldChg>
      <pc:sldChg chg="modSp">
        <pc:chgData name="Ana Petricel" userId="919ee9bd-b7d8-44fb-a2b3-4e0486abfd46" providerId="ADAL" clId="{D9136AAF-8FCA-4232-A46C-4BEC7609E05A}" dt="2024-07-18T19:26:05.806" v="31" actId="2711"/>
        <pc:sldMkLst>
          <pc:docMk/>
          <pc:sldMk cId="0" sldId="278"/>
        </pc:sldMkLst>
        <pc:spChg chg="mod">
          <ac:chgData name="Ana Petricel" userId="919ee9bd-b7d8-44fb-a2b3-4e0486abfd46" providerId="ADAL" clId="{D9136AAF-8FCA-4232-A46C-4BEC7609E05A}" dt="2024-07-18T19:26:05.806" v="31" actId="2711"/>
          <ac:spMkLst>
            <pc:docMk/>
            <pc:sldMk cId="0" sldId="278"/>
            <ac:spMk id="219" creationId="{00000000-0000-0000-0000-000000000000}"/>
          </ac:spMkLst>
        </pc:spChg>
      </pc:sldChg>
      <pc:sldChg chg="modSp">
        <pc:chgData name="Ana Petricel" userId="919ee9bd-b7d8-44fb-a2b3-4e0486abfd46" providerId="ADAL" clId="{D9136AAF-8FCA-4232-A46C-4BEC7609E05A}" dt="2024-07-18T19:26:16.957" v="34" actId="404"/>
        <pc:sldMkLst>
          <pc:docMk/>
          <pc:sldMk cId="0" sldId="279"/>
        </pc:sldMkLst>
        <pc:spChg chg="mod">
          <ac:chgData name="Ana Petricel" userId="919ee9bd-b7d8-44fb-a2b3-4e0486abfd46" providerId="ADAL" clId="{D9136AAF-8FCA-4232-A46C-4BEC7609E05A}" dt="2024-07-18T19:26:16.957" v="34" actId="404"/>
          <ac:spMkLst>
            <pc:docMk/>
            <pc:sldMk cId="0" sldId="279"/>
            <ac:spMk id="226" creationId="{00000000-0000-0000-0000-000000000000}"/>
          </ac:spMkLst>
        </pc:spChg>
      </pc:sldChg>
      <pc:sldChg chg="modSp">
        <pc:chgData name="Ana Petricel" userId="919ee9bd-b7d8-44fb-a2b3-4e0486abfd46" providerId="ADAL" clId="{D9136AAF-8FCA-4232-A46C-4BEC7609E05A}" dt="2024-07-18T19:26:26.835" v="37" actId="404"/>
        <pc:sldMkLst>
          <pc:docMk/>
          <pc:sldMk cId="0" sldId="280"/>
        </pc:sldMkLst>
        <pc:spChg chg="mod">
          <ac:chgData name="Ana Petricel" userId="919ee9bd-b7d8-44fb-a2b3-4e0486abfd46" providerId="ADAL" clId="{D9136AAF-8FCA-4232-A46C-4BEC7609E05A}" dt="2024-07-18T19:26:26.835" v="37" actId="404"/>
          <ac:spMkLst>
            <pc:docMk/>
            <pc:sldMk cId="0" sldId="280"/>
            <ac:spMk id="233" creationId="{00000000-0000-0000-0000-000000000000}"/>
          </ac:spMkLst>
        </pc:spChg>
      </pc:sldChg>
      <pc:sldChg chg="modSp">
        <pc:chgData name="Ana Petricel" userId="919ee9bd-b7d8-44fb-a2b3-4e0486abfd46" providerId="ADAL" clId="{D9136AAF-8FCA-4232-A46C-4BEC7609E05A}" dt="2024-07-18T19:26:38.731" v="41" actId="403"/>
        <pc:sldMkLst>
          <pc:docMk/>
          <pc:sldMk cId="0" sldId="281"/>
        </pc:sldMkLst>
        <pc:spChg chg="mod">
          <ac:chgData name="Ana Petricel" userId="919ee9bd-b7d8-44fb-a2b3-4e0486abfd46" providerId="ADAL" clId="{D9136AAF-8FCA-4232-A46C-4BEC7609E05A}" dt="2024-07-18T19:26:38.731" v="41" actId="403"/>
          <ac:spMkLst>
            <pc:docMk/>
            <pc:sldMk cId="0" sldId="281"/>
            <ac:spMk id="240" creationId="{00000000-0000-0000-0000-000000000000}"/>
          </ac:spMkLst>
        </pc:spChg>
      </pc:sldChg>
      <pc:sldChg chg="modSp">
        <pc:chgData name="Ana Petricel" userId="919ee9bd-b7d8-44fb-a2b3-4e0486abfd46" providerId="ADAL" clId="{D9136AAF-8FCA-4232-A46C-4BEC7609E05A}" dt="2024-07-18T19:28:13.435" v="58"/>
        <pc:sldMkLst>
          <pc:docMk/>
          <pc:sldMk cId="0" sldId="282"/>
        </pc:sldMkLst>
        <pc:spChg chg="mod">
          <ac:chgData name="Ana Petricel" userId="919ee9bd-b7d8-44fb-a2b3-4e0486abfd46" providerId="ADAL" clId="{D9136AAF-8FCA-4232-A46C-4BEC7609E05A}" dt="2024-07-18T19:26:45.375" v="42" actId="2711"/>
          <ac:spMkLst>
            <pc:docMk/>
            <pc:sldMk cId="0" sldId="282"/>
            <ac:spMk id="247" creationId="{00000000-0000-0000-0000-000000000000}"/>
          </ac:spMkLst>
        </pc:spChg>
        <pc:spChg chg="mod">
          <ac:chgData name="Ana Petricel" userId="919ee9bd-b7d8-44fb-a2b3-4e0486abfd46" providerId="ADAL" clId="{D9136AAF-8FCA-4232-A46C-4BEC7609E05A}" dt="2024-07-18T19:28:13.435" v="58"/>
          <ac:spMkLst>
            <pc:docMk/>
            <pc:sldMk cId="0" sldId="282"/>
            <ac:spMk id="248" creationId="{00000000-0000-0000-0000-000000000000}"/>
          </ac:spMkLst>
        </pc:spChg>
      </pc:sldChg>
      <pc:sldChg chg="modSp">
        <pc:chgData name="Ana Petricel" userId="919ee9bd-b7d8-44fb-a2b3-4e0486abfd46" providerId="ADAL" clId="{D9136AAF-8FCA-4232-A46C-4BEC7609E05A}" dt="2024-07-18T19:26:56.523" v="47" actId="404"/>
        <pc:sldMkLst>
          <pc:docMk/>
          <pc:sldMk cId="0" sldId="283"/>
        </pc:sldMkLst>
        <pc:spChg chg="mod">
          <ac:chgData name="Ana Petricel" userId="919ee9bd-b7d8-44fb-a2b3-4e0486abfd46" providerId="ADAL" clId="{D9136AAF-8FCA-4232-A46C-4BEC7609E05A}" dt="2024-07-18T19:26:56.523" v="47" actId="404"/>
          <ac:spMkLst>
            <pc:docMk/>
            <pc:sldMk cId="0" sldId="283"/>
            <ac:spMk id="254" creationId="{00000000-0000-0000-0000-000000000000}"/>
          </ac:spMkLst>
        </pc:spChg>
      </pc:sldChg>
      <pc:sldChg chg="modSp">
        <pc:chgData name="Ana Petricel" userId="919ee9bd-b7d8-44fb-a2b3-4e0486abfd46" providerId="ADAL" clId="{D9136AAF-8FCA-4232-A46C-4BEC7609E05A}" dt="2024-07-18T19:27:01.230" v="48" actId="2711"/>
        <pc:sldMkLst>
          <pc:docMk/>
          <pc:sldMk cId="0" sldId="284"/>
        </pc:sldMkLst>
        <pc:spChg chg="mod">
          <ac:chgData name="Ana Petricel" userId="919ee9bd-b7d8-44fb-a2b3-4e0486abfd46" providerId="ADAL" clId="{D9136AAF-8FCA-4232-A46C-4BEC7609E05A}" dt="2024-07-18T19:27:01.230" v="48" actId="2711"/>
          <ac:spMkLst>
            <pc:docMk/>
            <pc:sldMk cId="0" sldId="284"/>
            <ac:spMk id="261" creationId="{00000000-0000-0000-0000-000000000000}"/>
          </ac:spMkLst>
        </pc:spChg>
      </pc:sldChg>
      <pc:sldChg chg="modSp">
        <pc:chgData name="Ana Petricel" userId="919ee9bd-b7d8-44fb-a2b3-4e0486abfd46" providerId="ADAL" clId="{D9136AAF-8FCA-4232-A46C-4BEC7609E05A}" dt="2024-07-18T19:27:06.864" v="49" actId="2711"/>
        <pc:sldMkLst>
          <pc:docMk/>
          <pc:sldMk cId="0" sldId="285"/>
        </pc:sldMkLst>
        <pc:spChg chg="mod">
          <ac:chgData name="Ana Petricel" userId="919ee9bd-b7d8-44fb-a2b3-4e0486abfd46" providerId="ADAL" clId="{D9136AAF-8FCA-4232-A46C-4BEC7609E05A}" dt="2024-07-18T19:27:06.864" v="49" actId="2711"/>
          <ac:spMkLst>
            <pc:docMk/>
            <pc:sldMk cId="0" sldId="285"/>
            <ac:spMk id="268" creationId="{00000000-0000-0000-0000-000000000000}"/>
          </ac:spMkLst>
        </pc:spChg>
      </pc:sldChg>
      <pc:sldChg chg="modSp modNotes">
        <pc:chgData name="Ana Petricel" userId="919ee9bd-b7d8-44fb-a2b3-4e0486abfd46" providerId="ADAL" clId="{D9136AAF-8FCA-4232-A46C-4BEC7609E05A}" dt="2024-07-18T19:28:13.435" v="58"/>
        <pc:sldMkLst>
          <pc:docMk/>
          <pc:sldMk cId="0" sldId="286"/>
        </pc:sldMkLst>
        <pc:spChg chg="mod">
          <ac:chgData name="Ana Petricel" userId="919ee9bd-b7d8-44fb-a2b3-4e0486abfd46" providerId="ADAL" clId="{D9136AAF-8FCA-4232-A46C-4BEC7609E05A}" dt="2024-07-18T19:27:18.728" v="51" actId="404"/>
          <ac:spMkLst>
            <pc:docMk/>
            <pc:sldMk cId="0" sldId="286"/>
            <ac:spMk id="275" creationId="{00000000-0000-0000-0000-000000000000}"/>
          </ac:spMkLst>
        </pc:spChg>
      </pc:sldChg>
      <pc:sldChg chg="modSp">
        <pc:chgData name="Ana Petricel" userId="919ee9bd-b7d8-44fb-a2b3-4e0486abfd46" providerId="ADAL" clId="{D9136AAF-8FCA-4232-A46C-4BEC7609E05A}" dt="2024-07-18T19:27:43.891" v="54" actId="2711"/>
        <pc:sldMkLst>
          <pc:docMk/>
          <pc:sldMk cId="0" sldId="287"/>
        </pc:sldMkLst>
        <pc:spChg chg="mod">
          <ac:chgData name="Ana Petricel" userId="919ee9bd-b7d8-44fb-a2b3-4e0486abfd46" providerId="ADAL" clId="{D9136AAF-8FCA-4232-A46C-4BEC7609E05A}" dt="2024-07-18T19:27:43.891" v="54" actId="2711"/>
          <ac:spMkLst>
            <pc:docMk/>
            <pc:sldMk cId="0" sldId="287"/>
            <ac:spMk id="281" creationId="{00000000-0000-0000-0000-000000000000}"/>
          </ac:spMkLst>
        </pc:spChg>
      </pc:sldChg>
      <pc:sldChg chg="modSp">
        <pc:chgData name="Ana Petricel" userId="919ee9bd-b7d8-44fb-a2b3-4e0486abfd46" providerId="ADAL" clId="{D9136AAF-8FCA-4232-A46C-4BEC7609E05A}" dt="2024-07-18T19:28:13.435" v="58"/>
        <pc:sldMkLst>
          <pc:docMk/>
          <pc:sldMk cId="0" sldId="288"/>
        </pc:sldMkLst>
        <pc:spChg chg="mod">
          <ac:chgData name="Ana Petricel" userId="919ee9bd-b7d8-44fb-a2b3-4e0486abfd46" providerId="ADAL" clId="{D9136AAF-8FCA-4232-A46C-4BEC7609E05A}" dt="2024-07-18T19:27:48.799" v="55" actId="2711"/>
          <ac:spMkLst>
            <pc:docMk/>
            <pc:sldMk cId="0" sldId="288"/>
            <ac:spMk id="288" creationId="{00000000-0000-0000-0000-000000000000}"/>
          </ac:spMkLst>
        </pc:spChg>
        <pc:spChg chg="mod">
          <ac:chgData name="Ana Petricel" userId="919ee9bd-b7d8-44fb-a2b3-4e0486abfd46" providerId="ADAL" clId="{D9136AAF-8FCA-4232-A46C-4BEC7609E05A}" dt="2024-07-18T19:28:13.435" v="58"/>
          <ac:spMkLst>
            <pc:docMk/>
            <pc:sldMk cId="0" sldId="288"/>
            <ac:spMk id="289" creationId="{00000000-0000-0000-0000-000000000000}"/>
          </ac:spMkLst>
        </pc:spChg>
      </pc:sldChg>
      <pc:sldChg chg="modSp">
        <pc:chgData name="Ana Petricel" userId="919ee9bd-b7d8-44fb-a2b3-4e0486abfd46" providerId="ADAL" clId="{D9136AAF-8FCA-4232-A46C-4BEC7609E05A}" dt="2024-07-18T19:28:13.435" v="58"/>
        <pc:sldMkLst>
          <pc:docMk/>
          <pc:sldMk cId="0" sldId="289"/>
        </pc:sldMkLst>
        <pc:spChg chg="mod">
          <ac:chgData name="Ana Petricel" userId="919ee9bd-b7d8-44fb-a2b3-4e0486abfd46" providerId="ADAL" clId="{D9136AAF-8FCA-4232-A46C-4BEC7609E05A}" dt="2024-07-18T19:27:52.958" v="56" actId="2711"/>
          <ac:spMkLst>
            <pc:docMk/>
            <pc:sldMk cId="0" sldId="289"/>
            <ac:spMk id="294" creationId="{00000000-0000-0000-0000-000000000000}"/>
          </ac:spMkLst>
        </pc:spChg>
        <pc:spChg chg="mod">
          <ac:chgData name="Ana Petricel" userId="919ee9bd-b7d8-44fb-a2b3-4e0486abfd46" providerId="ADAL" clId="{D9136AAF-8FCA-4232-A46C-4BEC7609E05A}" dt="2024-07-18T19:28:13.435" v="58"/>
          <ac:spMkLst>
            <pc:docMk/>
            <pc:sldMk cId="0" sldId="289"/>
            <ac:spMk id="295" creationId="{00000000-0000-0000-0000-000000000000}"/>
          </ac:spMkLst>
        </pc:spChg>
      </pc:sldChg>
      <pc:sldChg chg="modSp">
        <pc:chgData name="Ana Petricel" userId="919ee9bd-b7d8-44fb-a2b3-4e0486abfd46" providerId="ADAL" clId="{D9136AAF-8FCA-4232-A46C-4BEC7609E05A}" dt="2024-07-18T19:27:58.777" v="57" actId="2711"/>
        <pc:sldMkLst>
          <pc:docMk/>
          <pc:sldMk cId="0" sldId="290"/>
        </pc:sldMkLst>
        <pc:spChg chg="mod">
          <ac:chgData name="Ana Petricel" userId="919ee9bd-b7d8-44fb-a2b3-4e0486abfd46" providerId="ADAL" clId="{D9136AAF-8FCA-4232-A46C-4BEC7609E05A}" dt="2024-07-18T19:27:58.777" v="57" actId="2711"/>
          <ac:spMkLst>
            <pc:docMk/>
            <pc:sldMk cId="0" sldId="290"/>
            <ac:spMk id="300" creationId="{00000000-0000-0000-0000-000000000000}"/>
          </ac:spMkLst>
        </pc:spChg>
      </pc:sldChg>
    </pc:docChg>
  </pc:docChgLst>
  <pc:docChgLst>
    <pc:chgData name="Neeta Bhatnagar" userId="S::nbhatnagar@jhpiego.org::5911732b-fbfe-4d3d-b8bd-8ca77ef6091e" providerId="AD" clId="Web-{F9EEE57A-5BD9-72F1-CC71-C2A17C907C02}"/>
    <pc:docChg chg="modSld">
      <pc:chgData name="Neeta Bhatnagar" userId="S::nbhatnagar@jhpiego.org::5911732b-fbfe-4d3d-b8bd-8ca77ef6091e" providerId="AD" clId="Web-{F9EEE57A-5BD9-72F1-CC71-C2A17C907C02}" dt="2024-08-08T20:25:32.653" v="4" actId="20577"/>
      <pc:docMkLst>
        <pc:docMk/>
      </pc:docMkLst>
      <pc:sldChg chg="modSp">
        <pc:chgData name="Neeta Bhatnagar" userId="S::nbhatnagar@jhpiego.org::5911732b-fbfe-4d3d-b8bd-8ca77ef6091e" providerId="AD" clId="Web-{F9EEE57A-5BD9-72F1-CC71-C2A17C907C02}" dt="2024-08-08T20:25:32.653" v="4" actId="20577"/>
        <pc:sldMkLst>
          <pc:docMk/>
          <pc:sldMk cId="0" sldId="258"/>
        </pc:sldMkLst>
        <pc:spChg chg="mod">
          <ac:chgData name="Neeta Bhatnagar" userId="S::nbhatnagar@jhpiego.org::5911732b-fbfe-4d3d-b8bd-8ca77ef6091e" providerId="AD" clId="Web-{F9EEE57A-5BD9-72F1-CC71-C2A17C907C02}" dt="2024-08-08T20:25:32.653" v="4" actId="20577"/>
          <ac:spMkLst>
            <pc:docMk/>
            <pc:sldMk cId="0" sldId="258"/>
            <ac:spMk id="82" creationId="{00000000-0000-0000-0000-000000000000}"/>
          </ac:spMkLst>
        </pc:spChg>
      </pc:sldChg>
    </pc:docChg>
  </pc:docChgLst>
  <pc:docChgLst>
    <pc:chgData name="Neeta Bhatnagar" userId="S::nbhatnagar@jhpiego.org::5911732b-fbfe-4d3d-b8bd-8ca77ef6091e" providerId="AD" clId="Web-{E7FE09F5-1C45-7B7C-86D1-970021D1BE33}"/>
    <pc:docChg chg="modSld">
      <pc:chgData name="Neeta Bhatnagar" userId="S::nbhatnagar@jhpiego.org::5911732b-fbfe-4d3d-b8bd-8ca77ef6091e" providerId="AD" clId="Web-{E7FE09F5-1C45-7B7C-86D1-970021D1BE33}" dt="2024-08-08T20:57:54.469" v="8" actId="20577"/>
      <pc:docMkLst>
        <pc:docMk/>
      </pc:docMkLst>
      <pc:sldChg chg="modSp">
        <pc:chgData name="Neeta Bhatnagar" userId="S::nbhatnagar@jhpiego.org::5911732b-fbfe-4d3d-b8bd-8ca77ef6091e" providerId="AD" clId="Web-{E7FE09F5-1C45-7B7C-86D1-970021D1BE33}" dt="2024-08-08T20:57:54.469" v="8" actId="20577"/>
        <pc:sldMkLst>
          <pc:docMk/>
          <pc:sldMk cId="0" sldId="290"/>
        </pc:sldMkLst>
        <pc:spChg chg="mod">
          <ac:chgData name="Neeta Bhatnagar" userId="S::nbhatnagar@jhpiego.org::5911732b-fbfe-4d3d-b8bd-8ca77ef6091e" providerId="AD" clId="Web-{E7FE09F5-1C45-7B7C-86D1-970021D1BE33}" dt="2024-08-08T20:57:54.469" v="8" actId="20577"/>
          <ac:spMkLst>
            <pc:docMk/>
            <pc:sldMk cId="0" sldId="290"/>
            <ac:spMk id="30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ctr"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ctr"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ctr"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8" y="0"/>
            <a:ext cx="3038475" cy="46513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ctr"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ctr"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ctr"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304800" algn="l" rtl="0">
              <a:spcBef>
                <a:spcPts val="360"/>
              </a:spcBef>
              <a:spcAft>
                <a:spcPts val="0"/>
              </a:spcAft>
              <a:buClr>
                <a:schemeClr val="dk1"/>
              </a:buClr>
              <a:buSzPts val="1200"/>
              <a:buFont typeface="Times New Roman"/>
              <a:buChar char="•"/>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p:nvPr/>
        </p:nvSpPr>
        <p:spPr>
          <a:xfrm>
            <a:off x="566738" y="8820150"/>
            <a:ext cx="5842000" cy="2460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1" u="none" strike="noStrike" cap="none">
                <a:solidFill>
                  <a:srgbClr val="000000"/>
                </a:solidFill>
                <a:latin typeface="Times New Roman"/>
                <a:ea typeface="Times New Roman"/>
                <a:cs typeface="Times New Roman"/>
                <a:sym typeface="Times New Roman"/>
              </a:rPr>
              <a:t>Training Resource Package for Family Planning, Copper IUDs—Clinicians, Insertion Steps, 11/2011	</a:t>
            </a:r>
            <a:fld id="{00000000-1234-1234-1234-123412341234}" type="slidenum">
              <a:rPr lang="en-US" sz="1000" b="0" i="1" u="none" strike="noStrike" cap="none">
                <a:solidFill>
                  <a:srgbClr val="000000"/>
                </a:solidFill>
                <a:latin typeface="Times New Roman"/>
                <a:ea typeface="Times New Roman"/>
                <a:cs typeface="Times New Roman"/>
                <a:sym typeface="Times New Roman"/>
              </a:rPr>
              <a:t>‹#›</a:t>
            </a:fld>
            <a:endParaRPr sz="1000" b="0" i="1"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apps.who.int/iris/bitstream/handle/10665/250232/9789241549851eng.pdf;jsessionid=D1491511C20FB36BA52BC71DD829B26E?sequence=1"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resources.jhpiego.org/system/files/resources/IPC_M6_Instruments.pdf"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apps.who.int/iris/bitstream/handle/10665/250232/9789241549851eng.pdf;jsessionid=D1491511C20FB36BA52BC71DD829B26E?sequence=1"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resources.jhpiego.org/system/files/resources/IPC_M6_Instruments.pdf"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1:notes"/>
          <p:cNvSpPr>
            <a:spLocks noGrp="1" noRot="1" noChangeAspect="1"/>
          </p:cNvSpPr>
          <p:nvPr>
            <p:ph type="sldImg" idx="2"/>
          </p:nvPr>
        </p:nvSpPr>
        <p:spPr>
          <a:xfrm>
            <a:off x="896938" y="696913"/>
            <a:ext cx="4049712" cy="30368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 name="Google Shape;62;p1:notes"/>
          <p:cNvSpPr txBox="1">
            <a:spLocks noGrp="1"/>
          </p:cNvSpPr>
          <p:nvPr>
            <p:ph type="body" idx="1"/>
          </p:nvPr>
        </p:nvSpPr>
        <p:spPr>
          <a:xfrm>
            <a:off x="779463" y="3844925"/>
            <a:ext cx="5451475" cy="4841875"/>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sz="1000" b="1">
                <a:latin typeface="Times New Roman"/>
                <a:ea typeface="Times New Roman"/>
                <a:cs typeface="Times New Roman"/>
                <a:sym typeface="Times New Roman"/>
              </a:rPr>
              <a:t>Reference:</a:t>
            </a:r>
            <a:r>
              <a:rPr lang="en-US" b="1" i="1">
                <a:latin typeface="Times New Roman"/>
                <a:ea typeface="Times New Roman"/>
                <a:cs typeface="Times New Roman"/>
                <a:sym typeface="Times New Roman"/>
              </a:rPr>
              <a:t> </a:t>
            </a:r>
            <a:endParaRPr/>
          </a:p>
          <a:p>
            <a:pPr marL="0" lvl="0" indent="0" algn="l" rtl="0">
              <a:lnSpc>
                <a:spcPct val="95000"/>
              </a:lnSpc>
              <a:spcBef>
                <a:spcPts val="0"/>
              </a:spcBef>
              <a:spcAft>
                <a:spcPts val="0"/>
              </a:spcAft>
              <a:buNone/>
            </a:pPr>
            <a:r>
              <a:rPr lang="en-US" sz="1000">
                <a:latin typeface="Times New Roman"/>
                <a:ea typeface="Times New Roman"/>
                <a:cs typeface="Times New Roman"/>
                <a:sym typeface="Times New Roman"/>
              </a:rPr>
              <a:t>Unless otherwise stated, information and illustrations in this presentation are adapted from</a:t>
            </a:r>
            <a:r>
              <a:rPr lang="en-US">
                <a:latin typeface="Times New Roman"/>
                <a:ea typeface="Times New Roman"/>
                <a:cs typeface="Times New Roman"/>
                <a:sym typeface="Times New Roman"/>
              </a:rPr>
              <a:t>:</a:t>
            </a:r>
            <a:endParaRPr/>
          </a:p>
          <a:p>
            <a:pPr marL="0" lvl="0" indent="0" algn="l" rtl="0">
              <a:lnSpc>
                <a:spcPct val="95000"/>
              </a:lnSpc>
              <a:spcBef>
                <a:spcPts val="0"/>
              </a:spcBef>
              <a:spcAft>
                <a:spcPts val="0"/>
              </a:spcAft>
              <a:buNone/>
            </a:pPr>
            <a:r>
              <a:rPr lang="en-US" sz="1000">
                <a:latin typeface="Times New Roman"/>
                <a:ea typeface="Times New Roman"/>
                <a:cs typeface="Times New Roman"/>
                <a:sym typeface="Times New Roman"/>
              </a:rPr>
              <a:t>Bluestone J, Chase R and Lu ER. </a:t>
            </a:r>
            <a:r>
              <a:rPr lang="en-US" sz="1000" i="1">
                <a:latin typeface="Times New Roman"/>
                <a:ea typeface="Times New Roman"/>
                <a:cs typeface="Times New Roman"/>
                <a:sym typeface="Times New Roman"/>
              </a:rPr>
              <a:t>IUD guidelines for family planning service programs: A problem-solving reference manual. </a:t>
            </a:r>
            <a:r>
              <a:rPr lang="en-US" sz="1000">
                <a:latin typeface="Times New Roman"/>
                <a:ea typeface="Times New Roman"/>
                <a:cs typeface="Times New Roman"/>
                <a:sym typeface="Times New Roman"/>
              </a:rPr>
              <a:t>Baltimore, MD: Jhpiego, 2006</a:t>
            </a:r>
            <a:r>
              <a:rPr lang="en-US" sz="1000" i="1">
                <a:latin typeface="Times New Roman"/>
                <a:ea typeface="Times New Roman"/>
                <a:cs typeface="Times New Roman"/>
                <a:sym typeface="Times New Roman"/>
              </a:rPr>
              <a:t>. </a:t>
            </a:r>
            <a:endParaRPr sz="1000">
              <a:latin typeface="Times New Roman"/>
              <a:ea typeface="Times New Roman"/>
              <a:cs typeface="Times New Roman"/>
              <a:sym typeface="Times New Roman"/>
            </a:endParaRPr>
          </a:p>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a:p>
            <a:pPr marL="0" lvl="0" indent="0" algn="l" rtl="0">
              <a:lnSpc>
                <a:spcPct val="95000"/>
              </a:lnSpc>
              <a:spcBef>
                <a:spcPts val="0"/>
              </a:spcBef>
              <a:spcAft>
                <a:spcPts val="0"/>
              </a:spcAft>
              <a:buNone/>
            </a:pPr>
            <a:r>
              <a:rPr lang="en-US" sz="1000" i="1">
                <a:latin typeface="Times New Roman"/>
                <a:ea typeface="Times New Roman"/>
                <a:cs typeface="Times New Roman"/>
                <a:sym typeface="Times New Roman"/>
              </a:rPr>
              <a:t>Illustration credit: Salim Khalaf/FHI</a:t>
            </a:r>
            <a:endParaRPr/>
          </a:p>
          <a:p>
            <a:pPr marL="0" lvl="0" indent="0" algn="l" rtl="0">
              <a:lnSpc>
                <a:spcPct val="95000"/>
              </a:lnSpc>
              <a:spcBef>
                <a:spcPts val="0"/>
              </a:spcBef>
              <a:spcAft>
                <a:spcPts val="0"/>
              </a:spcAft>
              <a:buNone/>
            </a:pPr>
            <a:endParaRPr sz="1000" i="1">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a:spLocks noGrp="1" noRot="1" noChangeAspect="1"/>
          </p:cNvSpPr>
          <p:nvPr>
            <p:ph type="sldImg" idx="2"/>
          </p:nvPr>
        </p:nvSpPr>
        <p:spPr>
          <a:xfrm>
            <a:off x="609600" y="685800"/>
            <a:ext cx="4078288"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71" name="Google Shape;71;p2:notes"/>
          <p:cNvSpPr txBox="1">
            <a:spLocks noGrp="1"/>
          </p:cNvSpPr>
          <p:nvPr>
            <p:ph type="body" idx="1"/>
          </p:nvPr>
        </p:nvSpPr>
        <p:spPr>
          <a:xfrm>
            <a:off x="574675" y="3860800"/>
            <a:ext cx="5607050" cy="43116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endParaRPr>
              <a:latin typeface="Times New Roman"/>
              <a:ea typeface="Times New Roman"/>
              <a:cs typeface="Times New Roman"/>
              <a:sym typeface="Times New Roman"/>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Times New Roman"/>
              <a:buNone/>
            </a:pPr>
            <a:r>
              <a:rPr lang="en-US" dirty="0"/>
              <a:t>If the woman has any of these conditions counsel for an alternate method. If a woman insists on IUD, she can have it after 4 weeks</a:t>
            </a:r>
            <a:endParaRPr dirty="0"/>
          </a:p>
          <a:p>
            <a:pPr marL="0" lvl="0" indent="0" algn="l" rtl="0">
              <a:spcBef>
                <a:spcPts val="0"/>
              </a:spcBef>
              <a:spcAft>
                <a:spcPts val="0"/>
              </a:spcAft>
              <a:buClr>
                <a:schemeClr val="dk1"/>
              </a:buClr>
              <a:buSzPts val="1200"/>
              <a:buFont typeface="Times New Roman"/>
              <a:buNone/>
            </a:pPr>
            <a:r>
              <a:rPr lang="en-US" dirty="0"/>
              <a:t>Distribute the handout # 7-Screening CL for Interval IUDs and review it with participants.</a:t>
            </a:r>
            <a:endParaRPr dirty="0"/>
          </a:p>
          <a:p>
            <a:pPr marL="0" lvl="0" indent="0" algn="l" rtl="0">
              <a:spcBef>
                <a:spcPts val="0"/>
              </a:spcBef>
              <a:spcAft>
                <a:spcPts val="0"/>
              </a:spcAft>
              <a:buClr>
                <a:schemeClr val="dk1"/>
              </a:buClr>
              <a:buSzPts val="1200"/>
              <a:buFont typeface="Times New Roman"/>
              <a:buNone/>
            </a:pPr>
            <a:r>
              <a:rPr lang="en-US" dirty="0"/>
              <a:t>.</a:t>
            </a:r>
            <a:endParaRPr dirty="0"/>
          </a:p>
        </p:txBody>
      </p:sp>
      <p:sp>
        <p:nvSpPr>
          <p:cNvPr id="79" name="Google Shape;7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Times New Roman"/>
                <a:ea typeface="Times New Roman"/>
                <a:cs typeface="Times New Roman"/>
                <a:sym typeface="Times New Roman"/>
              </a:rPr>
              <a:t>Introduce the session. Tell participants that they will now learn the insertion and removal of Interval IUDs.. </a:t>
            </a:r>
            <a:endParaRPr dirty="0"/>
          </a:p>
          <a:p>
            <a:pPr marL="0" lvl="0" indent="0" algn="l" rtl="0">
              <a:spcBef>
                <a:spcPts val="0"/>
              </a:spcBef>
              <a:spcAft>
                <a:spcPts val="0"/>
              </a:spcAft>
              <a:buNone/>
            </a:pPr>
            <a:r>
              <a:rPr lang="en-US" dirty="0">
                <a:latin typeface="Times New Roman"/>
                <a:ea typeface="Times New Roman"/>
                <a:cs typeface="Times New Roman"/>
                <a:sym typeface="Times New Roman"/>
              </a:rPr>
              <a:t>Distribute the clinical skills checklist Evaluation Tool # 4 , checklist for insertion and removal of IUDs in the interval timing, and review with participants, going through every step carefully. Pause for any questions or clarifications. </a:t>
            </a:r>
            <a:endParaRPr dirty="0"/>
          </a:p>
        </p:txBody>
      </p:sp>
      <p:sp>
        <p:nvSpPr>
          <p:cNvPr id="86" name="Google Shape;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4</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Times New Roman"/>
                <a:ea typeface="Times New Roman"/>
                <a:cs typeface="Times New Roman"/>
                <a:sym typeface="Times New Roman"/>
              </a:rPr>
              <a:t>Show the video for Interval IUD insertion. </a:t>
            </a:r>
            <a:endParaRPr dirty="0"/>
          </a:p>
          <a:p>
            <a:pPr marL="0" lvl="0" indent="0" algn="l" rtl="0">
              <a:spcBef>
                <a:spcPts val="360"/>
              </a:spcBef>
              <a:spcAft>
                <a:spcPts val="0"/>
              </a:spcAft>
              <a:buNone/>
            </a:pPr>
            <a:r>
              <a:rPr lang="en-US" dirty="0">
                <a:latin typeface="Times New Roman"/>
                <a:ea typeface="Times New Roman"/>
                <a:cs typeface="Times New Roman"/>
                <a:sym typeface="Times New Roman"/>
              </a:rPr>
              <a:t>Pause for any questions or clarifications</a:t>
            </a:r>
            <a:endParaRPr dirty="0">
              <a:latin typeface="Times New Roman"/>
              <a:ea typeface="Times New Roman"/>
              <a:cs typeface="Times New Roman"/>
              <a:sym typeface="Times New Roman"/>
            </a:endParaRPr>
          </a:p>
        </p:txBody>
      </p:sp>
      <p:sp>
        <p:nvSpPr>
          <p:cNvPr id="92" name="Google Shape;92;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6: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8" name="Google Shape;98;p6:notes"/>
          <p:cNvSpPr txBox="1">
            <a:spLocks noGrp="1"/>
          </p:cNvSpPr>
          <p:nvPr>
            <p:ph type="body" idx="1"/>
          </p:nvPr>
        </p:nvSpPr>
        <p:spPr>
          <a:xfrm>
            <a:off x="701675" y="3810000"/>
            <a:ext cx="5373688" cy="4183063"/>
          </a:xfrm>
          <a:prstGeom prst="rect">
            <a:avLst/>
          </a:prstGeom>
          <a:noFill/>
          <a:ln>
            <a:noFill/>
          </a:ln>
        </p:spPr>
        <p:txBody>
          <a:bodyPr spcFirstLastPara="1" wrap="square" lIns="91425" tIns="45700" rIns="91425" bIns="45700" anchor="t" anchorCtr="0">
            <a:noAutofit/>
          </a:bodyPr>
          <a:lstStyle/>
          <a:p>
            <a:pPr marL="228600" lvl="1" indent="-38100" algn="l" rtl="0">
              <a:spcBef>
                <a:spcPts val="0"/>
              </a:spcBef>
              <a:spcAft>
                <a:spcPts val="0"/>
              </a:spcAft>
              <a:buClr>
                <a:schemeClr val="dk1"/>
              </a:buClr>
              <a:buSzPts val="1200"/>
              <a:buFont typeface="Times New Roman"/>
              <a:buNone/>
            </a:pPr>
            <a:endParaRPr>
              <a:latin typeface="Times New Roman"/>
              <a:ea typeface="Times New Roman"/>
              <a:cs typeface="Times New Roman"/>
              <a:sym typeface="Times New Roman"/>
            </a:endParaRPr>
          </a:p>
          <a:p>
            <a:pPr marL="0" lvl="0" indent="0" algn="l" rtl="0">
              <a:spcBef>
                <a:spcPts val="300"/>
              </a:spcBef>
              <a:spcAft>
                <a:spcPts val="0"/>
              </a:spcAft>
              <a:buNone/>
            </a:pPr>
            <a:endParaRPr sz="1000" i="1">
              <a:latin typeface="Times New Roman"/>
              <a:ea typeface="Times New Roman"/>
              <a:cs typeface="Times New Roman"/>
              <a:sym typeface="Times New Roman"/>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 name="Google Shape;105;p7:notes"/>
          <p:cNvSpPr txBox="1">
            <a:spLocks noGrp="1"/>
          </p:cNvSpPr>
          <p:nvPr>
            <p:ph type="body" idx="1"/>
          </p:nvPr>
        </p:nvSpPr>
        <p:spPr>
          <a:xfrm>
            <a:off x="701675" y="3810000"/>
            <a:ext cx="5607050" cy="4183063"/>
          </a:xfrm>
          <a:prstGeom prst="rect">
            <a:avLst/>
          </a:prstGeom>
          <a:noFill/>
          <a:ln>
            <a:noFill/>
          </a:ln>
        </p:spPr>
        <p:txBody>
          <a:bodyPr spcFirstLastPara="1" wrap="square" lIns="91425" tIns="45700" rIns="91425" bIns="45700" anchor="t" anchorCtr="0">
            <a:noAutofit/>
          </a:bodyPr>
          <a:lstStyle/>
          <a:p>
            <a:pPr marL="228600" lvl="1" indent="-38100" algn="l" rtl="0">
              <a:spcBef>
                <a:spcPts val="0"/>
              </a:spcBef>
              <a:spcAft>
                <a:spcPts val="0"/>
              </a:spcAft>
              <a:buClr>
                <a:schemeClr val="dk1"/>
              </a:buClr>
              <a:buSzPts val="1200"/>
              <a:buFont typeface="Times New Roman"/>
              <a:buNone/>
            </a:pPr>
            <a:endParaRPr>
              <a:latin typeface="Times New Roman"/>
              <a:ea typeface="Times New Roman"/>
              <a:cs typeface="Times New Roman"/>
              <a:sym typeface="Times New Roman"/>
            </a:endParaRPr>
          </a:p>
          <a:p>
            <a:pPr marL="0" lvl="0" indent="0" algn="l" rtl="0">
              <a:spcBef>
                <a:spcPts val="300"/>
              </a:spcBef>
              <a:spcAft>
                <a:spcPts val="0"/>
              </a:spcAft>
              <a:buNone/>
            </a:pPr>
            <a:endParaRPr sz="1000" i="1">
              <a:latin typeface="Times New Roman"/>
              <a:ea typeface="Times New Roman"/>
              <a:cs typeface="Times New Roman"/>
              <a:sym typeface="Times New Roman"/>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a:spLocks noGrp="1" noRot="1" noChangeAspect="1"/>
          </p:cNvSpPr>
          <p:nvPr>
            <p:ph type="sldImg" idx="2"/>
          </p:nvPr>
        </p:nvSpPr>
        <p:spPr>
          <a:xfrm>
            <a:off x="708025"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11" name="Google Shape;111;p8:notes"/>
          <p:cNvSpPr txBox="1">
            <a:spLocks noGrp="1"/>
          </p:cNvSpPr>
          <p:nvPr>
            <p:ph type="body" idx="1"/>
          </p:nvPr>
        </p:nvSpPr>
        <p:spPr>
          <a:xfrm>
            <a:off x="600075" y="3762375"/>
            <a:ext cx="5597525" cy="499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Please read session plan for detailed guidance. Refer to Handout# 14 for guidance on infection prevention practices</a:t>
            </a:r>
            <a:endParaRPr>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a:spLocks noGrp="1" noRot="1" noChangeAspect="1"/>
          </p:cNvSpPr>
          <p:nvPr>
            <p:ph type="sldImg" idx="2"/>
          </p:nvPr>
        </p:nvSpPr>
        <p:spPr>
          <a:xfrm>
            <a:off x="708025"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17" name="Google Shape;117;p9:notes"/>
          <p:cNvSpPr txBox="1">
            <a:spLocks noGrp="1"/>
          </p:cNvSpPr>
          <p:nvPr>
            <p:ph type="body" idx="1"/>
          </p:nvPr>
        </p:nvSpPr>
        <p:spPr>
          <a:xfrm>
            <a:off x="633413" y="3810000"/>
            <a:ext cx="5597525" cy="499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latin typeface="Quattrocento Sans"/>
                <a:ea typeface="Quattrocento Sans"/>
                <a:cs typeface="Quattrocento Sans"/>
                <a:sym typeface="Quattrocento Sans"/>
              </a:rPr>
              <a:t>Decontamination of used instruments is no longer recommended. Follow country guidelines </a:t>
            </a:r>
            <a:r>
              <a:rPr lang="en-US" sz="1200" u="sng">
                <a:solidFill>
                  <a:schemeClr val="hlink"/>
                </a:solidFill>
                <a:latin typeface="Quattrocento Sans"/>
                <a:ea typeface="Quattrocento Sans"/>
                <a:cs typeface="Quattrocento Sans"/>
                <a:sym typeface="Quattrocento Sans"/>
                <a:hlinkClick r:id="rId3"/>
              </a:rPr>
              <a:t>https://apps.who.int/iris/bitstream/handle/10665/250232/9789241549851eng.pdf;jsessionid=D1491511C20FB36BA52BC71DD829B26E?sequence=1</a:t>
            </a:r>
            <a:endParaRPr sz="1400">
              <a:latin typeface="Arial"/>
              <a:ea typeface="Arial"/>
              <a:cs typeface="Arial"/>
              <a:sym typeface="Arial"/>
            </a:endParaRPr>
          </a:p>
          <a:p>
            <a:pPr marL="0" lvl="0" indent="0" algn="l" rtl="0">
              <a:spcBef>
                <a:spcPts val="360"/>
              </a:spcBef>
              <a:spcAft>
                <a:spcPts val="0"/>
              </a:spcAft>
              <a:buNone/>
            </a:pPr>
            <a:r>
              <a:rPr lang="en-US" sz="1200" u="sng">
                <a:solidFill>
                  <a:schemeClr val="hlink"/>
                </a:solidFill>
                <a:latin typeface="Quattrocento Sans"/>
                <a:ea typeface="Quattrocento Sans"/>
                <a:cs typeface="Quattrocento Sans"/>
                <a:sym typeface="Quattrocento Sans"/>
                <a:hlinkClick r:id="rId4"/>
              </a:rPr>
              <a:t>http://resources.jhpiego.org/system/files/resources/IPC_M6_Instruments.pdf</a:t>
            </a:r>
            <a:endParaRPr sz="1400">
              <a:latin typeface="Arial"/>
              <a:ea typeface="Arial"/>
              <a:cs typeface="Arial"/>
              <a:sym typeface="Arial"/>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0: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p10: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Distribute Handout# 12 for checklist on Pelvic Bimanual and per Speculum Examination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a:spLocks noGrp="1" noRot="1" noChangeAspect="1"/>
          </p:cNvSpPr>
          <p:nvPr>
            <p:ph type="sldImg" idx="2"/>
          </p:nvPr>
        </p:nvSpPr>
        <p:spPr>
          <a:xfrm>
            <a:off x="823913" y="685800"/>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9" name="Google Shape;129;p11: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Distribute Handout # 12 for guidance on pelvic and per speculum examination.</a:t>
            </a:r>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2: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6" name="Google Shape;136;p12:notes"/>
          <p:cNvSpPr txBox="1">
            <a:spLocks noGrp="1"/>
          </p:cNvSpPr>
          <p:nvPr>
            <p:ph type="body" idx="1"/>
          </p:nvPr>
        </p:nvSpPr>
        <p:spPr>
          <a:xfrm>
            <a:off x="779463" y="3733800"/>
            <a:ext cx="5686425" cy="4724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Distribute Handout # 13 for guidance on sounding the uterus.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2" name="Google Shape;142;p13:notes"/>
          <p:cNvSpPr txBox="1">
            <a:spLocks noGrp="1"/>
          </p:cNvSpPr>
          <p:nvPr>
            <p:ph type="body" idx="1"/>
          </p:nvPr>
        </p:nvSpPr>
        <p:spPr>
          <a:xfrm>
            <a:off x="701675" y="38100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Distribute Handout # 15 for instructions on loading the Copper IUD</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4: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0" name="Google Shape;150;p14:notes"/>
          <p:cNvSpPr txBox="1">
            <a:spLocks noGrp="1"/>
          </p:cNvSpPr>
          <p:nvPr>
            <p:ph type="body" idx="1"/>
          </p:nvPr>
        </p:nvSpPr>
        <p:spPr>
          <a:xfrm>
            <a:off x="779463" y="3810000"/>
            <a:ext cx="560863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30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8" name="Google Shape;158;p15: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300"/>
              </a:spcBef>
              <a:spcAft>
                <a:spcPts val="0"/>
              </a:spcAft>
              <a:buNone/>
            </a:pPr>
            <a:endParaRPr>
              <a:latin typeface="Times New Roman"/>
              <a:ea typeface="Times New Roman"/>
              <a:cs typeface="Times New Roman"/>
              <a:sym typeface="Times New Roman"/>
            </a:endParaRPr>
          </a:p>
          <a:p>
            <a:pPr marL="0" lvl="0" indent="0" algn="l" rtl="0">
              <a:spcBef>
                <a:spcPts val="300"/>
              </a:spcBef>
              <a:spcAft>
                <a:spcPts val="0"/>
              </a:spcAft>
              <a:buNone/>
            </a:pPr>
            <a:endParaRPr>
              <a:latin typeface="Times New Roman"/>
              <a:ea typeface="Times New Roman"/>
              <a:cs typeface="Times New Roman"/>
              <a:sym typeface="Times New Roman"/>
            </a:endParaRPr>
          </a:p>
          <a:p>
            <a:pPr marL="0" lvl="0" indent="0" algn="l" rtl="0">
              <a:spcBef>
                <a:spcPts val="30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6: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5" name="Google Shape;165;p16: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7: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17: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8: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18: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9: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8" name="Google Shape;188;p19: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0: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6" name="Google Shape;196;p20: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1: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3" name="Google Shape;203;p21:notes"/>
          <p:cNvSpPr txBox="1">
            <a:spLocks noGrp="1"/>
          </p:cNvSpPr>
          <p:nvPr>
            <p:ph type="body" idx="1"/>
          </p:nvPr>
        </p:nvSpPr>
        <p:spPr>
          <a:xfrm>
            <a:off x="779463" y="3810000"/>
            <a:ext cx="5373687"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2: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0" name="Google Shape;210;p22:notes"/>
          <p:cNvSpPr txBox="1">
            <a:spLocks noGrp="1"/>
          </p:cNvSpPr>
          <p:nvPr>
            <p:ph type="body" idx="1"/>
          </p:nvPr>
        </p:nvSpPr>
        <p:spPr>
          <a:xfrm>
            <a:off x="779463" y="3810000"/>
            <a:ext cx="5451475"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Times New Roman"/>
                <a:ea typeface="Times New Roman"/>
                <a:cs typeface="Times New Roman"/>
                <a:sym typeface="Times New Roman"/>
              </a:rPr>
              <a:t>Instructions for facilitator:</a:t>
            </a:r>
            <a:endParaRPr/>
          </a:p>
          <a:p>
            <a:pPr marL="0" lvl="0" indent="0" algn="l" rtl="0">
              <a:spcBef>
                <a:spcPts val="360"/>
              </a:spcBef>
              <a:spcAft>
                <a:spcPts val="0"/>
              </a:spcAft>
              <a:buNone/>
            </a:pPr>
            <a:r>
              <a:rPr lang="en-US">
                <a:latin typeface="Times New Roman"/>
                <a:ea typeface="Times New Roman"/>
                <a:cs typeface="Times New Roman"/>
                <a:sym typeface="Times New Roman"/>
              </a:rPr>
              <a:t>Note that it is important to keep the loaded IUD level, so that the T and the white plunger rod do not fall out, and not to push the white rod, which would release the T from the insertion tube. </a:t>
            </a:r>
            <a:endParaRPr>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3: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 name="Google Shape;217;p23: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Distribute the Handout# 16 for instructions on inserting the loaded IUD</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4: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4" name="Google Shape;224;p24: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1" name="Google Shape;231;p25: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a:latin typeface="Times New Roman"/>
              <a:ea typeface="Times New Roman"/>
              <a:cs typeface="Times New Roman"/>
              <a:sym typeface="Times New Roman"/>
            </a:endParaRPr>
          </a:p>
          <a:p>
            <a:pPr marL="0" lvl="0" indent="0" algn="l" rtl="0">
              <a:spcBef>
                <a:spcPts val="420"/>
              </a:spcBef>
              <a:spcAft>
                <a:spcPts val="0"/>
              </a:spcAft>
              <a:buNone/>
            </a:pPr>
            <a:endParaRPr sz="1400">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6: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p26:notes"/>
          <p:cNvSpPr txBox="1">
            <a:spLocks noGrp="1"/>
          </p:cNvSpPr>
          <p:nvPr>
            <p:ph type="body" idx="1"/>
          </p:nvPr>
        </p:nvSpPr>
        <p:spPr>
          <a:xfrm>
            <a:off x="701675" y="3886200"/>
            <a:ext cx="5607050" cy="1219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7: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5" name="Google Shape;245;p27:notes"/>
          <p:cNvSpPr txBox="1">
            <a:spLocks noGrp="1"/>
          </p:cNvSpPr>
          <p:nvPr>
            <p:ph type="body" idx="1"/>
          </p:nvPr>
        </p:nvSpPr>
        <p:spPr>
          <a:xfrm>
            <a:off x="701675" y="3886200"/>
            <a:ext cx="5373688" cy="2057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8: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2" name="Google Shape;252;p28:notes"/>
          <p:cNvSpPr txBox="1">
            <a:spLocks noGrp="1"/>
          </p:cNvSpPr>
          <p:nvPr>
            <p:ph type="body" idx="1"/>
          </p:nvPr>
        </p:nvSpPr>
        <p:spPr>
          <a:xfrm>
            <a:off x="701675" y="3886200"/>
            <a:ext cx="5607050" cy="1828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i="1">
              <a:latin typeface="Times New Roman"/>
              <a:ea typeface="Times New Roman"/>
              <a:cs typeface="Times New Roman"/>
              <a:sym typeface="Times New Roman"/>
            </a:endParaRPr>
          </a:p>
          <a:p>
            <a:pPr marL="0" lvl="0" indent="0" algn="l" rtl="0">
              <a:spcBef>
                <a:spcPts val="420"/>
              </a:spcBef>
              <a:spcAft>
                <a:spcPts val="0"/>
              </a:spcAft>
              <a:buNone/>
            </a:pPr>
            <a:endParaRPr sz="1400">
              <a:latin typeface="Times New Roman"/>
              <a:ea typeface="Times New Roman"/>
              <a:cs typeface="Times New Roman"/>
              <a:sym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9: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9" name="Google Shape;259;p29:notes"/>
          <p:cNvSpPr txBox="1">
            <a:spLocks noGrp="1"/>
          </p:cNvSpPr>
          <p:nvPr>
            <p:ph type="body" idx="1"/>
          </p:nvPr>
        </p:nvSpPr>
        <p:spPr>
          <a:xfrm>
            <a:off x="701675" y="3886200"/>
            <a:ext cx="5607050" cy="2133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0: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6" name="Google Shape;266;p30:notes"/>
          <p:cNvSpPr txBox="1">
            <a:spLocks noGrp="1"/>
          </p:cNvSpPr>
          <p:nvPr>
            <p:ph type="body" idx="1"/>
          </p:nvPr>
        </p:nvSpPr>
        <p:spPr>
          <a:xfrm>
            <a:off x="701675" y="3886200"/>
            <a:ext cx="5607050" cy="1981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a:p>
            <a:pPr marL="0" lvl="0" indent="0" algn="l" rtl="0">
              <a:spcBef>
                <a:spcPts val="36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1: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3" name="Google Shape;273;p31:notes"/>
          <p:cNvSpPr txBox="1">
            <a:spLocks noGrp="1"/>
          </p:cNvSpPr>
          <p:nvPr>
            <p:ph type="body" idx="1"/>
          </p:nvPr>
        </p:nvSpPr>
        <p:spPr>
          <a:xfrm>
            <a:off x="701675" y="3886200"/>
            <a:ext cx="5607050" cy="1371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i="1" dirty="0">
                <a:latin typeface="Times New Roman"/>
                <a:ea typeface="Times New Roman"/>
                <a:cs typeface="Times New Roman"/>
                <a:sym typeface="Times New Roman"/>
              </a:rPr>
              <a:t>Note: Soaking of instruments in 0.5% chlorine solution or any other disinfectant before cleaning is not recommended for the following reasons: ( follow country guidelines)</a:t>
            </a:r>
            <a:endParaRPr sz="1200" dirty="0">
              <a:latin typeface="Times New Roman"/>
              <a:ea typeface="Times New Roman"/>
              <a:cs typeface="Times New Roman"/>
              <a:sym typeface="Times New Roman"/>
            </a:endParaRPr>
          </a:p>
          <a:p>
            <a:pPr marL="742950" lvl="1" indent="-285750" algn="just" rtl="0">
              <a:lnSpc>
                <a:spcPct val="95000"/>
              </a:lnSpc>
              <a:spcBef>
                <a:spcPts val="0"/>
              </a:spcBef>
              <a:spcAft>
                <a:spcPts val="0"/>
              </a:spcAft>
              <a:buClr>
                <a:schemeClr val="dk1"/>
              </a:buClr>
              <a:buSzPts val="1200"/>
              <a:buFont typeface="Calibri"/>
              <a:buAutoNum type="arabicPeriod"/>
            </a:pPr>
            <a:r>
              <a:rPr lang="en-US" sz="1200" i="1" dirty="0">
                <a:latin typeface="Times New Roman"/>
                <a:ea typeface="Times New Roman"/>
                <a:cs typeface="Times New Roman"/>
                <a:sym typeface="Times New Roman"/>
              </a:rPr>
              <a:t>It may damage/corrode the instruments</a:t>
            </a:r>
            <a:r>
              <a:rPr lang="en-US" i="1" dirty="0">
                <a:latin typeface="Times New Roman"/>
                <a:ea typeface="Times New Roman"/>
                <a:cs typeface="Times New Roman"/>
                <a:sym typeface="Times New Roman"/>
              </a:rPr>
              <a:t> </a:t>
            </a:r>
            <a:endParaRPr dirty="0">
              <a:latin typeface="Courier New"/>
              <a:ea typeface="Courier New"/>
              <a:cs typeface="Courier New"/>
              <a:sym typeface="Courier New"/>
            </a:endParaRPr>
          </a:p>
          <a:p>
            <a:pPr marL="742950" marR="0" lvl="1" indent="-285750" algn="just" rtl="0">
              <a:lnSpc>
                <a:spcPct val="95000"/>
              </a:lnSpc>
              <a:spcBef>
                <a:spcPts val="0"/>
              </a:spcBef>
              <a:spcAft>
                <a:spcPts val="0"/>
              </a:spcAft>
              <a:buClr>
                <a:schemeClr val="dk1"/>
              </a:buClr>
              <a:buSzPts val="1200"/>
              <a:buFont typeface="Calibri"/>
              <a:buAutoNum type="arabicPeriod"/>
            </a:pPr>
            <a:r>
              <a:rPr lang="en-US" sz="1200" i="1" dirty="0">
                <a:latin typeface="Times New Roman"/>
                <a:ea typeface="Times New Roman"/>
                <a:cs typeface="Times New Roman"/>
                <a:sym typeface="Times New Roman"/>
              </a:rPr>
              <a:t>The disinfectant may be inactivated by blood and body fluids, which could become a source of microbial contamination and formation of biofilm</a:t>
            </a:r>
            <a:endParaRPr sz="1200" dirty="0">
              <a:latin typeface="Times New Roman"/>
              <a:ea typeface="Times New Roman"/>
              <a:cs typeface="Times New Roman"/>
              <a:sym typeface="Times New Roman"/>
            </a:endParaRPr>
          </a:p>
          <a:p>
            <a:pPr marL="742950" lvl="1" indent="-285750" algn="just" rtl="0">
              <a:lnSpc>
                <a:spcPct val="95000"/>
              </a:lnSpc>
              <a:spcBef>
                <a:spcPts val="0"/>
              </a:spcBef>
              <a:spcAft>
                <a:spcPts val="0"/>
              </a:spcAft>
              <a:buClr>
                <a:schemeClr val="dk1"/>
              </a:buClr>
              <a:buSzPts val="1200"/>
              <a:buFont typeface="Calibri"/>
              <a:buAutoNum type="arabicPeriod"/>
            </a:pPr>
            <a:r>
              <a:rPr lang="en-US" sz="1200" i="1" dirty="0">
                <a:latin typeface="Times New Roman"/>
                <a:ea typeface="Times New Roman"/>
                <a:cs typeface="Times New Roman"/>
                <a:sym typeface="Times New Roman"/>
              </a:rPr>
              <a:t>Transportation of contaminated items soaked in chemical disinfectant to the decontamination area may pose a risk to health-care workers and result in inappropriate handling and accidental damage</a:t>
            </a:r>
            <a:r>
              <a:rPr lang="en-US" i="1" dirty="0">
                <a:latin typeface="Times New Roman"/>
                <a:ea typeface="Times New Roman"/>
                <a:cs typeface="Times New Roman"/>
                <a:sym typeface="Times New Roman"/>
              </a:rPr>
              <a:t> </a:t>
            </a:r>
            <a:endParaRPr sz="1200" dirty="0">
              <a:latin typeface="Courier New"/>
              <a:ea typeface="Courier New"/>
              <a:cs typeface="Courier New"/>
              <a:sym typeface="Courier New"/>
            </a:endParaRPr>
          </a:p>
          <a:p>
            <a:pPr marL="742950" marR="0" lvl="1" indent="-285750" algn="just" rtl="0">
              <a:lnSpc>
                <a:spcPct val="95000"/>
              </a:lnSpc>
              <a:spcBef>
                <a:spcPts val="0"/>
              </a:spcBef>
              <a:spcAft>
                <a:spcPts val="0"/>
              </a:spcAft>
              <a:buClr>
                <a:schemeClr val="dk1"/>
              </a:buClr>
              <a:buSzPts val="1200"/>
              <a:buFont typeface="Calibri"/>
              <a:buAutoNum type="arabicPeriod"/>
            </a:pPr>
            <a:r>
              <a:rPr lang="en-US" sz="1200" i="1" dirty="0">
                <a:latin typeface="Times New Roman"/>
                <a:ea typeface="Times New Roman"/>
                <a:cs typeface="Times New Roman"/>
                <a:sym typeface="Times New Roman"/>
              </a:rPr>
              <a:t>May contribute to the development of antimicrobial resistance to disinfectants-WHO 2016</a:t>
            </a:r>
            <a:endParaRPr sz="1200" dirty="0">
              <a:latin typeface="Times New Roman"/>
              <a:ea typeface="Times New Roman"/>
              <a:cs typeface="Times New Roman"/>
              <a:sym typeface="Times New Roman"/>
            </a:endParaRPr>
          </a:p>
          <a:p>
            <a:pPr marL="0" marR="0" lvl="0" indent="0" algn="just" rtl="0">
              <a:spcBef>
                <a:spcPts val="0"/>
              </a:spcBef>
              <a:spcAft>
                <a:spcPts val="0"/>
              </a:spcAft>
              <a:buNone/>
            </a:pPr>
            <a:r>
              <a:rPr lang="en-US" sz="1100" dirty="0">
                <a:latin typeface="Times New Roman"/>
                <a:ea typeface="Times New Roman"/>
                <a:cs typeface="Times New Roman"/>
                <a:sym typeface="Times New Roman"/>
              </a:rPr>
              <a:t> </a:t>
            </a:r>
            <a:endParaRPr sz="1200" dirty="0">
              <a:latin typeface="Times New Roman"/>
              <a:ea typeface="Times New Roman"/>
              <a:cs typeface="Times New Roman"/>
              <a:sym typeface="Times New Roman"/>
            </a:endParaRPr>
          </a:p>
          <a:p>
            <a:pPr marL="0" lvl="0" indent="0" algn="just" rtl="0">
              <a:spcBef>
                <a:spcPts val="0"/>
              </a:spcBef>
              <a:spcAft>
                <a:spcPts val="0"/>
              </a:spcAft>
              <a:buNone/>
            </a:pPr>
            <a:r>
              <a:rPr lang="en-US" sz="1100" dirty="0">
                <a:latin typeface="Times New Roman"/>
                <a:ea typeface="Times New Roman"/>
                <a:cs typeface="Times New Roman"/>
                <a:sym typeface="Times New Roman"/>
              </a:rPr>
              <a:t>Adapted from</a:t>
            </a:r>
            <a:r>
              <a:rPr lang="en-US" sz="1100" b="1" dirty="0">
                <a:latin typeface="Times New Roman"/>
                <a:ea typeface="Times New Roman"/>
                <a:cs typeface="Times New Roman"/>
                <a:sym typeface="Times New Roman"/>
              </a:rPr>
              <a:t> </a:t>
            </a:r>
            <a:r>
              <a:rPr lang="en-US" sz="1100" dirty="0">
                <a:latin typeface="Times New Roman"/>
                <a:ea typeface="Times New Roman"/>
                <a:cs typeface="Times New Roman"/>
                <a:sym typeface="Times New Roman"/>
              </a:rPr>
              <a:t>Blouse A, Kinzie B, McIntosh N. </a:t>
            </a:r>
            <a:r>
              <a:rPr lang="en-US" sz="1100" i="1" dirty="0">
                <a:latin typeface="Times New Roman"/>
                <a:ea typeface="Times New Roman"/>
                <a:cs typeface="Times New Roman"/>
                <a:sym typeface="Times New Roman"/>
              </a:rPr>
              <a:t>IUD Guidelines for Family Planning Service</a:t>
            </a:r>
            <a:r>
              <a:rPr lang="en-US" sz="1100" dirty="0">
                <a:latin typeface="Times New Roman"/>
                <a:ea typeface="Times New Roman"/>
                <a:cs typeface="Times New Roman"/>
                <a:sym typeface="Times New Roman"/>
              </a:rPr>
              <a:t> </a:t>
            </a:r>
            <a:r>
              <a:rPr lang="en-US" sz="1100" i="1" dirty="0">
                <a:latin typeface="Times New Roman"/>
                <a:ea typeface="Times New Roman"/>
                <a:cs typeface="Times New Roman"/>
                <a:sym typeface="Times New Roman"/>
              </a:rPr>
              <a:t>Programs: A Problem-Solving Reference Manual, 3</a:t>
            </a:r>
            <a:r>
              <a:rPr lang="en-US" sz="1100" i="1" baseline="30000" dirty="0">
                <a:latin typeface="Times New Roman"/>
                <a:ea typeface="Times New Roman"/>
                <a:cs typeface="Times New Roman"/>
                <a:sym typeface="Times New Roman"/>
              </a:rPr>
              <a:t>rd</a:t>
            </a:r>
            <a:r>
              <a:rPr lang="en-US" sz="1100" i="1" dirty="0">
                <a:latin typeface="Times New Roman"/>
                <a:ea typeface="Times New Roman"/>
                <a:cs typeface="Times New Roman"/>
                <a:sym typeface="Times New Roman"/>
              </a:rPr>
              <a:t> ed</a:t>
            </a:r>
            <a:r>
              <a:rPr lang="en-US" sz="1100" dirty="0">
                <a:latin typeface="Times New Roman"/>
                <a:ea typeface="Times New Roman"/>
                <a:cs typeface="Times New Roman"/>
                <a:sym typeface="Times New Roman"/>
              </a:rPr>
              <a:t>. Baltimore, MD: JHPIEGO, 2006. </a:t>
            </a:r>
            <a:endParaRPr sz="1200" dirty="0">
              <a:latin typeface="Courier New"/>
              <a:ea typeface="Courier New"/>
              <a:cs typeface="Courier New"/>
              <a:sym typeface="Courier New"/>
            </a:endParaRPr>
          </a:p>
          <a:p>
            <a:pPr marL="0" marR="0" lvl="0" indent="0" algn="l" rtl="0">
              <a:spcBef>
                <a:spcPts val="0"/>
              </a:spcBef>
              <a:spcAft>
                <a:spcPts val="0"/>
              </a:spcAft>
              <a:buNone/>
            </a:pPr>
            <a:r>
              <a:rPr lang="en-US" sz="1100" u="sng" dirty="0">
                <a:solidFill>
                  <a:srgbClr val="0000FF"/>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https://apps.who.int/iris/bitstream/handle/10665/250232/9789241549851eng.pdf;jsessionid=D1491511C20FB36BA52BC71DD829B26E?sequence=1</a:t>
            </a:r>
            <a:endParaRPr sz="1200" dirty="0">
              <a:latin typeface="Times New Roman"/>
              <a:ea typeface="Times New Roman"/>
              <a:cs typeface="Times New Roman"/>
              <a:sym typeface="Times New Roman"/>
            </a:endParaRPr>
          </a:p>
          <a:p>
            <a:pPr marL="0" lvl="0" indent="0" algn="l" rtl="0">
              <a:spcBef>
                <a:spcPts val="0"/>
              </a:spcBef>
              <a:spcAft>
                <a:spcPts val="0"/>
              </a:spcAft>
              <a:buNone/>
            </a:pPr>
            <a:r>
              <a:rPr lang="en-US" sz="1100" u="sng" dirty="0">
                <a:solidFill>
                  <a:srgbClr val="0000FF"/>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http://resources.jhpiego.org/system/files/resources/IPC_M6_Instruments.pdf</a:t>
            </a:r>
            <a:r>
              <a:rPr lang="en-US" sz="1000" u="sng" dirty="0">
                <a:latin typeface="Times New Roman"/>
                <a:ea typeface="Times New Roman"/>
                <a:cs typeface="Times New Roman"/>
                <a:sym typeface="Times New Roman"/>
              </a:rPr>
              <a:t>. </a:t>
            </a:r>
            <a:endParaRPr sz="1200" dirty="0">
              <a:latin typeface="Courier New"/>
              <a:ea typeface="Courier New"/>
              <a:cs typeface="Courier New"/>
              <a:sym typeface="Courier New"/>
            </a:endParaRPr>
          </a:p>
          <a:p>
            <a:pPr marL="227330" marR="0" lvl="0" indent="0" algn="l" rtl="0">
              <a:spcBef>
                <a:spcPts val="0"/>
              </a:spcBef>
              <a:spcAft>
                <a:spcPts val="0"/>
              </a:spcAft>
              <a:buNone/>
            </a:pPr>
            <a:r>
              <a:rPr lang="en-US" sz="1000" dirty="0">
                <a:latin typeface="Times New Roman"/>
                <a:ea typeface="Times New Roman"/>
                <a:cs typeface="Times New Roman"/>
                <a:sym typeface="Times New Roman"/>
              </a:rPr>
              <a:t> </a:t>
            </a:r>
            <a:endParaRPr sz="1200" dirty="0">
              <a:latin typeface="Times New Roman"/>
              <a:ea typeface="Times New Roman"/>
              <a:cs typeface="Times New Roman"/>
              <a:sym typeface="Times New Roman"/>
            </a:endParaRPr>
          </a:p>
          <a:p>
            <a:pPr marL="0" lvl="0" indent="0" algn="l" rtl="0">
              <a:spcBef>
                <a:spcPts val="360"/>
              </a:spcBef>
              <a:spcAft>
                <a:spcPts val="0"/>
              </a:spcAft>
              <a:buNone/>
            </a:pPr>
            <a:endParaRPr dirty="0">
              <a:latin typeface="Times New Roman"/>
              <a:ea typeface="Times New Roman"/>
              <a:cs typeface="Times New Roman"/>
              <a:sym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32: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9" name="Google Shape;279;p32:notes"/>
          <p:cNvSpPr txBox="1">
            <a:spLocks noGrp="1"/>
          </p:cNvSpPr>
          <p:nvPr>
            <p:ph type="body" idx="1"/>
          </p:nvPr>
        </p:nvSpPr>
        <p:spPr>
          <a:xfrm>
            <a:off x="701675" y="3733800"/>
            <a:ext cx="5607050" cy="4724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a:latin typeface="Times New Roman"/>
              <a:ea typeface="Times New Roman"/>
              <a:cs typeface="Times New Roman"/>
              <a:sym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3:notes"/>
          <p:cNvSpPr>
            <a:spLocks noGrp="1" noRot="1" noChangeAspect="1"/>
          </p:cNvSpPr>
          <p:nvPr>
            <p:ph type="sldImg" idx="2"/>
          </p:nvPr>
        </p:nvSpPr>
        <p:spPr>
          <a:xfrm>
            <a:off x="785813"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86" name="Google Shape;286;p33:notes"/>
          <p:cNvSpPr txBox="1">
            <a:spLocks noGrp="1"/>
          </p:cNvSpPr>
          <p:nvPr>
            <p:ph type="body" idx="1"/>
          </p:nvPr>
        </p:nvSpPr>
        <p:spPr>
          <a:xfrm>
            <a:off x="617538" y="3792538"/>
            <a:ext cx="5607050" cy="3294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4:notes"/>
          <p:cNvSpPr>
            <a:spLocks noGrp="1" noRot="1" noChangeAspect="1"/>
          </p:cNvSpPr>
          <p:nvPr>
            <p:ph type="sldImg" idx="2"/>
          </p:nvPr>
        </p:nvSpPr>
        <p:spPr>
          <a:xfrm>
            <a:off x="785813" y="685800"/>
            <a:ext cx="4076700" cy="30575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92" name="Google Shape;292;p34:notes"/>
          <p:cNvSpPr txBox="1">
            <a:spLocks noGrp="1"/>
          </p:cNvSpPr>
          <p:nvPr>
            <p:ph type="body" idx="1"/>
          </p:nvPr>
        </p:nvSpPr>
        <p:spPr>
          <a:xfrm>
            <a:off x="617538" y="3792538"/>
            <a:ext cx="5607050" cy="3294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5:notes"/>
          <p:cNvSpPr>
            <a:spLocks noGrp="1" noRot="1" noChangeAspect="1"/>
          </p:cNvSpPr>
          <p:nvPr>
            <p:ph type="sldImg" idx="2"/>
          </p:nvPr>
        </p:nvSpPr>
        <p:spPr>
          <a:xfrm>
            <a:off x="823913" y="696913"/>
            <a:ext cx="4038600" cy="30289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8" name="Google Shape;298;p35:notes"/>
          <p:cNvSpPr txBox="1">
            <a:spLocks noGrp="1"/>
          </p:cNvSpPr>
          <p:nvPr>
            <p:ph type="body" idx="1"/>
          </p:nvPr>
        </p:nvSpPr>
        <p:spPr>
          <a:xfrm>
            <a:off x="701675" y="3886200"/>
            <a:ext cx="5607050" cy="41830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See Session Plan for details.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37"/>
          <p:cNvSpPr txBox="1">
            <a:spLocks noGrp="1"/>
          </p:cNvSpPr>
          <p:nvPr>
            <p:ph type="ctrTitle"/>
          </p:nvPr>
        </p:nvSpPr>
        <p:spPr>
          <a:xfrm>
            <a:off x="685800" y="1676400"/>
            <a:ext cx="7772400" cy="1470025"/>
          </a:xfrm>
          <a:prstGeom prst="rect">
            <a:avLst/>
          </a:prstGeom>
          <a:noFill/>
          <a:ln>
            <a:noFill/>
          </a:ln>
        </p:spPr>
        <p:txBody>
          <a:bodyPr spcFirstLastPara="1" wrap="square" lIns="91425" tIns="45700" rIns="91425" bIns="45700" anchor="ctr" anchorCtr="0">
            <a:noAutofit/>
          </a:bodyPr>
          <a:lstStyle>
            <a:lvl1pPr lvl="0" algn="ctr">
              <a:lnSpc>
                <a:spcPct val="85000"/>
              </a:lnSpc>
              <a:spcBef>
                <a:spcPts val="0"/>
              </a:spcBef>
              <a:spcAft>
                <a:spcPts val="0"/>
              </a:spcAft>
              <a:buSzPts val="1400"/>
              <a:buNone/>
              <a:defRPr sz="4400"/>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5" name="Google Shape;15;p3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95000"/>
              </a:lnSpc>
              <a:spcBef>
                <a:spcPts val="960"/>
              </a:spcBef>
              <a:spcAft>
                <a:spcPts val="0"/>
              </a:spcAft>
              <a:buClr>
                <a:srgbClr val="000000"/>
              </a:buClr>
              <a:buSzPts val="3200"/>
              <a:buFont typeface="Arial"/>
              <a:buNone/>
              <a:defRPr/>
            </a:lvl1pPr>
            <a:lvl2pPr lvl="1" algn="l">
              <a:lnSpc>
                <a:spcPct val="95000"/>
              </a:lnSpc>
              <a:spcBef>
                <a:spcPts val="540"/>
              </a:spcBef>
              <a:spcAft>
                <a:spcPts val="0"/>
              </a:spcAft>
              <a:buClr>
                <a:srgbClr val="000000"/>
              </a:buClr>
              <a:buSzPts val="1800"/>
              <a:buChar char="–"/>
              <a:defRPr/>
            </a:lvl2pPr>
            <a:lvl3pPr lvl="2" algn="l">
              <a:lnSpc>
                <a:spcPct val="95000"/>
              </a:lnSpc>
              <a:spcBef>
                <a:spcPts val="540"/>
              </a:spcBef>
              <a:spcAft>
                <a:spcPts val="0"/>
              </a:spcAft>
              <a:buClr>
                <a:srgbClr val="000000"/>
              </a:buClr>
              <a:buSzPts val="1800"/>
              <a:buChar char="•"/>
              <a:defRPr/>
            </a:lvl3pPr>
            <a:lvl4pPr lvl="3" algn="l">
              <a:lnSpc>
                <a:spcPct val="95000"/>
              </a:lnSpc>
              <a:spcBef>
                <a:spcPts val="540"/>
              </a:spcBef>
              <a:spcAft>
                <a:spcPts val="0"/>
              </a:spcAft>
              <a:buClr>
                <a:srgbClr val="000000"/>
              </a:buClr>
              <a:buSzPts val="1800"/>
              <a:buChar char="–"/>
              <a:defRPr/>
            </a:lvl4pPr>
            <a:lvl5pPr lvl="4" algn="l">
              <a:lnSpc>
                <a:spcPct val="95000"/>
              </a:lnSpc>
              <a:spcBef>
                <a:spcPts val="540"/>
              </a:spcBef>
              <a:spcAft>
                <a:spcPts val="0"/>
              </a:spcAft>
              <a:buClr>
                <a:srgbClr val="000000"/>
              </a:buClr>
              <a:buSzPts val="1800"/>
              <a:buChar char="»"/>
              <a:defRPr/>
            </a:lvl5pPr>
            <a:lvl6pPr lvl="5" algn="l">
              <a:lnSpc>
                <a:spcPct val="95000"/>
              </a:lnSpc>
              <a:spcBef>
                <a:spcPts val="540"/>
              </a:spcBef>
              <a:spcAft>
                <a:spcPts val="0"/>
              </a:spcAft>
              <a:buClr>
                <a:schemeClr val="dk1"/>
              </a:buClr>
              <a:buSzPts val="1800"/>
              <a:buChar char="»"/>
              <a:defRPr/>
            </a:lvl6pPr>
            <a:lvl7pPr lvl="6" algn="l">
              <a:lnSpc>
                <a:spcPct val="95000"/>
              </a:lnSpc>
              <a:spcBef>
                <a:spcPts val="540"/>
              </a:spcBef>
              <a:spcAft>
                <a:spcPts val="0"/>
              </a:spcAft>
              <a:buClr>
                <a:schemeClr val="dk1"/>
              </a:buClr>
              <a:buSzPts val="1800"/>
              <a:buChar char="»"/>
              <a:defRPr/>
            </a:lvl7pPr>
            <a:lvl8pPr lvl="7" algn="l">
              <a:lnSpc>
                <a:spcPct val="95000"/>
              </a:lnSpc>
              <a:spcBef>
                <a:spcPts val="540"/>
              </a:spcBef>
              <a:spcAft>
                <a:spcPts val="0"/>
              </a:spcAft>
              <a:buClr>
                <a:schemeClr val="dk1"/>
              </a:buClr>
              <a:buSzPts val="1800"/>
              <a:buChar char="»"/>
              <a:defRPr/>
            </a:lvl8pPr>
            <a:lvl9pPr lvl="8" algn="l">
              <a:lnSpc>
                <a:spcPct val="95000"/>
              </a:lnSpc>
              <a:spcBef>
                <a:spcPts val="54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9"/>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9" name="Google Shape;19;p3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20"/>
        <p:cNvGrpSpPr/>
        <p:nvPr/>
      </p:nvGrpSpPr>
      <p:grpSpPr>
        <a:xfrm>
          <a:off x="0" y="0"/>
          <a:ext cx="0" cy="0"/>
          <a:chOff x="0" y="0"/>
          <a:chExt cx="0" cy="0"/>
        </a:xfrm>
      </p:grpSpPr>
      <p:sp>
        <p:nvSpPr>
          <p:cNvPr id="21" name="Google Shape;21;p4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2" name="Google Shape;22;p40"/>
          <p:cNvSpPr>
            <a:spLocks noGrp="1"/>
          </p:cNvSpPr>
          <p:nvPr>
            <p:ph type="clipArt" idx="2"/>
          </p:nvPr>
        </p:nvSpPr>
        <p:spPr>
          <a:xfrm>
            <a:off x="457200" y="1600200"/>
            <a:ext cx="4038600" cy="4525963"/>
          </a:xfrm>
          <a:prstGeom prst="rect">
            <a:avLst/>
          </a:prstGeom>
          <a:noFill/>
          <a:ln>
            <a:noFill/>
          </a:ln>
        </p:spPr>
      </p:sp>
      <p:sp>
        <p:nvSpPr>
          <p:cNvPr id="23" name="Google Shape;23;p40"/>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Media Clip and Text" type="mediaAndTx">
  <p:cSld name="MEDIA_AND_TEXT">
    <p:spTree>
      <p:nvGrpSpPr>
        <p:cNvPr id="1" name="Shape 24"/>
        <p:cNvGrpSpPr/>
        <p:nvPr/>
      </p:nvGrpSpPr>
      <p:grpSpPr>
        <a:xfrm>
          <a:off x="0" y="0"/>
          <a:ext cx="0" cy="0"/>
          <a:chOff x="0" y="0"/>
          <a:chExt cx="0" cy="0"/>
        </a:xfrm>
      </p:grpSpPr>
      <p:sp>
        <p:nvSpPr>
          <p:cNvPr id="25" name="Google Shape;25;p4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6" name="Google Shape;26;p41"/>
          <p:cNvSpPr>
            <a:spLocks noGrp="1"/>
          </p:cNvSpPr>
          <p:nvPr>
            <p:ph type="media" idx="2"/>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R="0" lvl="0" algn="l" rtl="0">
              <a:lnSpc>
                <a:spcPct val="95000"/>
              </a:lnSpc>
              <a:spcBef>
                <a:spcPts val="96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lnSpc>
                <a:spcPct val="95000"/>
              </a:lnSpc>
              <a:spcBef>
                <a:spcPts val="84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lnSpc>
                <a:spcPct val="95000"/>
              </a:lnSpc>
              <a:spcBef>
                <a:spcPts val="72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 name="Google Shape;27;p41"/>
          <p:cNvSpPr txBox="1">
            <a:spLocks noGrp="1"/>
          </p:cNvSpPr>
          <p:nvPr>
            <p:ph type="body" idx="1"/>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540"/>
              </a:spcBef>
              <a:spcAft>
                <a:spcPts val="0"/>
              </a:spcAft>
              <a:buClr>
                <a:srgbClr val="000000"/>
              </a:buClr>
              <a:buSzPts val="1800"/>
              <a:buChar char="•"/>
              <a:defRPr/>
            </a:lvl1pPr>
            <a:lvl2pPr marL="914400" lvl="1" indent="-342900" algn="l">
              <a:lnSpc>
                <a:spcPct val="95000"/>
              </a:lnSpc>
              <a:spcBef>
                <a:spcPts val="540"/>
              </a:spcBef>
              <a:spcAft>
                <a:spcPts val="0"/>
              </a:spcAft>
              <a:buClr>
                <a:srgbClr val="000000"/>
              </a:buClr>
              <a:buSzPts val="1800"/>
              <a:buChar char="–"/>
              <a:defRPr/>
            </a:lvl2pPr>
            <a:lvl3pPr marL="1371600" lvl="2" indent="-342900" algn="l">
              <a:lnSpc>
                <a:spcPct val="95000"/>
              </a:lnSpc>
              <a:spcBef>
                <a:spcPts val="540"/>
              </a:spcBef>
              <a:spcAft>
                <a:spcPts val="0"/>
              </a:spcAft>
              <a:buClr>
                <a:srgbClr val="000000"/>
              </a:buClr>
              <a:buSzPts val="1800"/>
              <a:buChar char="•"/>
              <a:defRPr/>
            </a:lvl3pPr>
            <a:lvl4pPr marL="1828800" lvl="3" indent="-342900" algn="l">
              <a:lnSpc>
                <a:spcPct val="95000"/>
              </a:lnSpc>
              <a:spcBef>
                <a:spcPts val="540"/>
              </a:spcBef>
              <a:spcAft>
                <a:spcPts val="0"/>
              </a:spcAft>
              <a:buClr>
                <a:srgbClr val="000000"/>
              </a:buClr>
              <a:buSzPts val="1800"/>
              <a:buChar char="–"/>
              <a:defRPr/>
            </a:lvl4pPr>
            <a:lvl5pPr marL="2286000" lvl="4" indent="-342900" algn="l">
              <a:lnSpc>
                <a:spcPct val="95000"/>
              </a:lnSpc>
              <a:spcBef>
                <a:spcPts val="540"/>
              </a:spcBef>
              <a:spcAft>
                <a:spcPts val="0"/>
              </a:spcAft>
              <a:buClr>
                <a:srgbClr val="000000"/>
              </a:buClr>
              <a:buSzPts val="1800"/>
              <a:buChar char="»"/>
              <a:defRPr/>
            </a:lvl5pPr>
            <a:lvl6pPr marL="2743200" lvl="5" indent="-342900" algn="l">
              <a:lnSpc>
                <a:spcPct val="95000"/>
              </a:lnSpc>
              <a:spcBef>
                <a:spcPts val="540"/>
              </a:spcBef>
              <a:spcAft>
                <a:spcPts val="0"/>
              </a:spcAft>
              <a:buClr>
                <a:schemeClr val="dk1"/>
              </a:buClr>
              <a:buSzPts val="1800"/>
              <a:buChar char="»"/>
              <a:defRPr/>
            </a:lvl6pPr>
            <a:lvl7pPr marL="3200400" lvl="6" indent="-342900" algn="l">
              <a:lnSpc>
                <a:spcPct val="95000"/>
              </a:lnSpc>
              <a:spcBef>
                <a:spcPts val="540"/>
              </a:spcBef>
              <a:spcAft>
                <a:spcPts val="0"/>
              </a:spcAft>
              <a:buClr>
                <a:schemeClr val="dk1"/>
              </a:buClr>
              <a:buSzPts val="1800"/>
              <a:buChar char="»"/>
              <a:defRPr/>
            </a:lvl7pPr>
            <a:lvl8pPr marL="3657600" lvl="7" indent="-342900" algn="l">
              <a:lnSpc>
                <a:spcPct val="95000"/>
              </a:lnSpc>
              <a:spcBef>
                <a:spcPts val="540"/>
              </a:spcBef>
              <a:spcAft>
                <a:spcPts val="0"/>
              </a:spcAft>
              <a:buClr>
                <a:schemeClr val="dk1"/>
              </a:buClr>
              <a:buSzPts val="1800"/>
              <a:buChar char="»"/>
              <a:defRPr/>
            </a:lvl8pPr>
            <a:lvl9pPr marL="4114800" lvl="8" indent="-342900" algn="l">
              <a:lnSpc>
                <a:spcPct val="95000"/>
              </a:lnSpc>
              <a:spcBef>
                <a:spcPts val="54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4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5" name="Google Shape;35;p4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1"/>
        <p:cNvGrpSpPr/>
        <p:nvPr/>
      </p:nvGrpSpPr>
      <p:grpSpPr>
        <a:xfrm>
          <a:off x="0" y="0"/>
          <a:ext cx="0" cy="0"/>
          <a:chOff x="0" y="0"/>
          <a:chExt cx="0" cy="0"/>
        </a:xfrm>
      </p:grpSpPr>
      <p:sp>
        <p:nvSpPr>
          <p:cNvPr id="42" name="Google Shape;42;p45"/>
          <p:cNvSpPr txBox="1"/>
          <p:nvPr/>
        </p:nvSpPr>
        <p:spPr>
          <a:xfrm>
            <a:off x="457200" y="36513"/>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3600"/>
              <a:buFont typeface="Arial"/>
              <a:buNone/>
            </a:pPr>
            <a:r>
              <a:rPr lang="en-US" sz="3600" b="0" i="0" u="none" strike="noStrike" cap="none">
                <a:solidFill>
                  <a:schemeClr val="dk1"/>
                </a:solidFill>
                <a:latin typeface="Arial"/>
                <a:ea typeface="Arial"/>
                <a:cs typeface="Arial"/>
                <a:sym typeface="Arial"/>
              </a:rPr>
              <a:t>Click to edit Master title style</a:t>
            </a:r>
            <a:endParaRPr/>
          </a:p>
        </p:txBody>
      </p:sp>
      <p:sp>
        <p:nvSpPr>
          <p:cNvPr id="43" name="Google Shape;43;p4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4" name="Google Shape;44;p4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46"/>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47" name="Google Shape;47;p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8"/>
        <p:cNvGrpSpPr/>
        <p:nvPr/>
      </p:nvGrpSpPr>
      <p:grpSpPr>
        <a:xfrm>
          <a:off x="0" y="0"/>
          <a:ext cx="0" cy="0"/>
          <a:chOff x="0" y="0"/>
          <a:chExt cx="0" cy="0"/>
        </a:xfrm>
      </p:grpSpPr>
      <p:sp>
        <p:nvSpPr>
          <p:cNvPr id="49" name="Google Shape;49;p4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0" name="Google Shape;50;p4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1" name="Google Shape;51;p47"/>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2"/>
        <p:cNvGrpSpPr/>
        <p:nvPr/>
      </p:nvGrpSpPr>
      <p:grpSpPr>
        <a:xfrm>
          <a:off x="0" y="0"/>
          <a:ext cx="0" cy="0"/>
          <a:chOff x="0" y="0"/>
          <a:chExt cx="0" cy="0"/>
        </a:xfrm>
      </p:grpSpPr>
      <p:sp>
        <p:nvSpPr>
          <p:cNvPr id="53" name="Google Shape;53;p4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4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4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6" name="Google Shape;56;p4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7" name="Google Shape;57;p48"/>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8"/>
        <p:cNvGrpSpPr/>
        <p:nvPr/>
      </p:nvGrpSpPr>
      <p:grpSpPr>
        <a:xfrm>
          <a:off x="0" y="0"/>
          <a:ext cx="0" cy="0"/>
          <a:chOff x="0" y="0"/>
          <a:chExt cx="0" cy="0"/>
        </a:xfrm>
      </p:grpSpPr>
      <p:sp>
        <p:nvSpPr>
          <p:cNvPr id="59" name="Google Shape;59;p49"/>
          <p:cNvSpPr txBox="1">
            <a:spLocks noGrp="1"/>
          </p:cNvSpPr>
          <p:nvPr>
            <p:ph type="title"/>
          </p:nvPr>
        </p:nvSpPr>
        <p:spPr>
          <a:xfrm>
            <a:off x="457200" y="35859"/>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6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8"/>
        <p:cNvGrpSpPr/>
        <p:nvPr/>
      </p:nvGrpSpPr>
      <p:grpSpPr>
        <a:xfrm>
          <a:off x="0" y="0"/>
          <a:ext cx="0" cy="0"/>
          <a:chOff x="0" y="0"/>
          <a:chExt cx="0" cy="0"/>
        </a:xfrm>
      </p:grpSpPr>
      <p:sp>
        <p:nvSpPr>
          <p:cNvPr id="9" name="Google Shape;9;p36"/>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10" name="Google Shape;10;p3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5000"/>
              </a:lnSpc>
              <a:spcBef>
                <a:spcPts val="96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lnSpc>
                <a:spcPct val="95000"/>
              </a:lnSpc>
              <a:spcBef>
                <a:spcPts val="84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lnSpc>
                <a:spcPct val="95000"/>
              </a:lnSpc>
              <a:spcBef>
                <a:spcPts val="72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lnSpc>
                <a:spcPct val="95000"/>
              </a:lnSpc>
              <a:spcBef>
                <a:spcPts val="6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5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 name="Google Shape;11;p36"/>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 name="Google Shape;12;p36"/>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 Session IV,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28"/>
        <p:cNvGrpSpPr/>
        <p:nvPr/>
      </p:nvGrpSpPr>
      <p:grpSpPr>
        <a:xfrm>
          <a:off x="0" y="0"/>
          <a:ext cx="0" cy="0"/>
          <a:chOff x="0" y="0"/>
          <a:chExt cx="0" cy="0"/>
        </a:xfrm>
      </p:grpSpPr>
      <p:sp>
        <p:nvSpPr>
          <p:cNvPr id="29" name="Google Shape;29;p42"/>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lvl1pPr marR="0" lvl="0"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SzPts val="1400"/>
              <a:buNone/>
              <a:defRPr sz="3800" b="1"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SzPts val="1400"/>
              <a:buNone/>
              <a:defRPr sz="3800" b="1" i="0" u="none" strike="noStrike" cap="none">
                <a:solidFill>
                  <a:schemeClr val="dk1"/>
                </a:solidFill>
                <a:latin typeface="Arial"/>
                <a:ea typeface="Arial"/>
                <a:cs typeface="Arial"/>
                <a:sym typeface="Arial"/>
              </a:defRPr>
            </a:lvl9pPr>
          </a:lstStyle>
          <a:p>
            <a:endParaRPr/>
          </a:p>
        </p:txBody>
      </p:sp>
      <p:sp>
        <p:nvSpPr>
          <p:cNvPr id="30" name="Google Shape;30;p4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L="914400" marR="0" lvl="1" indent="-406400"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L="1371600" marR="0" lvl="2" indent="-381000"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L="1828800" marR="0" lvl="3"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 name="Google Shape;31;p42"/>
          <p:cNvSpPr/>
          <p:nvPr/>
        </p:nvSpPr>
        <p:spPr>
          <a:xfrm>
            <a:off x="471488" y="1219200"/>
            <a:ext cx="8229600" cy="152400"/>
          </a:xfrm>
          <a:prstGeom prst="rect">
            <a:avLst/>
          </a:prstGeom>
          <a:solidFill>
            <a:srgbClr val="008080"/>
          </a:solidFill>
          <a:ln w="9525" cap="flat" cmpd="sng">
            <a:solidFill>
              <a:srgbClr val="004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2" name="Google Shape;32;p42"/>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 Session IVA,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3529"/>
          </a:srgbClr>
        </a:solidFill>
        <a:effectLst/>
      </p:bgPr>
    </p:bg>
    <p:spTree>
      <p:nvGrpSpPr>
        <p:cNvPr id="1" name="Shape 36"/>
        <p:cNvGrpSpPr/>
        <p:nvPr/>
      </p:nvGrpSpPr>
      <p:grpSpPr>
        <a:xfrm>
          <a:off x="0" y="0"/>
          <a:ext cx="0" cy="0"/>
          <a:chOff x="0" y="0"/>
          <a:chExt cx="0" cy="0"/>
        </a:xfrm>
      </p:grpSpPr>
      <p:sp>
        <p:nvSpPr>
          <p:cNvPr id="37" name="Google Shape;37;p4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 name="Google Shape;38;p44"/>
          <p:cNvSpPr/>
          <p:nvPr/>
        </p:nvSpPr>
        <p:spPr>
          <a:xfrm>
            <a:off x="-1588" y="0"/>
            <a:ext cx="9144001" cy="1154113"/>
          </a:xfrm>
          <a:prstGeom prst="rect">
            <a:avLst/>
          </a:prstGeom>
          <a:solidFill>
            <a:srgbClr val="FFCCFF"/>
          </a:solidFill>
          <a:ln w="25400" cap="flat" cmpd="sng">
            <a:solidFill>
              <a:srgbClr val="000000"/>
            </a:solidFill>
            <a:prstDash val="solid"/>
            <a:round/>
            <a:headEnd type="none" w="sm" len="sm"/>
            <a:tailEnd type="none" w="sm" len="sm"/>
          </a:ln>
        </p:spPr>
        <p:txBody>
          <a:bodyPr spcFirstLastPara="1" wrap="square" lIns="54000" tIns="10800" rIns="54000" bIns="10800" anchor="ctr" anchorCtr="1">
            <a:noAutofit/>
          </a:bodyPr>
          <a:lstStyle/>
          <a:p>
            <a:pPr marL="0" marR="0" lvl="0" indent="0" algn="ctr" rtl="0">
              <a:spcBef>
                <a:spcPts val="0"/>
              </a:spcBef>
              <a:spcAft>
                <a:spcPts val="0"/>
              </a:spcAft>
              <a:buNone/>
            </a:pPr>
            <a:endParaRPr sz="3600" b="1" i="0" u="none" strike="noStrike" cap="none">
              <a:solidFill>
                <a:srgbClr val="000000"/>
              </a:solidFill>
              <a:latin typeface="Arial"/>
              <a:ea typeface="Arial"/>
              <a:cs typeface="Arial"/>
              <a:sym typeface="Arial"/>
            </a:endParaRPr>
          </a:p>
        </p:txBody>
      </p:sp>
      <p:sp>
        <p:nvSpPr>
          <p:cNvPr id="39" name="Google Shape;39;p44"/>
          <p:cNvSpPr txBox="1"/>
          <p:nvPr/>
        </p:nvSpPr>
        <p:spPr>
          <a:xfrm>
            <a:off x="6400800" y="6384925"/>
            <a:ext cx="2560638" cy="33813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 Session IVA, Slide </a:t>
            </a:r>
            <a:fld id="{00000000-1234-1234-1234-123412341234}" type="slidenum">
              <a:rPr lang="en-US" sz="1600" b="1" i="0" u="none" strike="noStrike" cap="none">
                <a:solidFill>
                  <a:srgbClr val="000000"/>
                </a:solidFill>
                <a:latin typeface="Arial"/>
                <a:ea typeface="Arial"/>
                <a:cs typeface="Arial"/>
                <a:sym typeface="Arial"/>
              </a:rPr>
              <a:t>‹#›</a:t>
            </a:fld>
            <a:endParaRPr sz="1600" b="1" i="0" u="none" strike="noStrike" cap="none">
              <a:solidFill>
                <a:srgbClr val="000000"/>
              </a:solidFill>
              <a:latin typeface="Arial"/>
              <a:ea typeface="Arial"/>
              <a:cs typeface="Arial"/>
              <a:sym typeface="Arial"/>
            </a:endParaRPr>
          </a:p>
        </p:txBody>
      </p:sp>
      <p:sp>
        <p:nvSpPr>
          <p:cNvPr id="40" name="Google Shape;40;p44"/>
          <p:cNvSpPr txBox="1"/>
          <p:nvPr/>
        </p:nvSpPr>
        <p:spPr>
          <a:xfrm>
            <a:off x="457200" y="36513"/>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3600"/>
              <a:buFont typeface="Arial"/>
              <a:buNone/>
            </a:pPr>
            <a:r>
              <a:rPr lang="en-US" sz="3600" b="0" i="0" u="none" strike="noStrike" cap="none">
                <a:solidFill>
                  <a:schemeClr val="dk1"/>
                </a:solidFill>
                <a:latin typeface="Arial"/>
                <a:ea typeface="Arial"/>
                <a:cs typeface="Arial"/>
                <a:sym typeface="Arial"/>
              </a:rPr>
              <a:t>Click to edit Master title style</a:t>
            </a:r>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globalhealthmedia.org/videos/inserting-an-iud-teaching-shor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grpSp>
        <p:nvGrpSpPr>
          <p:cNvPr id="64" name="Google Shape;64;p1"/>
          <p:cNvGrpSpPr/>
          <p:nvPr/>
        </p:nvGrpSpPr>
        <p:grpSpPr>
          <a:xfrm>
            <a:off x="1519851" y="4247883"/>
            <a:ext cx="2464809" cy="2193925"/>
            <a:chOff x="2892390" y="3263068"/>
            <a:chExt cx="2670210" cy="2362200"/>
          </a:xfrm>
        </p:grpSpPr>
        <p:pic>
          <p:nvPicPr>
            <p:cNvPr id="65" name="Google Shape;65;p1" descr="IUD_TCu-380"/>
            <p:cNvPicPr preferRelativeResize="0"/>
            <p:nvPr/>
          </p:nvPicPr>
          <p:blipFill rotWithShape="1">
            <a:blip r:embed="rId3">
              <a:alphaModFix/>
            </a:blip>
            <a:srcRect/>
            <a:stretch/>
          </p:blipFill>
          <p:spPr>
            <a:xfrm>
              <a:off x="2892390" y="3263068"/>
              <a:ext cx="1885950" cy="2362200"/>
            </a:xfrm>
            <a:prstGeom prst="rect">
              <a:avLst/>
            </a:prstGeom>
            <a:noFill/>
            <a:ln>
              <a:noFill/>
            </a:ln>
          </p:spPr>
        </p:pic>
        <p:sp>
          <p:nvSpPr>
            <p:cNvPr id="66" name="Google Shape;66;p1"/>
            <p:cNvSpPr txBox="1"/>
            <p:nvPr/>
          </p:nvSpPr>
          <p:spPr>
            <a:xfrm>
              <a:off x="3581400" y="5089525"/>
              <a:ext cx="1981200" cy="4307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i="0" u="none" strike="noStrike" cap="none">
                  <a:solidFill>
                    <a:srgbClr val="000000"/>
                  </a:solidFill>
                  <a:latin typeface="Arial"/>
                  <a:ea typeface="Arial"/>
                  <a:cs typeface="Arial"/>
                  <a:sym typeface="Arial"/>
                </a:rPr>
                <a:t>TCu 380A</a:t>
              </a:r>
              <a:endParaRPr/>
            </a:p>
          </p:txBody>
        </p:sp>
      </p:grpSp>
      <p:sp>
        <p:nvSpPr>
          <p:cNvPr id="67" name="Google Shape;67;p1"/>
          <p:cNvSpPr/>
          <p:nvPr/>
        </p:nvSpPr>
        <p:spPr>
          <a:xfrm>
            <a:off x="385763" y="1347788"/>
            <a:ext cx="8453437" cy="290032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i="0" u="none" strike="noStrike" cap="none">
                <a:solidFill>
                  <a:srgbClr val="000000"/>
                </a:solidFill>
                <a:latin typeface="Arial Black"/>
                <a:ea typeface="Arial Black"/>
                <a:cs typeface="Arial Black"/>
                <a:sym typeface="Arial Black"/>
              </a:rPr>
              <a:t>Copper-Bearing Intrauterine Devices </a:t>
            </a:r>
            <a:r>
              <a:rPr lang="en-US" sz="4000" b="0" i="0" u="none" strike="noStrike" cap="none">
                <a:solidFill>
                  <a:srgbClr val="000000"/>
                </a:solidFill>
                <a:latin typeface="Arial Black"/>
                <a:ea typeface="Arial Black"/>
                <a:cs typeface="Arial Black"/>
                <a:sym typeface="Arial Black"/>
              </a:rPr>
              <a:t>(IUDs)</a:t>
            </a:r>
            <a:r>
              <a:rPr lang="en-US" sz="4400" b="0" i="0" u="none" strike="noStrike" cap="none">
                <a:solidFill>
                  <a:srgbClr val="000000"/>
                </a:solidFill>
                <a:latin typeface="Arial Black"/>
                <a:ea typeface="Arial Black"/>
                <a:cs typeface="Arial Black"/>
                <a:sym typeface="Arial Black"/>
              </a:rPr>
              <a:t> </a:t>
            </a:r>
            <a:br>
              <a:rPr lang="en-US" sz="4400" b="0" i="0" u="none" strike="noStrike" cap="none">
                <a:solidFill>
                  <a:srgbClr val="000000"/>
                </a:solidFill>
                <a:latin typeface="Arial Black"/>
                <a:ea typeface="Arial Black"/>
                <a:cs typeface="Arial Black"/>
                <a:sym typeface="Arial Black"/>
              </a:rPr>
            </a:br>
            <a:endParaRPr sz="4400" b="0" i="0" u="none" strike="noStrike" cap="none">
              <a:solidFill>
                <a:srgbClr val="000000"/>
              </a:solidFill>
              <a:latin typeface="Arial Black"/>
              <a:ea typeface="Arial Black"/>
              <a:cs typeface="Arial Black"/>
              <a:sym typeface="Arial Black"/>
            </a:endParaRPr>
          </a:p>
        </p:txBody>
      </p:sp>
      <p:sp>
        <p:nvSpPr>
          <p:cNvPr id="68" name="Google Shape;68;p1"/>
          <p:cNvSpPr txBox="1"/>
          <p:nvPr/>
        </p:nvSpPr>
        <p:spPr>
          <a:xfrm>
            <a:off x="1600200" y="3276600"/>
            <a:ext cx="6149975" cy="932948"/>
          </a:xfrm>
          <a:prstGeom prst="rect">
            <a:avLst/>
          </a:prstGeom>
          <a:noFill/>
          <a:ln>
            <a:noFill/>
          </a:ln>
        </p:spPr>
        <p:txBody>
          <a:bodyPr spcFirstLastPara="1" wrap="square" lIns="91425" tIns="45700" rIns="91425" bIns="45700" anchor="t" anchorCtr="0">
            <a:spAutoFit/>
          </a:bodyPr>
          <a:lstStyle/>
          <a:p>
            <a:pPr marL="0" marR="0" lvl="0" indent="0" algn="ctr" rtl="0">
              <a:lnSpc>
                <a:spcPct val="85000"/>
              </a:lnSpc>
              <a:spcBef>
                <a:spcPts val="0"/>
              </a:spcBef>
              <a:spcAft>
                <a:spcPts val="0"/>
              </a:spcAft>
              <a:buNone/>
            </a:pPr>
            <a:r>
              <a:rPr lang="en-US" sz="3200" b="1" i="0" u="none" strike="noStrike" cap="none">
                <a:solidFill>
                  <a:srgbClr val="000000"/>
                </a:solidFill>
                <a:latin typeface="Arial Black"/>
                <a:ea typeface="Arial Black"/>
                <a:cs typeface="Arial Black"/>
                <a:sym typeface="Arial Black"/>
              </a:rPr>
              <a:t>Session IV: Interval IUD Insertion and Removal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2"/>
          <p:cNvSpPr txBox="1">
            <a:spLocks noGrp="1"/>
          </p:cNvSpPr>
          <p:nvPr>
            <p:ph type="title" idx="4294967295"/>
          </p:nvPr>
        </p:nvSpPr>
        <p:spPr>
          <a:xfrm>
            <a:off x="381000" y="3048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3600" dirty="0">
                <a:latin typeface="Arial Black" panose="020B0A04020102020204" pitchFamily="34" charset="0"/>
              </a:rPr>
              <a:t>Session Overview </a:t>
            </a:r>
            <a:endParaRPr dirty="0">
              <a:latin typeface="Arial Black" panose="020B0A04020102020204" pitchFamily="34" charset="0"/>
            </a:endParaRPr>
          </a:p>
        </p:txBody>
      </p:sp>
      <p:sp>
        <p:nvSpPr>
          <p:cNvPr id="74" name="Google Shape;74;p2"/>
          <p:cNvSpPr txBox="1">
            <a:spLocks noGrp="1"/>
          </p:cNvSpPr>
          <p:nvPr>
            <p:ph type="body" idx="4294967295"/>
          </p:nvPr>
        </p:nvSpPr>
        <p:spPr>
          <a:xfrm>
            <a:off x="495300" y="1600200"/>
            <a:ext cx="8153400" cy="48768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600"/>
              <a:buFont typeface="Arial"/>
              <a:buChar char="•"/>
            </a:pPr>
            <a:r>
              <a:rPr lang="en-US" sz="2600"/>
              <a:t>This session describes the steps for inserting and removing a copper-bearing IUD and for preventing infection during insertion and removal.</a:t>
            </a:r>
            <a:endParaRPr/>
          </a:p>
          <a:p>
            <a:pPr marL="342900" lvl="0" indent="-342900" algn="l" rtl="0">
              <a:lnSpc>
                <a:spcPct val="95000"/>
              </a:lnSpc>
              <a:spcBef>
                <a:spcPts val="2400"/>
              </a:spcBef>
              <a:spcAft>
                <a:spcPts val="0"/>
              </a:spcAft>
              <a:buClr>
                <a:srgbClr val="000000"/>
              </a:buClr>
              <a:buSzPts val="2600"/>
              <a:buFont typeface="Arial"/>
              <a:buChar char="•"/>
            </a:pPr>
            <a:r>
              <a:rPr lang="en-US" sz="2600"/>
              <a:t>Complications such as perforation of the uterus or expulsion are associated mainly with provider skill.</a:t>
            </a:r>
            <a:endParaRPr sz="2600"/>
          </a:p>
          <a:p>
            <a:pPr marL="342900" lvl="0" indent="-342900" algn="l" rtl="0">
              <a:lnSpc>
                <a:spcPct val="95000"/>
              </a:lnSpc>
              <a:spcBef>
                <a:spcPts val="2400"/>
              </a:spcBef>
              <a:spcAft>
                <a:spcPts val="0"/>
              </a:spcAft>
              <a:buClr>
                <a:srgbClr val="000000"/>
              </a:buClr>
              <a:buSzPts val="2600"/>
              <a:buFont typeface="Arial"/>
              <a:buChar char="•"/>
            </a:pPr>
            <a:r>
              <a:rPr lang="en-US" sz="2600"/>
              <a:t>Extensive practice on models, observations of master clinicians and supervised practice are essential for the provider to be skillful in the IUD insertion and removal procedures.</a:t>
            </a:r>
            <a:endParaRPr sz="2600"/>
          </a:p>
        </p:txBody>
      </p:sp>
      <p:sp>
        <p:nvSpPr>
          <p:cNvPr id="75" name="Google Shape;75;p2"/>
          <p:cNvSpPr/>
          <p:nvPr/>
        </p:nvSpPr>
        <p:spPr>
          <a:xfrm>
            <a:off x="457200" y="1166813"/>
            <a:ext cx="8229600" cy="452596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518773" y="417766"/>
            <a:ext cx="8104078" cy="64456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None/>
            </a:pPr>
            <a:r>
              <a:rPr lang="en-US" sz="2400" b="1" dirty="0">
                <a:solidFill>
                  <a:srgbClr val="151515"/>
                </a:solidFill>
                <a:latin typeface="Arial Black"/>
                <a:ea typeface="Arial Black"/>
                <a:cs typeface="Arial Black"/>
                <a:sym typeface="Arial Black"/>
              </a:rPr>
              <a:t>Providing </a:t>
            </a:r>
            <a:r>
              <a:rPr lang="en-US" sz="2400" dirty="0">
                <a:solidFill>
                  <a:srgbClr val="151515"/>
                </a:solidFill>
                <a:latin typeface="Arial Black"/>
                <a:ea typeface="Arial Black"/>
                <a:cs typeface="Arial Black"/>
                <a:sym typeface="Arial Black"/>
              </a:rPr>
              <a:t>Interval IUD </a:t>
            </a:r>
            <a:r>
              <a:rPr lang="en-US" sz="2400" b="1" dirty="0">
                <a:solidFill>
                  <a:srgbClr val="151515"/>
                </a:solidFill>
                <a:latin typeface="Arial Black"/>
                <a:ea typeface="Arial Black"/>
                <a:cs typeface="Arial Black"/>
                <a:sym typeface="Arial Black"/>
              </a:rPr>
              <a:t>services</a:t>
            </a:r>
            <a:br>
              <a:rPr lang="en-US" sz="2400" b="1" dirty="0">
                <a:solidFill>
                  <a:srgbClr val="151515"/>
                </a:solidFill>
                <a:latin typeface="Arial Black"/>
                <a:ea typeface="Arial Black"/>
                <a:cs typeface="Arial Black"/>
                <a:sym typeface="Arial Black"/>
              </a:rPr>
            </a:br>
            <a:r>
              <a:rPr lang="en-US" sz="2400" b="1" dirty="0">
                <a:solidFill>
                  <a:srgbClr val="151515"/>
                </a:solidFill>
                <a:latin typeface="Arial Black"/>
                <a:ea typeface="Arial Black"/>
                <a:cs typeface="Arial Black"/>
                <a:sym typeface="Arial Black"/>
              </a:rPr>
              <a:t>Clinical assessment - Pre-Insertion screening</a:t>
            </a:r>
            <a:endParaRPr sz="2400" dirty="0"/>
          </a:p>
        </p:txBody>
      </p:sp>
      <p:sp>
        <p:nvSpPr>
          <p:cNvPr id="82" name="Google Shape;82;p3"/>
          <p:cNvSpPr txBox="1">
            <a:spLocks noGrp="1"/>
          </p:cNvSpPr>
          <p:nvPr>
            <p:ph type="body" idx="1"/>
          </p:nvPr>
        </p:nvSpPr>
        <p:spPr>
          <a:xfrm>
            <a:off x="134503" y="1464558"/>
            <a:ext cx="9007810" cy="5390988"/>
          </a:xfrm>
          <a:prstGeom prst="rect">
            <a:avLst/>
          </a:prstGeom>
          <a:noFill/>
          <a:ln>
            <a:noFill/>
          </a:ln>
        </p:spPr>
        <p:txBody>
          <a:bodyPr spcFirstLastPara="1" wrap="square" lIns="68550" tIns="34275" rIns="68550" bIns="34275" anchor="t" anchorCtr="0">
            <a:noAutofit/>
          </a:bodyPr>
          <a:lstStyle/>
          <a:p>
            <a:pPr marL="428625" lvl="1" indent="0" algn="l" rtl="0">
              <a:lnSpc>
                <a:spcPct val="95000"/>
              </a:lnSpc>
              <a:spcBef>
                <a:spcPts val="270"/>
              </a:spcBef>
              <a:spcAft>
                <a:spcPts val="0"/>
              </a:spcAft>
              <a:buClr>
                <a:srgbClr val="000000"/>
              </a:buClr>
              <a:buSzPts val="1800"/>
              <a:buFont typeface="Arial"/>
              <a:buNone/>
            </a:pPr>
            <a:r>
              <a:rPr lang="en-US" sz="1500" b="1" dirty="0"/>
              <a:t>Once the woman has confirmed her choice for an IUD:</a:t>
            </a:r>
            <a:endParaRPr sz="1500" dirty="0"/>
          </a:p>
          <a:p>
            <a:pPr marL="428625" lvl="1" indent="0" algn="l" rtl="0">
              <a:lnSpc>
                <a:spcPct val="95000"/>
              </a:lnSpc>
              <a:spcBef>
                <a:spcPts val="270"/>
              </a:spcBef>
              <a:spcAft>
                <a:spcPts val="0"/>
              </a:spcAft>
              <a:buClr>
                <a:srgbClr val="000000"/>
              </a:buClr>
              <a:buSzPts val="1800"/>
              <a:buFont typeface="Arial"/>
              <a:buNone/>
            </a:pPr>
            <a:r>
              <a:rPr lang="en-US" sz="1500" b="1" dirty="0"/>
              <a:t>Check that the screening has been completed and the IUD is a safe option for her.</a:t>
            </a:r>
            <a:endParaRPr sz="1500" dirty="0"/>
          </a:p>
          <a:p>
            <a:pPr marL="342900" lvl="0" indent="-171450" algn="l" rtl="0">
              <a:lnSpc>
                <a:spcPct val="100000"/>
              </a:lnSpc>
              <a:spcBef>
                <a:spcPts val="270"/>
              </a:spcBef>
              <a:spcAft>
                <a:spcPts val="0"/>
              </a:spcAft>
              <a:buClr>
                <a:srgbClr val="000000"/>
              </a:buClr>
              <a:buSzPts val="1500"/>
              <a:buFont typeface="Arial"/>
              <a:buNone/>
            </a:pPr>
            <a:r>
              <a:rPr lang="en-US" sz="1500" dirty="0"/>
              <a:t>If the woman has cleared the screening- </a:t>
            </a:r>
            <a:endParaRPr sz="1500" dirty="0">
              <a:solidFill>
                <a:srgbClr val="FFFFFF"/>
              </a:solidFill>
            </a:endParaRPr>
          </a:p>
          <a:p>
            <a:pPr marL="428625" lvl="0" indent="-257175" algn="l" rtl="0">
              <a:lnSpc>
                <a:spcPct val="100000"/>
              </a:lnSpc>
              <a:spcBef>
                <a:spcPts val="270"/>
              </a:spcBef>
              <a:spcAft>
                <a:spcPts val="0"/>
              </a:spcAft>
              <a:buClr>
                <a:srgbClr val="000000"/>
              </a:buClr>
              <a:buSzPts val="1500"/>
              <a:buChar char="Ø"/>
            </a:pPr>
            <a:r>
              <a:rPr lang="en-US" sz="1500" dirty="0"/>
              <a:t>Briefly explain to her what you will be doing and what she should expect</a:t>
            </a:r>
            <a:endParaRPr sz="1500" dirty="0">
              <a:solidFill>
                <a:srgbClr val="FFFFFF"/>
              </a:solidFill>
            </a:endParaRPr>
          </a:p>
          <a:p>
            <a:pPr marL="428625" lvl="0" indent="-257175" algn="l" rtl="0">
              <a:lnSpc>
                <a:spcPct val="100000"/>
              </a:lnSpc>
              <a:spcBef>
                <a:spcPts val="270"/>
              </a:spcBef>
              <a:spcAft>
                <a:spcPts val="0"/>
              </a:spcAft>
              <a:buClr>
                <a:srgbClr val="000000"/>
              </a:buClr>
              <a:buSzPts val="1500"/>
              <a:buChar char="Ø"/>
            </a:pPr>
            <a:r>
              <a:rPr lang="en-US" sz="1500" dirty="0"/>
              <a:t>Tell her that she will experience some discomfort or cramping during the procedure.</a:t>
            </a:r>
            <a:endParaRPr sz="1500" dirty="0">
              <a:solidFill>
                <a:srgbClr val="FFFFFF"/>
              </a:solidFill>
            </a:endParaRPr>
          </a:p>
          <a:p>
            <a:pPr marL="428625" lvl="0" indent="-257175" algn="l" rtl="0">
              <a:lnSpc>
                <a:spcPct val="100000"/>
              </a:lnSpc>
              <a:spcBef>
                <a:spcPts val="270"/>
              </a:spcBef>
              <a:spcAft>
                <a:spcPts val="0"/>
              </a:spcAft>
              <a:buClr>
                <a:srgbClr val="000000"/>
              </a:buClr>
              <a:buSzPts val="1500"/>
              <a:buChar char="Ø"/>
            </a:pPr>
            <a:r>
              <a:rPr lang="en-US" sz="1500" dirty="0"/>
              <a:t>Ask her to tell you anytime she feels the pain.</a:t>
            </a:r>
            <a:endParaRPr sz="1500" dirty="0">
              <a:solidFill>
                <a:srgbClr val="FFFFFF"/>
              </a:solidFill>
            </a:endParaRPr>
          </a:p>
          <a:p>
            <a:pPr marL="428625" lvl="0" indent="-257175" algn="l" rtl="0">
              <a:lnSpc>
                <a:spcPct val="100000"/>
              </a:lnSpc>
              <a:spcBef>
                <a:spcPts val="270"/>
              </a:spcBef>
              <a:spcAft>
                <a:spcPts val="0"/>
              </a:spcAft>
              <a:buClr>
                <a:srgbClr val="000000"/>
              </a:buClr>
              <a:buSzPts val="1500"/>
              <a:buChar char="Ø"/>
            </a:pPr>
            <a:r>
              <a:rPr lang="en-US" sz="1500" dirty="0"/>
              <a:t>Tab Ibuprofen 200-400 mg, paracetamol, 325-1,000 mg may be given 30 mins before the procedure to help reduce the pain.</a:t>
            </a:r>
            <a:endParaRPr sz="1500" dirty="0">
              <a:solidFill>
                <a:srgbClr val="003366"/>
              </a:solidFill>
            </a:endParaRPr>
          </a:p>
          <a:p>
            <a:pPr marL="171450" lvl="0" indent="0" algn="l" rtl="0">
              <a:lnSpc>
                <a:spcPct val="100000"/>
              </a:lnSpc>
              <a:spcBef>
                <a:spcPts val="270"/>
              </a:spcBef>
              <a:spcAft>
                <a:spcPts val="0"/>
              </a:spcAft>
              <a:buClr>
                <a:srgbClr val="000000"/>
              </a:buClr>
              <a:buSzPts val="1600"/>
              <a:buFont typeface="Times New Roman"/>
              <a:buNone/>
            </a:pPr>
            <a:r>
              <a:rPr lang="en-US" sz="1500" b="1" dirty="0"/>
              <a:t>Important:</a:t>
            </a:r>
            <a:endParaRPr sz="1500" dirty="0">
              <a:solidFill>
                <a:srgbClr val="003366"/>
              </a:solidFill>
            </a:endParaRPr>
          </a:p>
          <a:p>
            <a:pPr marL="342900" indent="-336550">
              <a:lnSpc>
                <a:spcPct val="100000"/>
              </a:lnSpc>
              <a:spcBef>
                <a:spcPts val="360"/>
              </a:spcBef>
              <a:buSzPts val="1500"/>
            </a:pPr>
            <a:r>
              <a:rPr lang="en-US" sz="1500" b="1" i="1" dirty="0"/>
              <a:t>While working with models and clients, it is strongly recommended that the trainers and </a:t>
            </a:r>
            <a:r>
              <a:rPr lang="en-US" sz="1500" b="1" i="1"/>
              <a:t>participants practice and promote autonomy,  dignity, comfort, respect, and </a:t>
            </a:r>
            <a:r>
              <a:rPr lang="en-US" sz="1500" b="1" i="1" dirty="0"/>
              <a:t>privacy.</a:t>
            </a:r>
            <a:endParaRPr sz="1500" dirty="0">
              <a:solidFill>
                <a:srgbClr val="003366"/>
              </a:solidFill>
            </a:endParaRPr>
          </a:p>
          <a:p>
            <a:pPr marL="342900" lvl="0" indent="-336550" algn="l" rtl="0">
              <a:lnSpc>
                <a:spcPct val="100000"/>
              </a:lnSpc>
              <a:spcBef>
                <a:spcPts val="360"/>
              </a:spcBef>
              <a:spcAft>
                <a:spcPts val="0"/>
              </a:spcAft>
              <a:buClr>
                <a:srgbClr val="000000"/>
              </a:buClr>
              <a:buSzPts val="1500"/>
              <a:buChar char="•"/>
            </a:pPr>
            <a:r>
              <a:rPr lang="en-US" sz="1500" b="1" i="1" dirty="0"/>
              <a:t>Ensure audio visual privacy during procedures. </a:t>
            </a:r>
            <a:endParaRPr sz="1500" dirty="0">
              <a:solidFill>
                <a:srgbClr val="003366"/>
              </a:solidFill>
            </a:endParaRPr>
          </a:p>
          <a:p>
            <a:pPr marL="342900" lvl="0" indent="-336550" algn="l" rtl="0">
              <a:lnSpc>
                <a:spcPct val="100000"/>
              </a:lnSpc>
              <a:spcBef>
                <a:spcPts val="360"/>
              </a:spcBef>
              <a:spcAft>
                <a:spcPts val="0"/>
              </a:spcAft>
              <a:buClr>
                <a:srgbClr val="000000"/>
              </a:buClr>
              <a:buSzPts val="1500"/>
              <a:buChar char="•"/>
            </a:pPr>
            <a:r>
              <a:rPr lang="en-US" sz="1500" b="1" i="1" dirty="0"/>
              <a:t>Always ensure that the model is draped when not in use.</a:t>
            </a:r>
            <a:endParaRPr sz="1500" dirty="0">
              <a:solidFill>
                <a:srgbClr val="003366"/>
              </a:solidFill>
            </a:endParaRPr>
          </a:p>
          <a:p>
            <a:pPr marL="342900" lvl="0" indent="-336550" algn="l" rtl="0">
              <a:lnSpc>
                <a:spcPct val="100000"/>
              </a:lnSpc>
              <a:spcBef>
                <a:spcPts val="360"/>
              </a:spcBef>
              <a:spcAft>
                <a:spcPts val="0"/>
              </a:spcAft>
              <a:buClr>
                <a:srgbClr val="000000"/>
              </a:buClr>
              <a:buSzPts val="1500"/>
              <a:buChar char="•"/>
            </a:pPr>
            <a:r>
              <a:rPr lang="en-US" sz="1500" b="1" i="1" dirty="0"/>
              <a:t>When demonstrating with models, talk with the ‘model’ about what is being done as you would to a real client.</a:t>
            </a:r>
            <a:endParaRPr sz="1500" dirty="0">
              <a:solidFill>
                <a:srgbClr val="003366"/>
              </a:solidFill>
            </a:endParaRPr>
          </a:p>
          <a:p>
            <a:pPr marL="342900" lvl="0" indent="-336550" algn="l" rtl="0">
              <a:lnSpc>
                <a:spcPct val="100000"/>
              </a:lnSpc>
              <a:spcBef>
                <a:spcPts val="360"/>
              </a:spcBef>
              <a:spcAft>
                <a:spcPts val="0"/>
              </a:spcAft>
              <a:buClr>
                <a:srgbClr val="000000"/>
              </a:buClr>
              <a:buSzPts val="1500"/>
              <a:buChar char="•"/>
            </a:pPr>
            <a:r>
              <a:rPr lang="en-US" sz="1500" b="1" i="1" dirty="0"/>
              <a:t>Be sure to ask the clients for their consent, invite them to ask questions before starting, and remind the client that they can request the procedure be paused or discontinued at any time. Consent is an ongoing process</a:t>
            </a:r>
            <a:endParaRPr sz="1500" dirty="0">
              <a:solidFill>
                <a:srgbClr val="003366"/>
              </a:solidFill>
            </a:endParaRPr>
          </a:p>
          <a:p>
            <a:pPr marL="342900" lvl="0" indent="-336550" algn="l" rtl="0">
              <a:lnSpc>
                <a:spcPct val="100000"/>
              </a:lnSpc>
              <a:spcBef>
                <a:spcPts val="360"/>
              </a:spcBef>
              <a:spcAft>
                <a:spcPts val="0"/>
              </a:spcAft>
              <a:buClr>
                <a:srgbClr val="000000"/>
              </a:buClr>
              <a:buSzPts val="1500"/>
              <a:buChar char="•"/>
            </a:pPr>
            <a:r>
              <a:rPr lang="en-US" sz="1500" b="1" i="1" dirty="0"/>
              <a:t>Role modeling by the trainers will encourage participants to practice respectful behavior on models and real clients at their workplaces. </a:t>
            </a:r>
            <a:endParaRPr sz="1500" dirty="0">
              <a:solidFill>
                <a:srgbClr val="003366"/>
              </a:solidFill>
            </a:endParaRPr>
          </a:p>
          <a:p>
            <a:pPr marL="342900" lvl="0" indent="-139700" algn="l" rtl="0">
              <a:lnSpc>
                <a:spcPct val="95000"/>
              </a:lnSpc>
              <a:spcBef>
                <a:spcPts val="960"/>
              </a:spcBef>
              <a:spcAft>
                <a:spcPts val="0"/>
              </a:spcAft>
              <a:buClr>
                <a:srgbClr val="000000"/>
              </a:buClr>
              <a:buSzPts val="3200"/>
              <a:buFont typeface="Noto Sans Symbols"/>
              <a:buNone/>
            </a:pPr>
            <a:endParaRPr sz="1500">
              <a:solidFill>
                <a:srgbClr val="FFFFFF"/>
              </a:solidFill>
            </a:endParaRPr>
          </a:p>
          <a:p>
            <a:pPr marL="428625" lvl="1" indent="0" algn="l" rtl="0">
              <a:lnSpc>
                <a:spcPct val="95000"/>
              </a:lnSpc>
              <a:spcBef>
                <a:spcPts val="270"/>
              </a:spcBef>
              <a:spcAft>
                <a:spcPts val="0"/>
              </a:spcAft>
              <a:buClr>
                <a:srgbClr val="000000"/>
              </a:buClr>
              <a:buSzPts val="1800"/>
              <a:buFont typeface="Arial"/>
              <a:buNone/>
            </a:pPr>
            <a:endParaRPr sz="1500" b="1"/>
          </a:p>
          <a:p>
            <a:pPr marL="1371600" lvl="3" indent="-142875" algn="l" rtl="0">
              <a:lnSpc>
                <a:spcPct val="95000"/>
              </a:lnSpc>
              <a:spcBef>
                <a:spcPts val="270"/>
              </a:spcBef>
              <a:spcAft>
                <a:spcPts val="0"/>
              </a:spcAft>
              <a:buClr>
                <a:srgbClr val="000000"/>
              </a:buClr>
              <a:buSzPts val="1800"/>
              <a:buFont typeface="Noto Sans Symbols"/>
              <a:buNone/>
            </a:pPr>
            <a:endParaRPr sz="1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4"/>
          <p:cNvSpPr txBox="1">
            <a:spLocks noGrp="1"/>
          </p:cNvSpPr>
          <p:nvPr>
            <p:ph type="title"/>
          </p:nvPr>
        </p:nvSpPr>
        <p:spPr>
          <a:xfrm>
            <a:off x="400405" y="365019"/>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None/>
            </a:pPr>
            <a:r>
              <a:rPr lang="en-US" sz="3000" dirty="0">
                <a:latin typeface="Arial Black"/>
                <a:ea typeface="Arial Black"/>
                <a:cs typeface="Arial Black"/>
                <a:sym typeface="Arial Black"/>
              </a:rPr>
              <a:t>Interval </a:t>
            </a:r>
            <a:r>
              <a:rPr lang="en-US" sz="3000" b="1" dirty="0">
                <a:latin typeface="Arial Black"/>
                <a:ea typeface="Arial Black"/>
                <a:cs typeface="Arial Black"/>
                <a:sym typeface="Arial Black"/>
              </a:rPr>
              <a:t>IUD insertion technique</a:t>
            </a:r>
            <a:br>
              <a:rPr lang="en-US" sz="3000" dirty="0">
                <a:latin typeface="Arial Black"/>
                <a:ea typeface="Arial Black"/>
                <a:cs typeface="Arial Black"/>
                <a:sym typeface="Arial Black"/>
              </a:rPr>
            </a:br>
            <a:r>
              <a:rPr lang="en-US" sz="3000" dirty="0">
                <a:latin typeface="Arial Black"/>
                <a:ea typeface="Arial Black"/>
                <a:cs typeface="Arial Black"/>
                <a:sym typeface="Arial Black"/>
              </a:rPr>
              <a:t>Reviewing the Clinical skill checklist</a:t>
            </a:r>
            <a:endParaRPr dirty="0"/>
          </a:p>
        </p:txBody>
      </p:sp>
      <p:sp>
        <p:nvSpPr>
          <p:cNvPr id="89" name="Google Shape;89;p4"/>
          <p:cNvSpPr txBox="1">
            <a:spLocks noGrp="1"/>
          </p:cNvSpPr>
          <p:nvPr>
            <p:ph type="body" idx="1"/>
          </p:nvPr>
        </p:nvSpPr>
        <p:spPr>
          <a:xfrm>
            <a:off x="457200" y="2057400"/>
            <a:ext cx="8229600" cy="3394472"/>
          </a:xfrm>
          <a:prstGeom prst="rect">
            <a:avLst/>
          </a:prstGeom>
          <a:noFill/>
          <a:ln>
            <a:noFill/>
          </a:ln>
        </p:spPr>
        <p:txBody>
          <a:bodyPr spcFirstLastPara="1" wrap="square" lIns="68550" tIns="34275" rIns="68550" bIns="34275" anchor="t" anchorCtr="0">
            <a:normAutofit/>
          </a:bodyPr>
          <a:lstStyle/>
          <a:p>
            <a:pPr marL="0" lvl="0" indent="0" algn="l" rtl="0">
              <a:lnSpc>
                <a:spcPct val="95000"/>
              </a:lnSpc>
              <a:spcBef>
                <a:spcPts val="630"/>
              </a:spcBef>
              <a:spcAft>
                <a:spcPts val="0"/>
              </a:spcAft>
              <a:buClr>
                <a:srgbClr val="000000"/>
              </a:buClr>
              <a:buSzPts val="2100"/>
              <a:buFont typeface="Arial"/>
              <a:buNone/>
            </a:pPr>
            <a:r>
              <a:rPr lang="en-US" sz="2100" dirty="0"/>
              <a:t>Review the clinical skill competency checklists with the participants. </a:t>
            </a:r>
            <a:endParaRPr sz="2100" dirty="0"/>
          </a:p>
          <a:p>
            <a:pPr marL="0" lvl="0" indent="0" algn="l" rtl="0">
              <a:lnSpc>
                <a:spcPct val="95000"/>
              </a:lnSpc>
              <a:spcBef>
                <a:spcPts val="630"/>
              </a:spcBef>
              <a:spcAft>
                <a:spcPts val="0"/>
              </a:spcAft>
              <a:buClr>
                <a:srgbClr val="000000"/>
              </a:buClr>
              <a:buSzPts val="2100"/>
              <a:buFont typeface="Arial"/>
              <a:buNone/>
            </a:pPr>
            <a:r>
              <a:rPr lang="en-US" sz="2100" dirty="0"/>
              <a:t>Distribute Handouts #15 and 16 showing the illustrations for loading and inserting the loaded IUD</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5"/>
          <p:cNvSpPr txBox="1">
            <a:spLocks noGrp="1"/>
          </p:cNvSpPr>
          <p:nvPr>
            <p:ph type="title"/>
          </p:nvPr>
        </p:nvSpPr>
        <p:spPr>
          <a:xfrm>
            <a:off x="457200" y="327869"/>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None/>
            </a:pPr>
            <a:r>
              <a:rPr lang="en-US" sz="3000" b="1">
                <a:solidFill>
                  <a:srgbClr val="151515"/>
                </a:solidFill>
                <a:latin typeface="Arial Black"/>
                <a:ea typeface="Arial Black"/>
                <a:cs typeface="Arial Black"/>
                <a:sym typeface="Arial Black"/>
              </a:rPr>
              <a:t>Show the video on the </a:t>
            </a:r>
            <a:r>
              <a:rPr lang="en-US" sz="3000">
                <a:solidFill>
                  <a:srgbClr val="151515"/>
                </a:solidFill>
                <a:latin typeface="Arial Black"/>
                <a:ea typeface="Arial Black"/>
                <a:cs typeface="Arial Black"/>
                <a:sym typeface="Arial Black"/>
              </a:rPr>
              <a:t>IUD in the interval timing</a:t>
            </a:r>
            <a:endParaRPr/>
          </a:p>
        </p:txBody>
      </p:sp>
      <p:sp>
        <p:nvSpPr>
          <p:cNvPr id="95" name="Google Shape;95;p5"/>
          <p:cNvSpPr txBox="1">
            <a:spLocks noGrp="1"/>
          </p:cNvSpPr>
          <p:nvPr>
            <p:ph type="body" idx="1"/>
          </p:nvPr>
        </p:nvSpPr>
        <p:spPr>
          <a:xfrm>
            <a:off x="916884" y="2082247"/>
            <a:ext cx="7769916" cy="3369625"/>
          </a:xfrm>
          <a:prstGeom prst="rect">
            <a:avLst/>
          </a:prstGeom>
          <a:noFill/>
          <a:ln>
            <a:noFill/>
          </a:ln>
        </p:spPr>
        <p:txBody>
          <a:bodyPr spcFirstLastPara="1" wrap="square" lIns="68550" tIns="34275" rIns="68550" bIns="34275" anchor="t" anchorCtr="0">
            <a:noAutofit/>
          </a:bodyPr>
          <a:lstStyle/>
          <a:p>
            <a:pPr marL="85725" lvl="0" indent="0" algn="l" rtl="0">
              <a:lnSpc>
                <a:spcPct val="95000"/>
              </a:lnSpc>
              <a:spcBef>
                <a:spcPts val="270"/>
              </a:spcBef>
              <a:spcAft>
                <a:spcPts val="0"/>
              </a:spcAft>
              <a:buClr>
                <a:srgbClr val="000000"/>
              </a:buClr>
              <a:buSzPts val="1800"/>
              <a:buFont typeface="Arial"/>
              <a:buNone/>
            </a:pPr>
            <a:endParaRPr sz="2100" u="sng">
              <a:solidFill>
                <a:schemeClr val="hlink"/>
              </a:solidFill>
            </a:endParaRPr>
          </a:p>
          <a:p>
            <a:pPr marL="342900" lvl="0" indent="-171450" algn="l" rtl="0">
              <a:lnSpc>
                <a:spcPct val="95000"/>
              </a:lnSpc>
              <a:spcBef>
                <a:spcPts val="270"/>
              </a:spcBef>
              <a:spcAft>
                <a:spcPts val="0"/>
              </a:spcAft>
              <a:buClr>
                <a:srgbClr val="000000"/>
              </a:buClr>
              <a:buSzPts val="3200"/>
              <a:buFont typeface="Arial"/>
              <a:buNone/>
            </a:pPr>
            <a:r>
              <a:rPr lang="en-US" u="sng">
                <a:solidFill>
                  <a:schemeClr val="hlink"/>
                </a:solidFill>
                <a:hlinkClick r:id="rId3"/>
              </a:rPr>
              <a:t>https://globalhealthmedia.org/videos/inserting-an-iud-teaching-short/</a:t>
            </a:r>
            <a:r>
              <a:rPr lang="en-US"/>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6"/>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2000" dirty="0">
                <a:latin typeface="Arial Black" panose="020B0A04020102020204" pitchFamily="34" charset="0"/>
              </a:rPr>
              <a:t>IUD Insertion Procedure:</a:t>
            </a:r>
            <a:br>
              <a:rPr lang="en-US" sz="3200" dirty="0">
                <a:latin typeface="Arial Black" panose="020B0A04020102020204" pitchFamily="34" charset="0"/>
              </a:rPr>
            </a:br>
            <a:r>
              <a:rPr lang="en-US" dirty="0">
                <a:latin typeface="Arial Black" panose="020B0A04020102020204" pitchFamily="34" charset="0"/>
              </a:rPr>
              <a:t>Instruments and Supplies  </a:t>
            </a:r>
            <a:endParaRPr dirty="0">
              <a:latin typeface="Arial Black" panose="020B0A04020102020204" pitchFamily="34" charset="0"/>
            </a:endParaRPr>
          </a:p>
        </p:txBody>
      </p:sp>
      <p:sp>
        <p:nvSpPr>
          <p:cNvPr id="101" name="Google Shape;101;p6"/>
          <p:cNvSpPr txBox="1">
            <a:spLocks noGrp="1"/>
          </p:cNvSpPr>
          <p:nvPr>
            <p:ph type="body" idx="1"/>
          </p:nvPr>
        </p:nvSpPr>
        <p:spPr>
          <a:xfrm>
            <a:off x="457200" y="1570038"/>
            <a:ext cx="6858000" cy="48307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800"/>
              <a:buFont typeface="Arial"/>
              <a:buChar char="•"/>
            </a:pPr>
            <a:r>
              <a:rPr lang="en-US" sz="2800"/>
              <a:t>IUD in unopened, undamaged, sterile package</a:t>
            </a:r>
            <a:endParaRPr/>
          </a:p>
          <a:p>
            <a:pPr marL="342900" lvl="0" indent="-342900" algn="l" rtl="0">
              <a:lnSpc>
                <a:spcPct val="100000"/>
              </a:lnSpc>
              <a:spcBef>
                <a:spcPts val="1200"/>
              </a:spcBef>
              <a:spcAft>
                <a:spcPts val="0"/>
              </a:spcAft>
              <a:buClr>
                <a:srgbClr val="000000"/>
              </a:buClr>
              <a:buSzPts val="2800"/>
              <a:buFont typeface="Arial"/>
              <a:buChar char="•"/>
            </a:pPr>
            <a:r>
              <a:rPr lang="en-US" sz="2800"/>
              <a:t>Bivalve speculum</a:t>
            </a:r>
            <a:endParaRPr/>
          </a:p>
          <a:p>
            <a:pPr marL="342900" lvl="0" indent="-342900" algn="l" rtl="0">
              <a:lnSpc>
                <a:spcPct val="100000"/>
              </a:lnSpc>
              <a:spcBef>
                <a:spcPts val="1200"/>
              </a:spcBef>
              <a:spcAft>
                <a:spcPts val="0"/>
              </a:spcAft>
              <a:buClr>
                <a:srgbClr val="000000"/>
              </a:buClr>
              <a:buSzPts val="2800"/>
              <a:buFont typeface="Arial"/>
              <a:buChar char="•"/>
            </a:pPr>
            <a:r>
              <a:rPr lang="en-US" sz="2800"/>
              <a:t>Tenaculum</a:t>
            </a:r>
            <a:endParaRPr/>
          </a:p>
          <a:p>
            <a:pPr marL="342900" lvl="0" indent="-342900" algn="l" rtl="0">
              <a:lnSpc>
                <a:spcPct val="100000"/>
              </a:lnSpc>
              <a:spcBef>
                <a:spcPts val="1200"/>
              </a:spcBef>
              <a:spcAft>
                <a:spcPts val="0"/>
              </a:spcAft>
              <a:buClr>
                <a:srgbClr val="000000"/>
              </a:buClr>
              <a:buSzPts val="2800"/>
              <a:buFont typeface="Arial"/>
              <a:buChar char="•"/>
            </a:pPr>
            <a:r>
              <a:rPr lang="en-US" sz="2800"/>
              <a:t>Uterine sound</a:t>
            </a:r>
            <a:endParaRPr/>
          </a:p>
          <a:p>
            <a:pPr marL="342900" lvl="0" indent="-342900" algn="l" rtl="0">
              <a:lnSpc>
                <a:spcPct val="100000"/>
              </a:lnSpc>
              <a:spcBef>
                <a:spcPts val="1200"/>
              </a:spcBef>
              <a:spcAft>
                <a:spcPts val="0"/>
              </a:spcAft>
              <a:buClr>
                <a:srgbClr val="000000"/>
              </a:buClr>
              <a:buSzPts val="2800"/>
              <a:buFont typeface="Arial"/>
              <a:buChar char="•"/>
            </a:pPr>
            <a:r>
              <a:rPr lang="en-US" sz="2800"/>
              <a:t>Ring forceps</a:t>
            </a:r>
            <a:endParaRPr/>
          </a:p>
          <a:p>
            <a:pPr marL="342900" lvl="0" indent="-342900" algn="l" rtl="0">
              <a:lnSpc>
                <a:spcPct val="100000"/>
              </a:lnSpc>
              <a:spcBef>
                <a:spcPts val="1200"/>
              </a:spcBef>
              <a:spcAft>
                <a:spcPts val="0"/>
              </a:spcAft>
              <a:buClr>
                <a:srgbClr val="000000"/>
              </a:buClr>
              <a:buSzPts val="2800"/>
              <a:buFont typeface="Arial"/>
              <a:buChar char="•"/>
            </a:pPr>
            <a:r>
              <a:rPr lang="en-US" sz="2800"/>
              <a:t>Sharp scissors</a:t>
            </a:r>
            <a:endParaRPr/>
          </a:p>
          <a:p>
            <a:pPr marL="342900" lvl="0" indent="-342900" algn="l" rtl="0">
              <a:lnSpc>
                <a:spcPct val="100000"/>
              </a:lnSpc>
              <a:spcBef>
                <a:spcPts val="1200"/>
              </a:spcBef>
              <a:spcAft>
                <a:spcPts val="0"/>
              </a:spcAft>
              <a:buClr>
                <a:srgbClr val="000000"/>
              </a:buClr>
              <a:buSzPts val="2800"/>
              <a:buFont typeface="Arial"/>
              <a:buChar char="•"/>
            </a:pPr>
            <a:r>
              <a:rPr lang="en-US" sz="2800"/>
              <a:t>Narrow forceps (uterine dressing or sponge)</a:t>
            </a:r>
            <a:endParaRPr/>
          </a:p>
        </p:txBody>
      </p:sp>
      <p:pic>
        <p:nvPicPr>
          <p:cNvPr id="102" name="Google Shape;102;p6" descr="instrument setup_updated.tif"/>
          <p:cNvPicPr preferRelativeResize="0"/>
          <p:nvPr/>
        </p:nvPicPr>
        <p:blipFill rotWithShape="1">
          <a:blip r:embed="rId3">
            <a:alphaModFix/>
          </a:blip>
          <a:srcRect/>
          <a:stretch/>
        </p:blipFill>
        <p:spPr>
          <a:xfrm>
            <a:off x="4953000" y="2286000"/>
            <a:ext cx="4022725" cy="3089275"/>
          </a:xfrm>
          <a:prstGeom prst="rect">
            <a:avLst/>
          </a:prstGeom>
          <a:noFill/>
          <a:ln w="9525" cap="flat" cmpd="sng">
            <a:solidFill>
              <a:srgbClr val="003399"/>
            </a:solidFill>
            <a:prstDash val="solid"/>
            <a:miter lim="800000"/>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7"/>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2000" dirty="0">
                <a:latin typeface="Arial Black" panose="020B0A04020102020204" pitchFamily="34" charset="0"/>
              </a:rPr>
              <a:t>IUD Insertion Procedure:</a:t>
            </a:r>
            <a:br>
              <a:rPr lang="en-US" sz="3600" dirty="0">
                <a:latin typeface="Arial Black" panose="020B0A04020102020204" pitchFamily="34" charset="0"/>
              </a:rPr>
            </a:br>
            <a:r>
              <a:rPr lang="en-US" dirty="0">
                <a:latin typeface="Arial Black" panose="020B0A04020102020204" pitchFamily="34" charset="0"/>
              </a:rPr>
              <a:t>Instruments and Supplies (2)</a:t>
            </a:r>
            <a:endParaRPr dirty="0">
              <a:latin typeface="Arial Black" panose="020B0A04020102020204" pitchFamily="34" charset="0"/>
            </a:endParaRPr>
          </a:p>
        </p:txBody>
      </p:sp>
      <p:sp>
        <p:nvSpPr>
          <p:cNvPr id="108" name="Google Shape;108;p7"/>
          <p:cNvSpPr txBox="1">
            <a:spLocks noGrp="1"/>
          </p:cNvSpPr>
          <p:nvPr>
            <p:ph type="body" idx="1"/>
          </p:nvPr>
        </p:nvSpPr>
        <p:spPr>
          <a:xfrm>
            <a:off x="381000" y="1524000"/>
            <a:ext cx="8839200" cy="5181600"/>
          </a:xfrm>
          <a:prstGeom prst="rect">
            <a:avLst/>
          </a:prstGeom>
          <a:noFill/>
          <a:ln>
            <a:noFill/>
          </a:ln>
        </p:spPr>
        <p:txBody>
          <a:bodyPr spcFirstLastPara="1" wrap="square" lIns="91425" tIns="45700" rIns="91425" bIns="45700" anchor="t" anchorCtr="0">
            <a:noAutofit/>
          </a:bodyPr>
          <a:lstStyle/>
          <a:p>
            <a:pPr marL="342900" lvl="0" indent="-342900" algn="l" rtl="0">
              <a:lnSpc>
                <a:spcPct val="85000"/>
              </a:lnSpc>
              <a:spcBef>
                <a:spcPts val="0"/>
              </a:spcBef>
              <a:spcAft>
                <a:spcPts val="0"/>
              </a:spcAft>
              <a:buClr>
                <a:srgbClr val="000000"/>
              </a:buClr>
              <a:buSzPts val="2000"/>
              <a:buFont typeface="Arial"/>
              <a:buNone/>
            </a:pPr>
            <a:r>
              <a:rPr lang="en-US" sz="2000" i="1"/>
              <a:t>(continued)</a:t>
            </a:r>
            <a:endParaRPr sz="2000" b="1" i="1"/>
          </a:p>
          <a:p>
            <a:pPr marL="342900" lvl="0" indent="-342900" algn="l" rtl="0">
              <a:lnSpc>
                <a:spcPct val="100000"/>
              </a:lnSpc>
              <a:spcBef>
                <a:spcPts val="1200"/>
              </a:spcBef>
              <a:spcAft>
                <a:spcPts val="0"/>
              </a:spcAft>
              <a:buClr>
                <a:srgbClr val="000000"/>
              </a:buClr>
              <a:buSzPts val="2800"/>
              <a:buFont typeface="Arial"/>
              <a:buChar char="•"/>
            </a:pPr>
            <a:r>
              <a:rPr lang="en-US" sz="2800"/>
              <a:t>Light source to visualize cervix</a:t>
            </a:r>
            <a:endParaRPr sz="2800"/>
          </a:p>
          <a:p>
            <a:pPr marL="342900" lvl="0" indent="-342900" algn="l" rtl="0">
              <a:lnSpc>
                <a:spcPct val="100000"/>
              </a:lnSpc>
              <a:spcBef>
                <a:spcPts val="1800"/>
              </a:spcBef>
              <a:spcAft>
                <a:spcPts val="0"/>
              </a:spcAft>
              <a:buClr>
                <a:srgbClr val="000000"/>
              </a:buClr>
              <a:buSzPts val="2800"/>
              <a:buFont typeface="Arial"/>
              <a:buChar char="•"/>
            </a:pPr>
            <a:r>
              <a:rPr lang="en-US" sz="2800"/>
              <a:t>Gloves (single use disposable, HDL, or sterile)</a:t>
            </a:r>
            <a:endParaRPr sz="2800"/>
          </a:p>
          <a:p>
            <a:pPr marL="342900" lvl="0" indent="-342900" algn="l" rtl="0">
              <a:lnSpc>
                <a:spcPct val="100000"/>
              </a:lnSpc>
              <a:spcBef>
                <a:spcPts val="1800"/>
              </a:spcBef>
              <a:spcAft>
                <a:spcPts val="0"/>
              </a:spcAft>
              <a:buClr>
                <a:srgbClr val="000000"/>
              </a:buClr>
              <a:buSzPts val="2800"/>
              <a:buFont typeface="Arial"/>
              <a:buChar char="•"/>
            </a:pPr>
            <a:r>
              <a:rPr lang="en-US" sz="2800"/>
              <a:t>Bowl with antiseptic solution </a:t>
            </a:r>
            <a:endParaRPr sz="2800"/>
          </a:p>
          <a:p>
            <a:pPr marL="342900" lvl="0" indent="-342900" algn="l" rtl="0">
              <a:lnSpc>
                <a:spcPct val="100000"/>
              </a:lnSpc>
              <a:spcBef>
                <a:spcPts val="1800"/>
              </a:spcBef>
              <a:spcAft>
                <a:spcPts val="0"/>
              </a:spcAft>
              <a:buClr>
                <a:srgbClr val="000000"/>
              </a:buClr>
              <a:buSzPts val="2800"/>
              <a:buFont typeface="Arial"/>
              <a:buChar char="•"/>
            </a:pPr>
            <a:r>
              <a:rPr lang="en-US" sz="2800"/>
              <a:t>Chlorine solution, 0.5% to decontaminate surfaces after procedure</a:t>
            </a:r>
            <a:endParaRPr sz="2800"/>
          </a:p>
          <a:p>
            <a:pPr marL="342900" lvl="0" indent="-342900" algn="l" rtl="0">
              <a:lnSpc>
                <a:spcPct val="100000"/>
              </a:lnSpc>
              <a:spcBef>
                <a:spcPts val="1800"/>
              </a:spcBef>
              <a:spcAft>
                <a:spcPts val="0"/>
              </a:spcAft>
              <a:buClr>
                <a:srgbClr val="000000"/>
              </a:buClr>
              <a:buSzPts val="2800"/>
              <a:buFont typeface="Arial"/>
              <a:buChar char="•"/>
            </a:pPr>
            <a:r>
              <a:rPr lang="en-US" sz="2800"/>
              <a:t>Sterile gauze/cotton balls</a:t>
            </a:r>
            <a:endParaRPr sz="2800"/>
          </a:p>
          <a:p>
            <a:pPr marL="342900" lvl="0" indent="-342900" algn="l" rtl="0">
              <a:lnSpc>
                <a:spcPct val="100000"/>
              </a:lnSpc>
              <a:spcBef>
                <a:spcPts val="1800"/>
              </a:spcBef>
              <a:spcAft>
                <a:spcPts val="0"/>
              </a:spcAft>
              <a:buClr>
                <a:srgbClr val="000000"/>
              </a:buClr>
              <a:buSzPts val="2800"/>
              <a:buFont typeface="Arial"/>
              <a:buChar char="•"/>
            </a:pPr>
            <a:r>
              <a:rPr lang="en-US" sz="2800"/>
              <a:t>Drape/cloth to cover table and woman’s pelvic area</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8"/>
          <p:cNvSpPr txBox="1">
            <a:spLocks noGrp="1"/>
          </p:cNvSpPr>
          <p:nvPr>
            <p:ph type="title" idx="4294967295"/>
          </p:nvPr>
        </p:nvSpPr>
        <p:spPr>
          <a:xfrm>
            <a:off x="3810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2000" dirty="0">
                <a:latin typeface="Arial Black" panose="020B0A04020102020204" pitchFamily="34" charset="0"/>
              </a:rPr>
              <a:t>IUD Insertion Procedure:</a:t>
            </a:r>
            <a:br>
              <a:rPr lang="en-US" sz="2000" dirty="0">
                <a:latin typeface="Arial Black" panose="020B0A04020102020204" pitchFamily="34" charset="0"/>
              </a:rPr>
            </a:br>
            <a:r>
              <a:rPr lang="en-US" sz="2800" dirty="0">
                <a:latin typeface="Arial Black" panose="020B0A04020102020204" pitchFamily="34" charset="0"/>
              </a:rPr>
              <a:t>Preventing Infection during IUD Insertion</a:t>
            </a:r>
            <a:endParaRPr sz="2000" dirty="0">
              <a:latin typeface="Arial Black" panose="020B0A04020102020204" pitchFamily="34" charset="0"/>
            </a:endParaRPr>
          </a:p>
        </p:txBody>
      </p:sp>
      <p:sp>
        <p:nvSpPr>
          <p:cNvPr id="114" name="Google Shape;114;p8"/>
          <p:cNvSpPr txBox="1">
            <a:spLocks noGrp="1"/>
          </p:cNvSpPr>
          <p:nvPr>
            <p:ph type="body" idx="4294967295"/>
          </p:nvPr>
        </p:nvSpPr>
        <p:spPr>
          <a:xfrm>
            <a:off x="381000" y="1600200"/>
            <a:ext cx="8229600" cy="44196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Wash hands before and after procedure, and wear examination gloves.</a:t>
            </a:r>
            <a:endParaRPr/>
          </a:p>
          <a:p>
            <a:pPr marL="342900" lvl="0" indent="-342900" algn="l" rtl="0">
              <a:lnSpc>
                <a:spcPct val="95000"/>
              </a:lnSpc>
              <a:spcBef>
                <a:spcPts val="1540"/>
              </a:spcBef>
              <a:spcAft>
                <a:spcPts val="0"/>
              </a:spcAft>
              <a:buClr>
                <a:srgbClr val="000000"/>
              </a:buClr>
              <a:buSzPts val="2800"/>
              <a:buFont typeface="Arial"/>
              <a:buChar char="•"/>
            </a:pPr>
            <a:r>
              <a:rPr lang="en-US" sz="2800"/>
              <a:t>Use high-level disinfected (or sterile) instruments.</a:t>
            </a:r>
            <a:endParaRPr sz="2800"/>
          </a:p>
          <a:p>
            <a:pPr marL="342900" lvl="0" indent="-342900" algn="l" rtl="0">
              <a:lnSpc>
                <a:spcPct val="95000"/>
              </a:lnSpc>
              <a:spcBef>
                <a:spcPts val="1540"/>
              </a:spcBef>
              <a:spcAft>
                <a:spcPts val="0"/>
              </a:spcAft>
              <a:buClr>
                <a:srgbClr val="000000"/>
              </a:buClr>
              <a:buSzPts val="2800"/>
              <a:buFont typeface="Arial"/>
              <a:buChar char="•"/>
            </a:pPr>
            <a:r>
              <a:rPr lang="en-US" sz="2800"/>
              <a:t>Load the IUD within the sterile package without touching the IUD.</a:t>
            </a:r>
            <a:endParaRPr sz="2800"/>
          </a:p>
          <a:p>
            <a:pPr marL="342900" lvl="0" indent="-342900" algn="l" rtl="0">
              <a:lnSpc>
                <a:spcPct val="95000"/>
              </a:lnSpc>
              <a:spcBef>
                <a:spcPts val="1540"/>
              </a:spcBef>
              <a:spcAft>
                <a:spcPts val="0"/>
              </a:spcAft>
              <a:buClr>
                <a:srgbClr val="000000"/>
              </a:buClr>
              <a:buSzPts val="2800"/>
              <a:buFont typeface="Arial"/>
              <a:buChar char="•"/>
            </a:pPr>
            <a:r>
              <a:rPr lang="en-US" sz="2800"/>
              <a:t>Clean the cervix thoroughly with antiseptic.</a:t>
            </a:r>
            <a:endParaRPr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9"/>
          <p:cNvSpPr txBox="1">
            <a:spLocks noGrp="1"/>
          </p:cNvSpPr>
          <p:nvPr>
            <p:ph type="title" idx="4294967295"/>
          </p:nvPr>
        </p:nvSpPr>
        <p:spPr>
          <a:xfrm>
            <a:off x="533400" y="252413"/>
            <a:ext cx="8610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2000" dirty="0">
                <a:latin typeface="Arial Black" panose="020B0A04020102020204" pitchFamily="34" charset="0"/>
              </a:rPr>
              <a:t>IUD Insertion Procedure:</a:t>
            </a:r>
            <a:br>
              <a:rPr lang="en-US" sz="4000" dirty="0">
                <a:solidFill>
                  <a:srgbClr val="003366"/>
                </a:solidFill>
                <a:latin typeface="Arial Black" panose="020B0A04020102020204" pitchFamily="34" charset="0"/>
              </a:rPr>
            </a:br>
            <a:r>
              <a:rPr lang="en-US" sz="2400" dirty="0">
                <a:latin typeface="Arial Black" panose="020B0A04020102020204" pitchFamily="34" charset="0"/>
              </a:rPr>
              <a:t>Preventing Infection During IUD Insertion (2)</a:t>
            </a:r>
            <a:endParaRPr dirty="0">
              <a:latin typeface="Arial Black" panose="020B0A04020102020204" pitchFamily="34" charset="0"/>
            </a:endParaRPr>
          </a:p>
        </p:txBody>
      </p:sp>
      <p:sp>
        <p:nvSpPr>
          <p:cNvPr id="120" name="Google Shape;120;p9"/>
          <p:cNvSpPr txBox="1">
            <a:spLocks noGrp="1"/>
          </p:cNvSpPr>
          <p:nvPr>
            <p:ph type="body" idx="4294967295"/>
          </p:nvPr>
        </p:nvSpPr>
        <p:spPr>
          <a:xfrm>
            <a:off x="457200" y="1447800"/>
            <a:ext cx="8948791" cy="49530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000"/>
              <a:buFont typeface="Arial"/>
              <a:buNone/>
            </a:pPr>
            <a:r>
              <a:rPr lang="en-US" sz="2000" i="1" dirty="0"/>
              <a:t>(continued)</a:t>
            </a:r>
            <a:endParaRPr dirty="0"/>
          </a:p>
          <a:p>
            <a:pPr marL="342900" lvl="0" indent="-342900" algn="l" rtl="0">
              <a:lnSpc>
                <a:spcPct val="95000"/>
              </a:lnSpc>
              <a:spcBef>
                <a:spcPts val="1540"/>
              </a:spcBef>
              <a:spcAft>
                <a:spcPts val="0"/>
              </a:spcAft>
              <a:buClr>
                <a:srgbClr val="000000"/>
              </a:buClr>
              <a:buSzPts val="2800"/>
              <a:buFont typeface="Arial"/>
              <a:buChar char="•"/>
            </a:pPr>
            <a:r>
              <a:rPr lang="en-US" sz="2800" dirty="0"/>
              <a:t>Insert the IUD without touching the speculum blades or vaginal wall, using the 'no touch ' technique.</a:t>
            </a:r>
            <a:endParaRPr sz="2800" dirty="0"/>
          </a:p>
          <a:p>
            <a:pPr marL="342900" lvl="0" indent="-342900" algn="l" rtl="0">
              <a:lnSpc>
                <a:spcPct val="95000"/>
              </a:lnSpc>
              <a:spcBef>
                <a:spcPts val="1540"/>
              </a:spcBef>
              <a:spcAft>
                <a:spcPts val="0"/>
              </a:spcAft>
              <a:buClr>
                <a:srgbClr val="000000"/>
              </a:buClr>
              <a:buSzPts val="2800"/>
              <a:buFont typeface="Arial"/>
              <a:buChar char="•"/>
            </a:pPr>
            <a:r>
              <a:rPr lang="en-US" sz="2800" dirty="0"/>
              <a:t>Pass sound and loaded IUD only once through cervical canal.</a:t>
            </a:r>
            <a:endParaRPr sz="2800" dirty="0"/>
          </a:p>
          <a:p>
            <a:pPr marL="342900" lvl="0" indent="-342900" algn="l" rtl="0">
              <a:lnSpc>
                <a:spcPct val="95000"/>
              </a:lnSpc>
              <a:spcBef>
                <a:spcPts val="1540"/>
              </a:spcBef>
              <a:spcAft>
                <a:spcPts val="0"/>
              </a:spcAft>
              <a:buClr>
                <a:srgbClr val="000000"/>
              </a:buClr>
              <a:buSzPts val="2800"/>
              <a:buFont typeface="Arial"/>
              <a:buChar char="•"/>
            </a:pPr>
            <a:r>
              <a:rPr lang="en-US" sz="2800" dirty="0"/>
              <a:t>Clean and process instruments after the procedure.</a:t>
            </a:r>
            <a:endParaRPr sz="2800" dirty="0"/>
          </a:p>
          <a:p>
            <a:pPr marL="342900" lvl="0" indent="-342900" algn="l" rtl="0">
              <a:lnSpc>
                <a:spcPct val="95000"/>
              </a:lnSpc>
              <a:spcBef>
                <a:spcPts val="1540"/>
              </a:spcBef>
              <a:spcAft>
                <a:spcPts val="0"/>
              </a:spcAft>
              <a:buClr>
                <a:srgbClr val="000000"/>
              </a:buClr>
              <a:buSzPts val="2800"/>
              <a:buFont typeface="Arial"/>
              <a:buChar char="•"/>
            </a:pPr>
            <a:r>
              <a:rPr lang="en-US" sz="2800" dirty="0"/>
              <a:t>Dispose of contaminated waste properly.</a:t>
            </a:r>
            <a:endParaRPr sz="2800" dirty="0"/>
          </a:p>
          <a:p>
            <a:pPr marL="0" lvl="0" indent="0" algn="l" rtl="0">
              <a:lnSpc>
                <a:spcPct val="95000"/>
              </a:lnSpc>
              <a:spcBef>
                <a:spcPts val="1540"/>
              </a:spcBef>
              <a:spcAft>
                <a:spcPts val="0"/>
              </a:spcAft>
              <a:buClr>
                <a:srgbClr val="000000"/>
              </a:buClr>
              <a:buSzPts val="2800"/>
              <a:buFont typeface="Arial"/>
              <a:buNone/>
            </a:pPr>
            <a:r>
              <a:rPr lang="en-US" sz="2800" i="1" dirty="0"/>
              <a:t>   Giving antibiotics routinely is not recommended</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5400" dirty="0">
                <a:latin typeface="Arial Black" panose="020B0A04020102020204" pitchFamily="34" charset="0"/>
              </a:rPr>
            </a:br>
            <a:r>
              <a:rPr lang="en-US" dirty="0">
                <a:latin typeface="Arial Black" panose="020B0A04020102020204" pitchFamily="34" charset="0"/>
              </a:rPr>
              <a:t>Procedure Overview</a:t>
            </a:r>
            <a:endParaRPr dirty="0">
              <a:latin typeface="Arial Black" panose="020B0A04020102020204" pitchFamily="34" charset="0"/>
            </a:endParaRPr>
          </a:p>
        </p:txBody>
      </p:sp>
      <p:sp>
        <p:nvSpPr>
          <p:cNvPr id="126" name="Google Shape;126;p10"/>
          <p:cNvSpPr txBox="1">
            <a:spLocks noGrp="1"/>
          </p:cNvSpPr>
          <p:nvPr>
            <p:ph type="body" idx="1"/>
          </p:nvPr>
        </p:nvSpPr>
        <p:spPr>
          <a:xfrm>
            <a:off x="457200" y="1524000"/>
            <a:ext cx="7543800" cy="5029200"/>
          </a:xfrm>
          <a:prstGeom prst="rect">
            <a:avLst/>
          </a:prstGeom>
          <a:noFill/>
          <a:ln>
            <a:noFill/>
          </a:ln>
        </p:spPr>
        <p:txBody>
          <a:bodyPr spcFirstLastPara="1" wrap="square" lIns="91425" tIns="45700" rIns="91425" bIns="45700" anchor="t" anchorCtr="0">
            <a:noAutofit/>
          </a:bodyPr>
          <a:lstStyle/>
          <a:p>
            <a:pPr marL="431800" lvl="0" indent="-431800" algn="l" rtl="0">
              <a:lnSpc>
                <a:spcPct val="85000"/>
              </a:lnSpc>
              <a:spcBef>
                <a:spcPts val="0"/>
              </a:spcBef>
              <a:spcAft>
                <a:spcPts val="0"/>
              </a:spcAft>
              <a:buClr>
                <a:srgbClr val="000000"/>
              </a:buClr>
              <a:buSzPts val="2800"/>
              <a:buFont typeface="Arial"/>
              <a:buAutoNum type="arabicPeriod"/>
            </a:pPr>
            <a:r>
              <a:rPr lang="en-US" sz="2800" dirty="0"/>
              <a:t>Conduct bimanual and speculum pelvic examination to:</a:t>
            </a:r>
            <a:endParaRPr dirty="0"/>
          </a:p>
          <a:p>
            <a:pPr marL="1263650" lvl="2" indent="-431800" algn="l" rtl="0">
              <a:lnSpc>
                <a:spcPct val="85000"/>
              </a:lnSpc>
              <a:spcBef>
                <a:spcPts val="720"/>
              </a:spcBef>
              <a:spcAft>
                <a:spcPts val="0"/>
              </a:spcAft>
              <a:buClr>
                <a:srgbClr val="000000"/>
              </a:buClr>
              <a:buSzPts val="2400"/>
              <a:buFont typeface="Arial"/>
              <a:buChar char="─"/>
            </a:pPr>
            <a:r>
              <a:rPr lang="en-US" dirty="0"/>
              <a:t>Screen for eligibility</a:t>
            </a:r>
            <a:endParaRPr dirty="0"/>
          </a:p>
          <a:p>
            <a:pPr marL="1263650" lvl="2" indent="-431800" algn="l" rtl="0">
              <a:lnSpc>
                <a:spcPct val="85000"/>
              </a:lnSpc>
              <a:spcBef>
                <a:spcPts val="720"/>
              </a:spcBef>
              <a:spcAft>
                <a:spcPts val="0"/>
              </a:spcAft>
              <a:buClr>
                <a:srgbClr val="000000"/>
              </a:buClr>
              <a:buSzPts val="2400"/>
              <a:buFont typeface="Arial"/>
              <a:buChar char="─"/>
            </a:pPr>
            <a:r>
              <a:rPr lang="en-US" dirty="0"/>
              <a:t>Determine the size and position of the uterus</a:t>
            </a:r>
            <a:endParaRPr dirty="0"/>
          </a:p>
          <a:p>
            <a:pPr marL="431800" lvl="0" indent="-431800" algn="l" rtl="0">
              <a:lnSpc>
                <a:spcPct val="85000"/>
              </a:lnSpc>
              <a:spcBef>
                <a:spcPts val="1800"/>
              </a:spcBef>
              <a:spcAft>
                <a:spcPts val="0"/>
              </a:spcAft>
              <a:buClr>
                <a:srgbClr val="000000"/>
              </a:buClr>
              <a:buSzPts val="2800"/>
              <a:buFont typeface="Arial"/>
              <a:buAutoNum type="arabicPeriod"/>
            </a:pPr>
            <a:r>
              <a:rPr lang="en-US" sz="2800" dirty="0"/>
              <a:t>Sound the uterus to determine its depth</a:t>
            </a:r>
            <a:endParaRPr sz="2800" dirty="0"/>
          </a:p>
          <a:p>
            <a:pPr marL="431800" lvl="0" indent="-431800" algn="l" rtl="0">
              <a:lnSpc>
                <a:spcPct val="85000"/>
              </a:lnSpc>
              <a:spcBef>
                <a:spcPts val="1800"/>
              </a:spcBef>
              <a:spcAft>
                <a:spcPts val="0"/>
              </a:spcAft>
              <a:buClr>
                <a:srgbClr val="000000"/>
              </a:buClr>
              <a:buSzPts val="2800"/>
              <a:buFont typeface="Arial"/>
              <a:buAutoNum type="arabicPeriod"/>
            </a:pPr>
            <a:r>
              <a:rPr lang="en-US" sz="2800" dirty="0"/>
              <a:t>Load the IUD into the inserter without taking it out of the sterile package</a:t>
            </a:r>
            <a:endParaRPr sz="2800" dirty="0"/>
          </a:p>
          <a:p>
            <a:pPr marL="431800" lvl="0" indent="-431800" algn="l" rtl="0">
              <a:lnSpc>
                <a:spcPct val="85000"/>
              </a:lnSpc>
              <a:spcBef>
                <a:spcPts val="1800"/>
              </a:spcBef>
              <a:spcAft>
                <a:spcPts val="0"/>
              </a:spcAft>
              <a:buClr>
                <a:srgbClr val="000000"/>
              </a:buClr>
              <a:buSzPts val="2800"/>
              <a:buFont typeface="Arial"/>
              <a:buAutoNum type="arabicPeriod"/>
            </a:pPr>
            <a:r>
              <a:rPr lang="en-US" sz="2800" dirty="0"/>
              <a:t>Set the depth gauge to the sounded depth</a:t>
            </a:r>
            <a:endParaRPr sz="2800" dirty="0"/>
          </a:p>
          <a:p>
            <a:pPr marL="431800" lvl="0" indent="-431800" algn="l" rtl="0">
              <a:lnSpc>
                <a:spcPct val="85000"/>
              </a:lnSpc>
              <a:spcBef>
                <a:spcPts val="1800"/>
              </a:spcBef>
              <a:spcAft>
                <a:spcPts val="0"/>
              </a:spcAft>
              <a:buClr>
                <a:srgbClr val="000000"/>
              </a:buClr>
              <a:buSzPts val="2800"/>
              <a:buFont typeface="Arial"/>
              <a:buAutoNum type="arabicPeriod"/>
            </a:pPr>
            <a:r>
              <a:rPr lang="en-US" sz="2800" dirty="0"/>
              <a:t>Place the IUD into the uterus</a:t>
            </a:r>
            <a:endParaRPr sz="2800" dirty="0"/>
          </a:p>
          <a:p>
            <a:pPr marL="431800" lvl="0" indent="-431800" algn="l" rtl="0">
              <a:lnSpc>
                <a:spcPct val="85000"/>
              </a:lnSpc>
              <a:spcBef>
                <a:spcPts val="1800"/>
              </a:spcBef>
              <a:spcAft>
                <a:spcPts val="0"/>
              </a:spcAft>
              <a:buClr>
                <a:srgbClr val="000000"/>
              </a:buClr>
              <a:buSzPts val="2800"/>
              <a:buFont typeface="Arial"/>
              <a:buAutoNum type="arabicPeriod"/>
            </a:pPr>
            <a:r>
              <a:rPr lang="en-US" sz="2800" dirty="0"/>
              <a:t>Allow the woman to rest</a:t>
            </a:r>
            <a:endParaRPr sz="2800" dirty="0"/>
          </a:p>
          <a:p>
            <a:pPr marL="609600" lvl="0" indent="-609600" algn="l" rtl="0">
              <a:lnSpc>
                <a:spcPct val="85000"/>
              </a:lnSpc>
              <a:spcBef>
                <a:spcPts val="900"/>
              </a:spcBef>
              <a:spcAft>
                <a:spcPts val="0"/>
              </a:spcAft>
              <a:buClr>
                <a:srgbClr val="000000"/>
              </a:buClr>
              <a:buSzPts val="3000"/>
              <a:buFont typeface="Arial"/>
              <a:buNone/>
            </a:pPr>
            <a:endParaRPr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1"/>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5400" dirty="0">
                <a:latin typeface="Arial Black" panose="020B0A04020102020204" pitchFamily="34" charset="0"/>
              </a:rPr>
            </a:br>
            <a:r>
              <a:rPr lang="en-US" dirty="0">
                <a:latin typeface="Arial Black" panose="020B0A04020102020204" pitchFamily="34" charset="0"/>
              </a:rPr>
              <a:t>Step 1: Perform Pelvic Exam</a:t>
            </a:r>
            <a:endParaRPr dirty="0">
              <a:latin typeface="Arial Black" panose="020B0A04020102020204" pitchFamily="34" charset="0"/>
            </a:endParaRPr>
          </a:p>
        </p:txBody>
      </p:sp>
      <p:sp>
        <p:nvSpPr>
          <p:cNvPr id="132" name="Google Shape;132;p11"/>
          <p:cNvSpPr txBox="1">
            <a:spLocks noGrp="1"/>
          </p:cNvSpPr>
          <p:nvPr>
            <p:ph type="body" idx="1"/>
          </p:nvPr>
        </p:nvSpPr>
        <p:spPr>
          <a:xfrm>
            <a:off x="609600" y="2590800"/>
            <a:ext cx="8305800" cy="3657600"/>
          </a:xfrm>
          <a:prstGeom prst="rect">
            <a:avLst/>
          </a:prstGeom>
          <a:noFill/>
          <a:ln>
            <a:noFill/>
          </a:ln>
        </p:spPr>
        <p:txBody>
          <a:bodyPr spcFirstLastPara="1" wrap="square" lIns="91425" tIns="45700" rIns="91425" bIns="45700" anchor="t" anchorCtr="0">
            <a:noAutofit/>
          </a:bodyPr>
          <a:lstStyle/>
          <a:p>
            <a:pPr marL="342900" lvl="0" indent="-342900" algn="l" rtl="0">
              <a:lnSpc>
                <a:spcPct val="85000"/>
              </a:lnSpc>
              <a:spcBef>
                <a:spcPts val="0"/>
              </a:spcBef>
              <a:spcAft>
                <a:spcPts val="0"/>
              </a:spcAft>
              <a:buClr>
                <a:srgbClr val="000000"/>
              </a:buClr>
              <a:buSzPts val="2800"/>
              <a:buFont typeface="Arial"/>
              <a:buChar char="•"/>
            </a:pPr>
            <a:r>
              <a:rPr lang="en-US" sz="2800" dirty="0"/>
              <a:t>Screen for medical eligibility:</a:t>
            </a:r>
            <a:endParaRPr dirty="0"/>
          </a:p>
          <a:p>
            <a:pPr marL="742950" lvl="1" indent="-285750" algn="l" rtl="0">
              <a:lnSpc>
                <a:spcPct val="85000"/>
              </a:lnSpc>
              <a:spcBef>
                <a:spcPts val="720"/>
              </a:spcBef>
              <a:spcAft>
                <a:spcPts val="0"/>
              </a:spcAft>
              <a:buClr>
                <a:srgbClr val="000000"/>
              </a:buClr>
              <a:buSzPts val="2400"/>
              <a:buFont typeface="Arial"/>
              <a:buChar char="–"/>
            </a:pPr>
            <a:r>
              <a:rPr lang="en-US" sz="2400" dirty="0"/>
              <a:t>If no signs and symptoms of infection</a:t>
            </a:r>
            <a:r>
              <a:rPr lang="en-US" sz="2400" dirty="0">
                <a:latin typeface="Arial"/>
                <a:ea typeface="Arial"/>
                <a:cs typeface="Arial"/>
                <a:sym typeface="Arial"/>
              </a:rPr>
              <a:t>—</a:t>
            </a:r>
            <a:r>
              <a:rPr lang="en-US" sz="2400" dirty="0"/>
              <a:t>proceed with the insertion</a:t>
            </a:r>
            <a:endParaRPr dirty="0"/>
          </a:p>
          <a:p>
            <a:pPr marL="742950" lvl="1" indent="-285750" algn="l" rtl="0">
              <a:lnSpc>
                <a:spcPct val="100000"/>
              </a:lnSpc>
              <a:spcBef>
                <a:spcPts val="1200"/>
              </a:spcBef>
              <a:spcAft>
                <a:spcPts val="0"/>
              </a:spcAft>
              <a:buClr>
                <a:srgbClr val="000000"/>
              </a:buClr>
              <a:buSzPts val="2400"/>
              <a:buFont typeface="Arial"/>
              <a:buChar char="–"/>
            </a:pPr>
            <a:r>
              <a:rPr lang="en-US" sz="2400" dirty="0"/>
              <a:t>If suspicious of infection</a:t>
            </a:r>
            <a:r>
              <a:rPr lang="en-US" sz="2400" dirty="0">
                <a:latin typeface="Arial"/>
                <a:ea typeface="Arial"/>
                <a:cs typeface="Arial"/>
                <a:sym typeface="Arial"/>
              </a:rPr>
              <a:t>—</a:t>
            </a:r>
            <a:r>
              <a:rPr lang="en-US" sz="2400" dirty="0"/>
              <a:t>do not insert IUD</a:t>
            </a:r>
            <a:r>
              <a:rPr lang="en-US" sz="2400" dirty="0">
                <a:latin typeface="Arial"/>
                <a:ea typeface="Arial"/>
                <a:cs typeface="Arial"/>
                <a:sym typeface="Arial"/>
              </a:rPr>
              <a:t>—</a:t>
            </a:r>
            <a:r>
              <a:rPr lang="en-US" sz="2400" dirty="0"/>
              <a:t> diagnose/treat as appropriate, then reassess for insertion</a:t>
            </a:r>
            <a:endParaRPr dirty="0"/>
          </a:p>
          <a:p>
            <a:pPr marL="342900" lvl="0" indent="-342900" algn="l" rtl="0">
              <a:lnSpc>
                <a:spcPct val="85000"/>
              </a:lnSpc>
              <a:spcBef>
                <a:spcPts val="1800"/>
              </a:spcBef>
              <a:spcAft>
                <a:spcPts val="0"/>
              </a:spcAft>
              <a:buClr>
                <a:srgbClr val="000000"/>
              </a:buClr>
              <a:buSzPts val="2800"/>
              <a:buFont typeface="Arial"/>
              <a:buChar char="•"/>
            </a:pPr>
            <a:r>
              <a:rPr lang="en-US" sz="2800" dirty="0"/>
              <a:t>Assess the position of the uterus (tilted up or down) to determine the appropriate orientation of inserting the sound</a:t>
            </a:r>
            <a:endParaRPr dirty="0"/>
          </a:p>
        </p:txBody>
      </p:sp>
      <p:sp>
        <p:nvSpPr>
          <p:cNvPr id="133" name="Google Shape;133;p11"/>
          <p:cNvSpPr txBox="1"/>
          <p:nvPr/>
        </p:nvSpPr>
        <p:spPr>
          <a:xfrm>
            <a:off x="533400" y="1524000"/>
            <a:ext cx="7848600" cy="904875"/>
          </a:xfrm>
          <a:prstGeom prst="rect">
            <a:avLst/>
          </a:prstGeom>
          <a:noFill/>
          <a:ln>
            <a:noFill/>
          </a:ln>
        </p:spPr>
        <p:txBody>
          <a:bodyPr spcFirstLastPara="1" wrap="square" lIns="91425" tIns="45700" rIns="91425" bIns="45700" anchor="t" anchorCtr="0">
            <a:spAutoFit/>
          </a:bodyPr>
          <a:lstStyle/>
          <a:p>
            <a:pPr marL="0" marR="0" lvl="0" indent="0" algn="l" rtl="0">
              <a:lnSpc>
                <a:spcPct val="95000"/>
              </a:lnSpc>
              <a:spcBef>
                <a:spcPts val="0"/>
              </a:spcBef>
              <a:spcAft>
                <a:spcPts val="0"/>
              </a:spcAft>
              <a:buNone/>
            </a:pPr>
            <a:r>
              <a:rPr lang="en-US" sz="2800" b="0" i="0" u="none" strike="noStrike" cap="none">
                <a:solidFill>
                  <a:srgbClr val="000000"/>
                </a:solidFill>
                <a:latin typeface="Arial"/>
                <a:ea typeface="Arial"/>
                <a:cs typeface="Arial"/>
                <a:sym typeface="Arial"/>
              </a:rPr>
              <a:t>Conduct pelvic exam (bimanual exam, then speculum exam)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2"/>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4800" dirty="0">
                <a:latin typeface="Arial Black" panose="020B0A04020102020204" pitchFamily="34" charset="0"/>
              </a:rPr>
            </a:br>
            <a:r>
              <a:rPr lang="en-US" dirty="0">
                <a:latin typeface="Arial Black" panose="020B0A04020102020204" pitchFamily="34" charset="0"/>
              </a:rPr>
              <a:t>Step 2: Sound the Uterus</a:t>
            </a:r>
            <a:endParaRPr dirty="0">
              <a:latin typeface="Arial Black" panose="020B0A04020102020204" pitchFamily="34" charset="0"/>
            </a:endParaRPr>
          </a:p>
        </p:txBody>
      </p:sp>
      <p:sp>
        <p:nvSpPr>
          <p:cNvPr id="139" name="Google Shape;139;p12"/>
          <p:cNvSpPr txBox="1">
            <a:spLocks noGrp="1"/>
          </p:cNvSpPr>
          <p:nvPr>
            <p:ph type="body" idx="1"/>
          </p:nvPr>
        </p:nvSpPr>
        <p:spPr>
          <a:xfrm>
            <a:off x="457200" y="1447800"/>
            <a:ext cx="8153400" cy="50292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400"/>
              <a:buFont typeface="Arial"/>
              <a:buChar char="•"/>
            </a:pPr>
            <a:r>
              <a:rPr lang="en-US" sz="2400"/>
              <a:t>Clean the cervix with an antiseptic solution.</a:t>
            </a:r>
            <a:endParaRPr/>
          </a:p>
          <a:p>
            <a:pPr marL="342900" lvl="0" indent="-342900" algn="l" rtl="0">
              <a:lnSpc>
                <a:spcPct val="100000"/>
              </a:lnSpc>
              <a:spcBef>
                <a:spcPts val="1200"/>
              </a:spcBef>
              <a:spcAft>
                <a:spcPts val="0"/>
              </a:spcAft>
              <a:buClr>
                <a:srgbClr val="000000"/>
              </a:buClr>
              <a:buSzPts val="2400"/>
              <a:buFont typeface="Arial"/>
              <a:buChar char="•"/>
            </a:pPr>
            <a:r>
              <a:rPr lang="en-US" sz="2400"/>
              <a:t>Apply a tenaculum to the cervix. </a:t>
            </a:r>
            <a:endParaRPr/>
          </a:p>
          <a:p>
            <a:pPr marL="342900" lvl="0" indent="-342900" algn="l" rtl="0">
              <a:lnSpc>
                <a:spcPct val="100000"/>
              </a:lnSpc>
              <a:spcBef>
                <a:spcPts val="1200"/>
              </a:spcBef>
              <a:spcAft>
                <a:spcPts val="0"/>
              </a:spcAft>
              <a:buClr>
                <a:srgbClr val="000000"/>
              </a:buClr>
              <a:buSzPts val="2400"/>
              <a:buFont typeface="Arial"/>
              <a:buChar char="•"/>
            </a:pPr>
            <a:r>
              <a:rPr lang="en-US" sz="2400"/>
              <a:t>Gently pull the tenaculum to align the uterus, cervical opening, and vaginal canal.</a:t>
            </a:r>
            <a:endParaRPr/>
          </a:p>
          <a:p>
            <a:pPr marL="342900" lvl="0" indent="-342900" algn="l" rtl="0">
              <a:lnSpc>
                <a:spcPct val="100000"/>
              </a:lnSpc>
              <a:spcBef>
                <a:spcPts val="1200"/>
              </a:spcBef>
              <a:spcAft>
                <a:spcPts val="0"/>
              </a:spcAft>
              <a:buClr>
                <a:srgbClr val="000000"/>
              </a:buClr>
              <a:buSzPts val="2400"/>
              <a:buFont typeface="Arial"/>
              <a:buChar char="•"/>
            </a:pPr>
            <a:r>
              <a:rPr lang="en-US" sz="2400"/>
              <a:t>Insert the uterine sound into the vagina and through the cervical opening.</a:t>
            </a:r>
            <a:endParaRPr/>
          </a:p>
          <a:p>
            <a:pPr marL="342900" lvl="0" indent="-342900" algn="l" rtl="0">
              <a:lnSpc>
                <a:spcPct val="100000"/>
              </a:lnSpc>
              <a:spcBef>
                <a:spcPts val="1200"/>
              </a:spcBef>
              <a:spcAft>
                <a:spcPts val="0"/>
              </a:spcAft>
              <a:buClr>
                <a:srgbClr val="000000"/>
              </a:buClr>
              <a:buSzPts val="2400"/>
              <a:buFont typeface="Arial"/>
              <a:buChar char="•"/>
            </a:pPr>
            <a:r>
              <a:rPr lang="en-US" sz="2400"/>
              <a:t>Advance the sound into the uterine cavity until a slight resistance is felt.</a:t>
            </a:r>
            <a:endParaRPr/>
          </a:p>
          <a:p>
            <a:pPr marL="342900" lvl="0" indent="-342900" algn="l" rtl="0">
              <a:lnSpc>
                <a:spcPct val="100000"/>
              </a:lnSpc>
              <a:spcBef>
                <a:spcPts val="1200"/>
              </a:spcBef>
              <a:spcAft>
                <a:spcPts val="0"/>
              </a:spcAft>
              <a:buClr>
                <a:srgbClr val="000000"/>
              </a:buClr>
              <a:buSzPts val="2400"/>
              <a:buFont typeface="Arial"/>
              <a:buChar char="•"/>
            </a:pPr>
            <a:r>
              <a:rPr lang="en-US" sz="2400"/>
              <a:t>Slowly withdraw the sound and assess the level of mucus/blood to determine the depth of the uterus (average depth is 6 to 8 cm).</a:t>
            </a:r>
            <a:endParaRPr/>
          </a:p>
          <a:p>
            <a:pPr marL="342900" lvl="0" indent="-190500" algn="l" rtl="0">
              <a:lnSpc>
                <a:spcPct val="85000"/>
              </a:lnSpc>
              <a:spcBef>
                <a:spcPts val="720"/>
              </a:spcBef>
              <a:spcAft>
                <a:spcPts val="0"/>
              </a:spcAft>
              <a:buClr>
                <a:srgbClr val="000000"/>
              </a:buClr>
              <a:buSzPts val="2400"/>
              <a:buFont typeface="Arial"/>
              <a:buNone/>
            </a:pP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3"/>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2000" dirty="0">
                <a:latin typeface="Arial Black" panose="020B0A04020102020204" pitchFamily="34" charset="0"/>
              </a:rPr>
            </a:br>
            <a:r>
              <a:rPr lang="en-US" sz="2800" dirty="0">
                <a:latin typeface="Arial Black" panose="020B0A04020102020204" pitchFamily="34" charset="0"/>
              </a:rPr>
              <a:t>Step 3: Load the Copper IUD (Copper T 380A) </a:t>
            </a:r>
            <a:endParaRPr dirty="0">
              <a:latin typeface="Arial Black" panose="020B0A04020102020204" pitchFamily="34" charset="0"/>
            </a:endParaRPr>
          </a:p>
        </p:txBody>
      </p:sp>
      <p:sp>
        <p:nvSpPr>
          <p:cNvPr id="145" name="Google Shape;145;p13"/>
          <p:cNvSpPr txBox="1">
            <a:spLocks noGrp="1"/>
          </p:cNvSpPr>
          <p:nvPr>
            <p:ph type="body" idx="1"/>
          </p:nvPr>
        </p:nvSpPr>
        <p:spPr>
          <a:xfrm>
            <a:off x="4114800" y="1600200"/>
            <a:ext cx="4572000" cy="49530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600"/>
              <a:buFont typeface="Arial"/>
              <a:buChar char="•"/>
            </a:pPr>
            <a:r>
              <a:rPr lang="en-US" sz="2600"/>
              <a:t>Load the IUD by folding its arms and placing them inside the insertion tube.</a:t>
            </a:r>
            <a:endParaRPr/>
          </a:p>
          <a:p>
            <a:pPr marL="342900" lvl="0" indent="-342900" algn="l" rtl="0">
              <a:lnSpc>
                <a:spcPct val="95000"/>
              </a:lnSpc>
              <a:spcBef>
                <a:spcPts val="780"/>
              </a:spcBef>
              <a:spcAft>
                <a:spcPts val="0"/>
              </a:spcAft>
              <a:buClr>
                <a:srgbClr val="000000"/>
              </a:buClr>
              <a:buSzPts val="2600"/>
              <a:buFont typeface="Arial"/>
              <a:buChar char="•"/>
            </a:pPr>
            <a:r>
              <a:rPr lang="en-US" sz="2600"/>
              <a:t>Do not load more than five minutes before inserting the IUD into the uterus.</a:t>
            </a:r>
            <a:endParaRPr/>
          </a:p>
          <a:p>
            <a:pPr marL="742950" lvl="1" indent="-285750" algn="l" rtl="0">
              <a:lnSpc>
                <a:spcPct val="95000"/>
              </a:lnSpc>
              <a:spcBef>
                <a:spcPts val="720"/>
              </a:spcBef>
              <a:spcAft>
                <a:spcPts val="0"/>
              </a:spcAft>
              <a:buClr>
                <a:srgbClr val="000000"/>
              </a:buClr>
              <a:buSzPts val="2400"/>
              <a:buFont typeface="Arial"/>
              <a:buChar char="–"/>
            </a:pPr>
            <a:r>
              <a:rPr lang="en-US" sz="2400"/>
              <a:t>If IUD arms remain folded for more than five minutes, they may not return to their original shape when released. </a:t>
            </a:r>
            <a:endParaRPr/>
          </a:p>
          <a:p>
            <a:pPr marL="342900" lvl="0" indent="-190500" algn="l" rtl="0">
              <a:lnSpc>
                <a:spcPct val="95000"/>
              </a:lnSpc>
              <a:spcBef>
                <a:spcPts val="720"/>
              </a:spcBef>
              <a:spcAft>
                <a:spcPts val="0"/>
              </a:spcAft>
              <a:buClr>
                <a:srgbClr val="000000"/>
              </a:buClr>
              <a:buSzPts val="2400"/>
              <a:buFont typeface="Arial"/>
              <a:buNone/>
            </a:pPr>
            <a:endParaRPr sz="2400"/>
          </a:p>
        </p:txBody>
      </p:sp>
      <p:pic>
        <p:nvPicPr>
          <p:cNvPr id="146" name="Google Shape;146;p13" descr="IUD-Fully-Loaded.png"/>
          <p:cNvPicPr preferRelativeResize="0"/>
          <p:nvPr/>
        </p:nvPicPr>
        <p:blipFill rotWithShape="1">
          <a:blip r:embed="rId3">
            <a:alphaModFix/>
          </a:blip>
          <a:srcRect/>
          <a:stretch/>
        </p:blipFill>
        <p:spPr>
          <a:xfrm>
            <a:off x="762000" y="4038600"/>
            <a:ext cx="3200400" cy="1249363"/>
          </a:xfrm>
          <a:prstGeom prst="rect">
            <a:avLst/>
          </a:prstGeom>
          <a:noFill/>
          <a:ln w="9525" cap="flat" cmpd="sng">
            <a:solidFill>
              <a:schemeClr val="dk1"/>
            </a:solidFill>
            <a:prstDash val="solid"/>
            <a:miter lim="800000"/>
            <a:headEnd type="none" w="sm" len="sm"/>
            <a:tailEnd type="none" w="sm" len="sm"/>
          </a:ln>
        </p:spPr>
      </p:pic>
      <p:pic>
        <p:nvPicPr>
          <p:cNvPr id="147" name="Google Shape;147;p13" descr="LoadIUDStep1_Rev"/>
          <p:cNvPicPr preferRelativeResize="0"/>
          <p:nvPr/>
        </p:nvPicPr>
        <p:blipFill rotWithShape="1">
          <a:blip r:embed="rId4">
            <a:alphaModFix/>
          </a:blip>
          <a:srcRect/>
          <a:stretch/>
        </p:blipFill>
        <p:spPr>
          <a:xfrm>
            <a:off x="762000" y="1828800"/>
            <a:ext cx="3124200" cy="1404938"/>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4"/>
          <p:cNvSpPr txBox="1">
            <a:spLocks noGrp="1"/>
          </p:cNvSpPr>
          <p:nvPr>
            <p:ph type="title" idx="4294967295"/>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Loading the Copper T IUD:</a:t>
            </a:r>
            <a:br>
              <a:rPr lang="en-US" sz="5400" dirty="0">
                <a:latin typeface="Arial Black" panose="020B0A04020102020204" pitchFamily="34" charset="0"/>
              </a:rPr>
            </a:br>
            <a:r>
              <a:rPr lang="en-US" dirty="0">
                <a:latin typeface="Arial Black" panose="020B0A04020102020204" pitchFamily="34" charset="0"/>
              </a:rPr>
              <a:t>Step 3.1: Load the Copper T</a:t>
            </a:r>
            <a:endParaRPr dirty="0">
              <a:latin typeface="Arial Black" panose="020B0A04020102020204" pitchFamily="34" charset="0"/>
            </a:endParaRPr>
          </a:p>
        </p:txBody>
      </p:sp>
      <p:sp>
        <p:nvSpPr>
          <p:cNvPr id="153" name="Google Shape;153;p14"/>
          <p:cNvSpPr txBox="1">
            <a:spLocks noGrp="1"/>
          </p:cNvSpPr>
          <p:nvPr>
            <p:ph type="body" idx="4294967295"/>
          </p:nvPr>
        </p:nvSpPr>
        <p:spPr>
          <a:xfrm>
            <a:off x="457200" y="1524000"/>
            <a:ext cx="7315200" cy="990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rgbClr val="000000"/>
              </a:buClr>
              <a:buSzPts val="3200"/>
              <a:buFont typeface="Arial"/>
              <a:buNone/>
            </a:pPr>
            <a:r>
              <a:rPr lang="en-US" b="1"/>
              <a:t>Adjust the contents of the package through the clear plastic cover</a:t>
            </a:r>
            <a:endParaRPr/>
          </a:p>
        </p:txBody>
      </p:sp>
      <p:sp>
        <p:nvSpPr>
          <p:cNvPr id="154" name="Google Shape;154;p14"/>
          <p:cNvSpPr txBox="1"/>
          <p:nvPr/>
        </p:nvSpPr>
        <p:spPr>
          <a:xfrm>
            <a:off x="838200" y="2667000"/>
            <a:ext cx="4800600" cy="2832100"/>
          </a:xfrm>
          <a:prstGeom prst="rect">
            <a:avLst/>
          </a:prstGeom>
          <a:noFill/>
          <a:ln>
            <a:noFill/>
          </a:ln>
        </p:spPr>
        <p:txBody>
          <a:bodyPr spcFirstLastPara="1" wrap="square" lIns="36000" tIns="45700" rIns="36000" bIns="45700" anchor="t" anchorCtr="0">
            <a:spAutoFit/>
          </a:bodyPr>
          <a:lstStyle/>
          <a:p>
            <a:pPr marL="271463" marR="0" lvl="0" indent="-271463" algn="l" rtl="0">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Ensure that the vertical stem of the T is fully inside the insertion tube</a:t>
            </a:r>
            <a:endParaRPr/>
          </a:p>
          <a:p>
            <a:pPr marL="271463" marR="0" lvl="0" indent="-271463" algn="l" rtl="0">
              <a:spcBef>
                <a:spcPts val="120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Ensure that the other end of insertion tube is close to sealed end of package</a:t>
            </a:r>
            <a:endParaRPr/>
          </a:p>
        </p:txBody>
      </p:sp>
      <p:pic>
        <p:nvPicPr>
          <p:cNvPr id="155" name="Google Shape;155;p14" descr="Fig C1_CopperT.tif"/>
          <p:cNvPicPr preferRelativeResize="0"/>
          <p:nvPr/>
        </p:nvPicPr>
        <p:blipFill rotWithShape="1">
          <a:blip r:embed="rId3">
            <a:alphaModFix/>
          </a:blip>
          <a:srcRect/>
          <a:stretch/>
        </p:blipFill>
        <p:spPr>
          <a:xfrm>
            <a:off x="6248400" y="2971800"/>
            <a:ext cx="1695450" cy="2319338"/>
          </a:xfrm>
          <a:prstGeom prst="rect">
            <a:avLst/>
          </a:prstGeom>
          <a:noFill/>
          <a:ln w="9525" cap="flat" cmpd="sng">
            <a:solidFill>
              <a:srgbClr val="151515"/>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5"/>
          <p:cNvSpPr txBox="1">
            <a:spLocks noGrp="1"/>
          </p:cNvSpPr>
          <p:nvPr>
            <p:ph type="body" idx="4294967295"/>
          </p:nvPr>
        </p:nvSpPr>
        <p:spPr>
          <a:xfrm>
            <a:off x="533400" y="2362200"/>
            <a:ext cx="7391400" cy="35814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800"/>
              <a:buFont typeface="Arial"/>
              <a:buChar char="•"/>
            </a:pPr>
            <a:r>
              <a:rPr lang="en-US" sz="2800"/>
              <a:t>Place the package on a clean, hard flat surface with the clear plastic side up.</a:t>
            </a:r>
            <a:endParaRPr/>
          </a:p>
          <a:p>
            <a:pPr marL="342900" lvl="0" indent="-342900" algn="l" rtl="0">
              <a:lnSpc>
                <a:spcPct val="100000"/>
              </a:lnSpc>
              <a:spcBef>
                <a:spcPts val="1800"/>
              </a:spcBef>
              <a:spcAft>
                <a:spcPts val="0"/>
              </a:spcAft>
              <a:buClr>
                <a:srgbClr val="000000"/>
              </a:buClr>
              <a:buSzPts val="2800"/>
              <a:buFont typeface="Arial"/>
              <a:buChar char="•"/>
            </a:pPr>
            <a:r>
              <a:rPr lang="en-US" sz="2800"/>
              <a:t>Pull up on the clear plastic cover from the end farthest from the IUD.</a:t>
            </a:r>
            <a:endParaRPr/>
          </a:p>
          <a:p>
            <a:pPr marL="342900" lvl="0" indent="-342900" algn="l" rtl="0">
              <a:lnSpc>
                <a:spcPct val="100000"/>
              </a:lnSpc>
              <a:spcBef>
                <a:spcPts val="1800"/>
              </a:spcBef>
              <a:spcAft>
                <a:spcPts val="0"/>
              </a:spcAft>
              <a:buClr>
                <a:srgbClr val="000000"/>
              </a:buClr>
              <a:buSzPts val="2800"/>
              <a:buFont typeface="Arial"/>
              <a:buChar char="•"/>
            </a:pPr>
            <a:r>
              <a:rPr lang="en-US" sz="2800"/>
              <a:t>Keep pulling the plastic cover until package is open half way to the blue depth-gauge.</a:t>
            </a:r>
            <a:endParaRPr/>
          </a:p>
        </p:txBody>
      </p:sp>
      <p:sp>
        <p:nvSpPr>
          <p:cNvPr id="161" name="Google Shape;161;p15"/>
          <p:cNvSpPr txBox="1"/>
          <p:nvPr/>
        </p:nvSpPr>
        <p:spPr>
          <a:xfrm>
            <a:off x="685800" y="1600200"/>
            <a:ext cx="7467600" cy="58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00"/>
                </a:solidFill>
                <a:latin typeface="Arial"/>
                <a:ea typeface="Arial"/>
                <a:cs typeface="Arial"/>
                <a:sym typeface="Arial"/>
              </a:rPr>
              <a:t>Partially open the package:</a:t>
            </a:r>
            <a:endParaRPr/>
          </a:p>
        </p:txBody>
      </p:sp>
      <p:sp>
        <p:nvSpPr>
          <p:cNvPr id="162" name="Google Shape;162;p15"/>
          <p:cNvSpPr txBox="1"/>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3.2: Load the Copper T</a:t>
            </a:r>
            <a:endParaRPr dirty="0">
              <a:latin typeface="Arial Black" panose="020B0A040201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6"/>
          <p:cNvSpPr txBox="1">
            <a:spLocks noGrp="1"/>
          </p:cNvSpPr>
          <p:nvPr>
            <p:ph type="body" idx="4294967295"/>
          </p:nvPr>
        </p:nvSpPr>
        <p:spPr>
          <a:xfrm>
            <a:off x="457200" y="2601913"/>
            <a:ext cx="52578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400"/>
              <a:buFont typeface="Arial"/>
              <a:buChar char="•"/>
            </a:pPr>
            <a:r>
              <a:rPr lang="en-US" sz="2400"/>
              <a:t>Pick up the package and hold open end up toward ceiling.</a:t>
            </a:r>
            <a:endParaRPr/>
          </a:p>
          <a:p>
            <a:pPr marL="342900" lvl="0" indent="-342900" algn="l" rtl="0">
              <a:lnSpc>
                <a:spcPct val="100000"/>
              </a:lnSpc>
              <a:spcBef>
                <a:spcPts val="1200"/>
              </a:spcBef>
              <a:spcAft>
                <a:spcPts val="0"/>
              </a:spcAft>
              <a:buClr>
                <a:srgbClr val="000000"/>
              </a:buClr>
              <a:buSzPts val="2400"/>
              <a:buFont typeface="Arial"/>
              <a:buChar char="•"/>
            </a:pPr>
            <a:r>
              <a:rPr lang="en-US" sz="2400"/>
              <a:t>Fold the clear plastic cover and white backing flaps away from each other.</a:t>
            </a:r>
            <a:endParaRPr/>
          </a:p>
          <a:p>
            <a:pPr marL="342900" lvl="0" indent="-342900" algn="l" rtl="0">
              <a:lnSpc>
                <a:spcPct val="100000"/>
              </a:lnSpc>
              <a:spcBef>
                <a:spcPts val="1200"/>
              </a:spcBef>
              <a:spcAft>
                <a:spcPts val="0"/>
              </a:spcAft>
              <a:buClr>
                <a:srgbClr val="000000"/>
              </a:buClr>
              <a:buSzPts val="2400"/>
              <a:buFont typeface="Arial"/>
              <a:buChar char="•"/>
            </a:pPr>
            <a:r>
              <a:rPr lang="en-US" sz="2400"/>
              <a:t>Grasp the white plunger rod by circular thumb grip and place it inside the insertion tube. Gently push until tip of rod almost touches bottom of T.</a:t>
            </a:r>
            <a:endParaRPr/>
          </a:p>
        </p:txBody>
      </p:sp>
      <p:sp>
        <p:nvSpPr>
          <p:cNvPr id="168" name="Google Shape;168;p16"/>
          <p:cNvSpPr txBox="1"/>
          <p:nvPr/>
        </p:nvSpPr>
        <p:spPr>
          <a:xfrm>
            <a:off x="457200" y="1447800"/>
            <a:ext cx="7543800" cy="10779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00"/>
                </a:solidFill>
                <a:latin typeface="Arial"/>
                <a:ea typeface="Arial"/>
                <a:cs typeface="Arial"/>
                <a:sym typeface="Arial"/>
              </a:rPr>
              <a:t>Place the white plunger rod in the clear insertion tube:</a:t>
            </a:r>
            <a:endParaRPr/>
          </a:p>
        </p:txBody>
      </p:sp>
      <p:pic>
        <p:nvPicPr>
          <p:cNvPr id="169" name="Google Shape;169;p16" descr="Plunger in Insertion Tube.tif"/>
          <p:cNvPicPr preferRelativeResize="0"/>
          <p:nvPr/>
        </p:nvPicPr>
        <p:blipFill rotWithShape="1">
          <a:blip r:embed="rId3">
            <a:alphaModFix/>
          </a:blip>
          <a:srcRect/>
          <a:stretch/>
        </p:blipFill>
        <p:spPr>
          <a:xfrm>
            <a:off x="5767388" y="2743200"/>
            <a:ext cx="2889250" cy="2717800"/>
          </a:xfrm>
          <a:prstGeom prst="rect">
            <a:avLst/>
          </a:prstGeom>
          <a:noFill/>
          <a:ln w="9525" cap="flat" cmpd="sng">
            <a:solidFill>
              <a:srgbClr val="151515"/>
            </a:solidFill>
            <a:prstDash val="solid"/>
            <a:round/>
            <a:headEnd type="none" w="sm" len="sm"/>
            <a:tailEnd type="none" w="sm" len="sm"/>
          </a:ln>
        </p:spPr>
      </p:pic>
      <p:sp>
        <p:nvSpPr>
          <p:cNvPr id="170" name="Google Shape;170;p16"/>
          <p:cNvSpPr txBox="1"/>
          <p:nvPr/>
        </p:nvSpPr>
        <p:spPr>
          <a:xfrm>
            <a:off x="457200" y="1143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3.3: Load the Copper T</a:t>
            </a:r>
            <a:endParaRPr dirty="0">
              <a:latin typeface="Arial Black" panose="020B0A040201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7"/>
          <p:cNvSpPr txBox="1">
            <a:spLocks noGrp="1"/>
          </p:cNvSpPr>
          <p:nvPr>
            <p:ph type="body" idx="4294967295"/>
          </p:nvPr>
        </p:nvSpPr>
        <p:spPr>
          <a:xfrm>
            <a:off x="533400" y="2133600"/>
            <a:ext cx="8229600" cy="43434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100"/>
              <a:buFont typeface="Arial"/>
              <a:buChar char="•"/>
            </a:pPr>
            <a:r>
              <a:rPr lang="en-US" sz="2100"/>
              <a:t>Release the white backing flap, and place package on a clean, hard surface with clear plastic side up</a:t>
            </a:r>
            <a:endParaRPr/>
          </a:p>
          <a:p>
            <a:pPr marL="342900" lvl="0" indent="-342900" algn="l" rtl="0">
              <a:lnSpc>
                <a:spcPct val="95000"/>
              </a:lnSpc>
              <a:spcBef>
                <a:spcPts val="1000"/>
              </a:spcBef>
              <a:spcAft>
                <a:spcPts val="0"/>
              </a:spcAft>
              <a:buClr>
                <a:srgbClr val="000000"/>
              </a:buClr>
              <a:buSzPts val="2100"/>
              <a:buFont typeface="Arial"/>
              <a:buChar char="•"/>
            </a:pPr>
            <a:r>
              <a:rPr lang="en-US" sz="2100"/>
              <a:t>Place your thumb and index finger over the tips of the arms of T</a:t>
            </a:r>
            <a:endParaRPr/>
          </a:p>
          <a:p>
            <a:pPr marL="342900" lvl="0" indent="-342900" algn="l" rtl="0">
              <a:lnSpc>
                <a:spcPct val="95000"/>
              </a:lnSpc>
              <a:spcBef>
                <a:spcPts val="1000"/>
              </a:spcBef>
              <a:spcAft>
                <a:spcPts val="0"/>
              </a:spcAft>
              <a:buClr>
                <a:srgbClr val="000000"/>
              </a:buClr>
              <a:buSzPts val="2100"/>
              <a:buFont typeface="Arial"/>
              <a:buChar char="•"/>
            </a:pPr>
            <a:r>
              <a:rPr lang="en-US" sz="2100"/>
              <a:t>Push the measurement insert so it slides under the IUD</a:t>
            </a:r>
            <a:endParaRPr/>
          </a:p>
          <a:p>
            <a:pPr marL="342900" lvl="0" indent="-342900" algn="l" rtl="0">
              <a:lnSpc>
                <a:spcPct val="95000"/>
              </a:lnSpc>
              <a:spcBef>
                <a:spcPts val="1000"/>
              </a:spcBef>
              <a:spcAft>
                <a:spcPts val="0"/>
              </a:spcAft>
              <a:buClr>
                <a:srgbClr val="000000"/>
              </a:buClr>
              <a:buSzPts val="2100"/>
              <a:buFont typeface="Arial"/>
              <a:buChar char="•"/>
            </a:pPr>
            <a:r>
              <a:rPr lang="en-US" sz="2100"/>
              <a:t>Grasp the insertion tube and push it against the T; the arms will start to bend downward</a:t>
            </a:r>
            <a:endParaRPr/>
          </a:p>
          <a:p>
            <a:pPr marL="342900" lvl="0" indent="-342900" algn="l" rtl="0">
              <a:lnSpc>
                <a:spcPct val="95000"/>
              </a:lnSpc>
              <a:spcBef>
                <a:spcPts val="1000"/>
              </a:spcBef>
              <a:spcAft>
                <a:spcPts val="0"/>
              </a:spcAft>
              <a:buClr>
                <a:srgbClr val="000000"/>
              </a:buClr>
              <a:buSzPts val="2100"/>
              <a:buFont typeface="Arial"/>
              <a:buChar char="•"/>
            </a:pPr>
            <a:r>
              <a:rPr lang="en-US" sz="2100"/>
              <a:t>Bring your thumb and index finger together</a:t>
            </a:r>
            <a:endParaRPr/>
          </a:p>
        </p:txBody>
      </p:sp>
      <p:sp>
        <p:nvSpPr>
          <p:cNvPr id="176" name="Google Shape;176;p17"/>
          <p:cNvSpPr txBox="1"/>
          <p:nvPr/>
        </p:nvSpPr>
        <p:spPr>
          <a:xfrm>
            <a:off x="457200" y="1524000"/>
            <a:ext cx="7543800" cy="584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0" u="none" strike="noStrike" cap="none">
                <a:solidFill>
                  <a:srgbClr val="000000"/>
                </a:solidFill>
                <a:latin typeface="Arial"/>
                <a:ea typeface="Arial"/>
                <a:cs typeface="Arial"/>
                <a:sym typeface="Arial"/>
              </a:rPr>
              <a:t>Bend the arms of the T downward:</a:t>
            </a:r>
            <a:endParaRPr/>
          </a:p>
        </p:txBody>
      </p:sp>
      <p:pic>
        <p:nvPicPr>
          <p:cNvPr id="177" name="Google Shape;177;p17" descr="Fig_C3.png"/>
          <p:cNvPicPr preferRelativeResize="0"/>
          <p:nvPr/>
        </p:nvPicPr>
        <p:blipFill rotWithShape="1">
          <a:blip r:embed="rId3">
            <a:alphaModFix/>
          </a:blip>
          <a:srcRect/>
          <a:stretch/>
        </p:blipFill>
        <p:spPr>
          <a:xfrm>
            <a:off x="1600200" y="4935538"/>
            <a:ext cx="6237288" cy="1465262"/>
          </a:xfrm>
          <a:prstGeom prst="rect">
            <a:avLst/>
          </a:prstGeom>
          <a:noFill/>
          <a:ln>
            <a:noFill/>
          </a:ln>
        </p:spPr>
      </p:pic>
      <p:sp>
        <p:nvSpPr>
          <p:cNvPr id="178" name="Google Shape;178;p17"/>
          <p:cNvSpPr txBox="1"/>
          <p:nvPr/>
        </p:nvSpPr>
        <p:spPr>
          <a:xfrm>
            <a:off x="452438" y="152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3.4: Load the Copper T</a:t>
            </a:r>
            <a:endParaRPr dirty="0">
              <a:latin typeface="Arial Black" panose="020B0A040201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8"/>
          <p:cNvSpPr txBox="1"/>
          <p:nvPr/>
        </p:nvSpPr>
        <p:spPr>
          <a:xfrm>
            <a:off x="609600" y="1600200"/>
            <a:ext cx="7543800" cy="106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00"/>
                </a:solidFill>
                <a:latin typeface="Arial"/>
                <a:ea typeface="Arial"/>
                <a:cs typeface="Arial"/>
                <a:sym typeface="Arial"/>
              </a:rPr>
              <a:t>Pull the insertion tube away from the folded arms of the T:</a:t>
            </a:r>
            <a:endParaRPr sz="2800" b="1" i="0" u="none" strike="noStrike" cap="none">
              <a:solidFill>
                <a:srgbClr val="000000"/>
              </a:solidFill>
              <a:latin typeface="Arial"/>
              <a:ea typeface="Arial"/>
              <a:cs typeface="Arial"/>
              <a:sym typeface="Arial"/>
            </a:endParaRPr>
          </a:p>
        </p:txBody>
      </p:sp>
      <p:sp>
        <p:nvSpPr>
          <p:cNvPr id="184" name="Google Shape;184;p18"/>
          <p:cNvSpPr txBox="1"/>
          <p:nvPr/>
        </p:nvSpPr>
        <p:spPr>
          <a:xfrm>
            <a:off x="685800" y="2819400"/>
            <a:ext cx="6934200" cy="2227263"/>
          </a:xfrm>
          <a:prstGeom prst="rect">
            <a:avLst/>
          </a:prstGeom>
          <a:noFill/>
          <a:ln>
            <a:noFill/>
          </a:ln>
        </p:spPr>
        <p:txBody>
          <a:bodyPr spcFirstLastPara="1" wrap="square" lIns="91425" tIns="45700" rIns="91425" bIns="45700" anchor="t" anchorCtr="0">
            <a:spAutoFit/>
          </a:bodyPr>
          <a:lstStyle/>
          <a:p>
            <a:pPr marL="228600" marR="0" lvl="0" indent="-228600" algn="l" rtl="0">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When the arms of the T are folded down enough to touch the sides of the insertion tube, pull the insertion tube back, so its opening is positioned right underneath the folded arms.</a:t>
            </a:r>
            <a:endParaRPr/>
          </a:p>
        </p:txBody>
      </p:sp>
      <p:sp>
        <p:nvSpPr>
          <p:cNvPr id="185" name="Google Shape;185;p18"/>
          <p:cNvSpPr txBox="1"/>
          <p:nvPr/>
        </p:nvSpPr>
        <p:spPr>
          <a:xfrm>
            <a:off x="452438" y="1651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3.5: Load the Copper T</a:t>
            </a:r>
            <a:endParaRPr dirty="0">
              <a:latin typeface="Arial Black" panose="020B0A040201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9"/>
          <p:cNvSpPr txBox="1"/>
          <p:nvPr/>
        </p:nvSpPr>
        <p:spPr>
          <a:xfrm>
            <a:off x="609600" y="1600200"/>
            <a:ext cx="7543800" cy="10779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00"/>
                </a:solidFill>
                <a:latin typeface="Arial"/>
                <a:ea typeface="Arial"/>
                <a:cs typeface="Arial"/>
                <a:sym typeface="Arial"/>
              </a:rPr>
              <a:t>Push the folded arms of the T into the insertion tube:</a:t>
            </a:r>
            <a:endParaRPr/>
          </a:p>
        </p:txBody>
      </p:sp>
      <p:sp>
        <p:nvSpPr>
          <p:cNvPr id="191" name="Google Shape;191;p19"/>
          <p:cNvSpPr txBox="1"/>
          <p:nvPr/>
        </p:nvSpPr>
        <p:spPr>
          <a:xfrm>
            <a:off x="609600" y="2743200"/>
            <a:ext cx="4648200" cy="3200400"/>
          </a:xfrm>
          <a:prstGeom prst="rect">
            <a:avLst/>
          </a:prstGeom>
          <a:noFill/>
          <a:ln>
            <a:noFill/>
          </a:ln>
        </p:spPr>
        <p:txBody>
          <a:bodyPr spcFirstLastPara="1" wrap="square" lIns="91425" tIns="45700" rIns="91425" bIns="45700" anchor="t" anchorCtr="0">
            <a:spAutoFit/>
          </a:bodyPr>
          <a:lstStyle/>
          <a:p>
            <a:pPr marL="261938" marR="0" lvl="0" indent="-261938" algn="l" rtl="0">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Gently push and rotate the insertion tube back over the tips of the folded arms of the T, so that both tips are caught inside insertion tube.</a:t>
            </a:r>
            <a:endParaRPr/>
          </a:p>
          <a:p>
            <a:pPr marL="261938" marR="0" lvl="0" indent="-261938" algn="l" rtl="0">
              <a:spcBef>
                <a:spcPts val="12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Do not try to push the copper bands on the arms into the insertion tube; they will not fit.</a:t>
            </a:r>
            <a:endParaRPr/>
          </a:p>
        </p:txBody>
      </p:sp>
      <p:pic>
        <p:nvPicPr>
          <p:cNvPr id="192" name="Google Shape;192;p19" descr="Fig_C4.png"/>
          <p:cNvPicPr preferRelativeResize="0"/>
          <p:nvPr/>
        </p:nvPicPr>
        <p:blipFill rotWithShape="1">
          <a:blip r:embed="rId3">
            <a:alphaModFix/>
          </a:blip>
          <a:srcRect/>
          <a:stretch/>
        </p:blipFill>
        <p:spPr>
          <a:xfrm>
            <a:off x="5562600" y="2895600"/>
            <a:ext cx="3017838" cy="2743200"/>
          </a:xfrm>
          <a:prstGeom prst="rect">
            <a:avLst/>
          </a:prstGeom>
          <a:noFill/>
          <a:ln w="9525" cap="flat" cmpd="sng">
            <a:solidFill>
              <a:srgbClr val="151515"/>
            </a:solidFill>
            <a:prstDash val="solid"/>
            <a:round/>
            <a:headEnd type="none" w="sm" len="sm"/>
            <a:tailEnd type="none" w="sm" len="sm"/>
          </a:ln>
        </p:spPr>
      </p:pic>
      <p:sp>
        <p:nvSpPr>
          <p:cNvPr id="193" name="Google Shape;193;p19"/>
          <p:cNvSpPr txBox="1"/>
          <p:nvPr/>
        </p:nvSpPr>
        <p:spPr>
          <a:xfrm>
            <a:off x="447675" y="152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3.6: Load the Copper T</a:t>
            </a:r>
            <a:endParaRPr dirty="0">
              <a:latin typeface="Arial Black" panose="020B0A040201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0"/>
          <p:cNvSpPr txBox="1"/>
          <p:nvPr/>
        </p:nvSpPr>
        <p:spPr>
          <a:xfrm>
            <a:off x="609600" y="1524000"/>
            <a:ext cx="784860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i="0" u="none" strike="noStrike" cap="none">
                <a:solidFill>
                  <a:srgbClr val="000000"/>
                </a:solidFill>
                <a:latin typeface="Arial"/>
                <a:ea typeface="Arial"/>
                <a:cs typeface="Arial"/>
                <a:sym typeface="Arial"/>
              </a:rPr>
              <a:t>Set the blue depth-gauge to reflect the uterine depth as measured by the sound:</a:t>
            </a:r>
            <a:endParaRPr/>
          </a:p>
        </p:txBody>
      </p:sp>
      <p:sp>
        <p:nvSpPr>
          <p:cNvPr id="199" name="Google Shape;199;p20"/>
          <p:cNvSpPr txBox="1"/>
          <p:nvPr/>
        </p:nvSpPr>
        <p:spPr>
          <a:xfrm>
            <a:off x="609600" y="2671763"/>
            <a:ext cx="7391400" cy="4065587"/>
          </a:xfrm>
          <a:prstGeom prst="rect">
            <a:avLst/>
          </a:prstGeom>
          <a:noFill/>
          <a:ln>
            <a:noFill/>
          </a:ln>
        </p:spPr>
        <p:txBody>
          <a:bodyPr spcFirstLastPara="1" wrap="square" lIns="91425" tIns="45700" rIns="91425" bIns="45700" anchor="t" anchorCtr="0">
            <a:spAutoFit/>
          </a:bodyPr>
          <a:lstStyle/>
          <a:p>
            <a:pPr marL="266700" marR="0" lvl="0" indent="-266700" algn="l" rtl="0">
              <a:lnSpc>
                <a:spcPct val="95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Move the depth-gauge so its upper edge is aligned with the appropriate centimeter mark on the measurement insert.</a:t>
            </a:r>
            <a:endParaRPr/>
          </a:p>
          <a:p>
            <a:pPr marL="266700" marR="0" lvl="0" indent="-266700" algn="l" rtl="0">
              <a:lnSpc>
                <a:spcPct val="95000"/>
              </a:lnSpc>
              <a:spcBef>
                <a:spcPts val="12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Press down on the depth-gauge while sliding the insertion tube, until the tip of the IUD aligns with the tip in the diagram on the measurement insert.</a:t>
            </a:r>
            <a:endParaRPr/>
          </a:p>
          <a:p>
            <a:pPr marL="266700" marR="0" lvl="0" indent="-266700" algn="l" rtl="0">
              <a:lnSpc>
                <a:spcPct val="95000"/>
              </a:lnSpc>
              <a:spcBef>
                <a:spcPts val="120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Ensure that the distance between tip of the IUD and the inside edge of the depth-gauge is equal to the depth of the uterus.</a:t>
            </a:r>
            <a:endParaRPr/>
          </a:p>
          <a:p>
            <a:pPr marL="266700" marR="0" lvl="0" indent="-114300" algn="l" rtl="0">
              <a:spcBef>
                <a:spcPts val="0"/>
              </a:spcBef>
              <a:spcAft>
                <a:spcPts val="0"/>
              </a:spcAft>
              <a:buClr>
                <a:schemeClr val="lt1"/>
              </a:buClr>
              <a:buSzPts val="2400"/>
              <a:buFont typeface="Arial"/>
              <a:buNone/>
            </a:pPr>
            <a:endParaRPr sz="2400" b="0" i="0" u="none" strike="noStrike" cap="none">
              <a:solidFill>
                <a:srgbClr val="000000"/>
              </a:solidFill>
              <a:latin typeface="Arial"/>
              <a:ea typeface="Arial"/>
              <a:cs typeface="Arial"/>
              <a:sym typeface="Arial"/>
            </a:endParaRPr>
          </a:p>
        </p:txBody>
      </p:sp>
      <p:sp>
        <p:nvSpPr>
          <p:cNvPr id="200" name="Google Shape;200;p20"/>
          <p:cNvSpPr txBox="1"/>
          <p:nvPr/>
        </p:nvSpPr>
        <p:spPr>
          <a:xfrm>
            <a:off x="419100" y="161925"/>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3.7: Load the Copper T</a:t>
            </a:r>
            <a:endParaRPr dirty="0">
              <a:latin typeface="Arial Black" panose="020B0A040201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1"/>
          <p:cNvSpPr txBox="1"/>
          <p:nvPr/>
        </p:nvSpPr>
        <p:spPr>
          <a:xfrm>
            <a:off x="609600" y="1524000"/>
            <a:ext cx="7543800" cy="15700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00"/>
                </a:solidFill>
                <a:latin typeface="Arial"/>
                <a:ea typeface="Arial"/>
                <a:cs typeface="Arial"/>
                <a:sym typeface="Arial"/>
              </a:rPr>
              <a:t>Align the depth-gauge and the folded arms of the T so that they are both in a horizontal position.</a:t>
            </a:r>
            <a:endParaRPr/>
          </a:p>
        </p:txBody>
      </p:sp>
      <p:pic>
        <p:nvPicPr>
          <p:cNvPr id="206" name="Google Shape;206;p21" descr="Fig_C5.png"/>
          <p:cNvPicPr preferRelativeResize="0"/>
          <p:nvPr/>
        </p:nvPicPr>
        <p:blipFill rotWithShape="1">
          <a:blip r:embed="rId3">
            <a:alphaModFix/>
          </a:blip>
          <a:srcRect l="-2735" t="-3410" r="-2734" b="-4319"/>
          <a:stretch/>
        </p:blipFill>
        <p:spPr>
          <a:xfrm>
            <a:off x="1847850" y="3257550"/>
            <a:ext cx="5143500" cy="3009900"/>
          </a:xfrm>
          <a:prstGeom prst="rect">
            <a:avLst/>
          </a:prstGeom>
          <a:solidFill>
            <a:schemeClr val="lt1"/>
          </a:solidFill>
          <a:ln w="9525" cap="flat" cmpd="sng">
            <a:solidFill>
              <a:srgbClr val="151515"/>
            </a:solidFill>
            <a:prstDash val="solid"/>
            <a:round/>
            <a:headEnd type="none" w="sm" len="sm"/>
            <a:tailEnd type="none" w="sm" len="sm"/>
          </a:ln>
        </p:spPr>
      </p:pic>
      <p:sp>
        <p:nvSpPr>
          <p:cNvPr id="207" name="Google Shape;207;p21"/>
          <p:cNvSpPr txBox="1"/>
          <p:nvPr/>
        </p:nvSpPr>
        <p:spPr>
          <a:xfrm>
            <a:off x="419100" y="161925"/>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3.8: Load the Copper T</a:t>
            </a:r>
            <a:endParaRPr dirty="0">
              <a:latin typeface="Arial Black" panose="020B0A040201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2"/>
          <p:cNvSpPr txBox="1"/>
          <p:nvPr/>
        </p:nvSpPr>
        <p:spPr>
          <a:xfrm>
            <a:off x="609600" y="1600200"/>
            <a:ext cx="7543800" cy="106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rgbClr val="000000"/>
                </a:solidFill>
                <a:latin typeface="Arial"/>
                <a:ea typeface="Arial"/>
                <a:cs typeface="Arial"/>
                <a:sym typeface="Arial"/>
              </a:rPr>
              <a:t>Remove the loaded IUD from the package, keeping it level.</a:t>
            </a:r>
            <a:endParaRPr/>
          </a:p>
        </p:txBody>
      </p:sp>
      <p:pic>
        <p:nvPicPr>
          <p:cNvPr id="213" name="Google Shape;213;p22" descr="IUD-Fully-Loaded.png"/>
          <p:cNvPicPr preferRelativeResize="0"/>
          <p:nvPr/>
        </p:nvPicPr>
        <p:blipFill rotWithShape="1">
          <a:blip r:embed="rId3">
            <a:alphaModFix/>
          </a:blip>
          <a:srcRect/>
          <a:stretch/>
        </p:blipFill>
        <p:spPr>
          <a:xfrm>
            <a:off x="1066800" y="3124200"/>
            <a:ext cx="6329363" cy="2470150"/>
          </a:xfrm>
          <a:prstGeom prst="rect">
            <a:avLst/>
          </a:prstGeom>
          <a:noFill/>
          <a:ln w="9525" cap="flat" cmpd="sng">
            <a:solidFill>
              <a:srgbClr val="151515"/>
            </a:solidFill>
            <a:prstDash val="solid"/>
            <a:round/>
            <a:headEnd type="none" w="sm" len="sm"/>
            <a:tailEnd type="none" w="sm" len="sm"/>
          </a:ln>
        </p:spPr>
      </p:pic>
      <p:sp>
        <p:nvSpPr>
          <p:cNvPr id="214" name="Google Shape;214;p22"/>
          <p:cNvSpPr txBox="1"/>
          <p:nvPr/>
        </p:nvSpPr>
        <p:spPr>
          <a:xfrm>
            <a:off x="419100" y="174625"/>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95000"/>
              </a:lnSpc>
              <a:spcBef>
                <a:spcPts val="0"/>
              </a:spcBef>
              <a:spcAft>
                <a:spcPts val="0"/>
              </a:spcAft>
              <a:buNone/>
            </a:pPr>
            <a:r>
              <a:rPr lang="en-US" sz="2000" b="1" i="0" u="none" strike="noStrike" cap="none" dirty="0">
                <a:solidFill>
                  <a:srgbClr val="000000"/>
                </a:solidFill>
                <a:latin typeface="Arial Black" panose="020B0A04020102020204" pitchFamily="34" charset="0"/>
                <a:sym typeface="Arial"/>
              </a:rPr>
              <a:t>Loading the Copper T IUD:</a:t>
            </a:r>
            <a:br>
              <a:rPr lang="en-US" sz="5400" b="1" i="0" u="none" strike="noStrike" cap="none" dirty="0">
                <a:solidFill>
                  <a:srgbClr val="000000"/>
                </a:solidFill>
                <a:latin typeface="Arial Black" panose="020B0A04020102020204" pitchFamily="34" charset="0"/>
                <a:sym typeface="Arial"/>
              </a:rPr>
            </a:br>
            <a:r>
              <a:rPr lang="en-US" sz="3800" b="1" i="0" u="none" strike="noStrike" cap="none" dirty="0">
                <a:solidFill>
                  <a:srgbClr val="000000"/>
                </a:solidFill>
                <a:latin typeface="Arial Black" panose="020B0A04020102020204" pitchFamily="34" charset="0"/>
                <a:sym typeface="Arial"/>
              </a:rPr>
              <a:t>Step 3.9: Load the Copper T</a:t>
            </a:r>
            <a:endParaRPr dirty="0">
              <a:latin typeface="Arial Black" panose="020B0A040201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3"/>
          <p:cNvSpPr txBox="1">
            <a:spLocks noGrp="1"/>
          </p:cNvSpPr>
          <p:nvPr>
            <p:ph type="title"/>
          </p:nvPr>
        </p:nvSpPr>
        <p:spPr>
          <a:xfrm>
            <a:off x="457200" y="228600"/>
            <a:ext cx="8229600" cy="966788"/>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2800" dirty="0">
                <a:latin typeface="Arial Black" panose="020B0A04020102020204" pitchFamily="34" charset="0"/>
              </a:rPr>
            </a:br>
            <a:r>
              <a:rPr lang="en-US" dirty="0">
                <a:latin typeface="Arial Black" panose="020B0A04020102020204" pitchFamily="34" charset="0"/>
              </a:rPr>
              <a:t>Step 4: Insert IUD into Vagina</a:t>
            </a:r>
            <a:endParaRPr dirty="0">
              <a:latin typeface="Arial Black" panose="020B0A04020102020204" pitchFamily="34" charset="0"/>
            </a:endParaRPr>
          </a:p>
        </p:txBody>
      </p:sp>
      <p:sp>
        <p:nvSpPr>
          <p:cNvPr id="220" name="Google Shape;220;p23"/>
          <p:cNvSpPr txBox="1">
            <a:spLocks noGrp="1"/>
          </p:cNvSpPr>
          <p:nvPr>
            <p:ph type="body" idx="1"/>
          </p:nvPr>
        </p:nvSpPr>
        <p:spPr>
          <a:xfrm>
            <a:off x="4724400" y="1676400"/>
            <a:ext cx="4038600" cy="43434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Gently grasp the tenaculum (still in place from sounding the uterus) and apply gentle traction.</a:t>
            </a:r>
            <a:endParaRPr/>
          </a:p>
          <a:p>
            <a:pPr marL="342900" lvl="0" indent="-342900" algn="l" rtl="0">
              <a:lnSpc>
                <a:spcPct val="95000"/>
              </a:lnSpc>
              <a:spcBef>
                <a:spcPts val="1800"/>
              </a:spcBef>
              <a:spcAft>
                <a:spcPts val="0"/>
              </a:spcAft>
              <a:buClr>
                <a:srgbClr val="000000"/>
              </a:buClr>
              <a:buSzPts val="2800"/>
              <a:buFont typeface="Arial"/>
              <a:buChar char="•"/>
            </a:pPr>
            <a:r>
              <a:rPr lang="en-US" sz="2800"/>
              <a:t>Insert the loaded IUD, without touching vaginal walls or speculum blades.</a:t>
            </a:r>
            <a:endParaRPr/>
          </a:p>
        </p:txBody>
      </p:sp>
      <p:pic>
        <p:nvPicPr>
          <p:cNvPr id="221" name="Google Shape;221;p23" descr="WholeBodyCutAwayIUDinsertion"/>
          <p:cNvPicPr preferRelativeResize="0"/>
          <p:nvPr/>
        </p:nvPicPr>
        <p:blipFill rotWithShape="1">
          <a:blip r:embed="rId3">
            <a:alphaModFix/>
          </a:blip>
          <a:srcRect/>
          <a:stretch/>
        </p:blipFill>
        <p:spPr>
          <a:xfrm>
            <a:off x="304800" y="1828800"/>
            <a:ext cx="4379913" cy="2835275"/>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4"/>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2000" dirty="0">
                <a:latin typeface="Arial Black" panose="020B0A04020102020204" pitchFamily="34" charset="0"/>
              </a:rPr>
            </a:br>
            <a:r>
              <a:rPr lang="en-US" sz="3200" dirty="0">
                <a:latin typeface="Arial Black" panose="020B0A04020102020204" pitchFamily="34" charset="0"/>
              </a:rPr>
              <a:t>Step 5: Advance IUD into Uterus</a:t>
            </a:r>
            <a:endParaRPr dirty="0">
              <a:latin typeface="Arial Black" panose="020B0A04020102020204" pitchFamily="34" charset="0"/>
            </a:endParaRPr>
          </a:p>
        </p:txBody>
      </p:sp>
      <p:sp>
        <p:nvSpPr>
          <p:cNvPr id="227" name="Google Shape;227;p24"/>
          <p:cNvSpPr txBox="1">
            <a:spLocks noGrp="1"/>
          </p:cNvSpPr>
          <p:nvPr>
            <p:ph type="body" idx="1"/>
          </p:nvPr>
        </p:nvSpPr>
        <p:spPr>
          <a:xfrm>
            <a:off x="990600" y="4191000"/>
            <a:ext cx="7010400" cy="22860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Gently advance the loaded IUD into the uterine cavity. </a:t>
            </a:r>
            <a:endParaRPr/>
          </a:p>
          <a:p>
            <a:pPr marL="342900" lvl="0" indent="-342900" algn="l" rtl="0">
              <a:lnSpc>
                <a:spcPct val="95000"/>
              </a:lnSpc>
              <a:spcBef>
                <a:spcPts val="840"/>
              </a:spcBef>
              <a:spcAft>
                <a:spcPts val="0"/>
              </a:spcAft>
              <a:buClr>
                <a:srgbClr val="000000"/>
              </a:buClr>
              <a:buSzPts val="2800"/>
              <a:buFont typeface="Arial"/>
              <a:buChar char="•"/>
            </a:pPr>
            <a:r>
              <a:rPr lang="en-US" sz="2800"/>
              <a:t>STOP when the blue depth-gauge comes in contact with the cervix or light resistance is felt. </a:t>
            </a:r>
            <a:endParaRPr/>
          </a:p>
        </p:txBody>
      </p:sp>
      <p:pic>
        <p:nvPicPr>
          <p:cNvPr id="228" name="Google Shape;228;p24" descr="InsertIUDStep3.png"/>
          <p:cNvPicPr preferRelativeResize="0"/>
          <p:nvPr/>
        </p:nvPicPr>
        <p:blipFill rotWithShape="1">
          <a:blip r:embed="rId3">
            <a:alphaModFix/>
          </a:blip>
          <a:srcRect/>
          <a:stretch/>
        </p:blipFill>
        <p:spPr>
          <a:xfrm>
            <a:off x="1524000" y="1600200"/>
            <a:ext cx="5943600" cy="2451100"/>
          </a:xfrm>
          <a:prstGeom prst="rect">
            <a:avLst/>
          </a:prstGeom>
          <a:noFill/>
          <a:ln w="9525" cap="flat" cmpd="sng">
            <a:solidFill>
              <a:srgbClr val="151515"/>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5"/>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2000" dirty="0">
                <a:latin typeface="Arial Black" panose="020B0A04020102020204" pitchFamily="34" charset="0"/>
              </a:rPr>
            </a:br>
            <a:r>
              <a:rPr lang="en-US" sz="3200" dirty="0">
                <a:latin typeface="Arial Black" panose="020B0A04020102020204" pitchFamily="34" charset="0"/>
              </a:rPr>
              <a:t>Step 6: Release Arms of Copper T</a:t>
            </a:r>
            <a:endParaRPr dirty="0">
              <a:latin typeface="Arial Black" panose="020B0A04020102020204" pitchFamily="34" charset="0"/>
            </a:endParaRPr>
          </a:p>
        </p:txBody>
      </p:sp>
      <p:sp>
        <p:nvSpPr>
          <p:cNvPr id="234" name="Google Shape;234;p25"/>
          <p:cNvSpPr txBox="1">
            <a:spLocks noGrp="1"/>
          </p:cNvSpPr>
          <p:nvPr>
            <p:ph type="body" idx="1"/>
          </p:nvPr>
        </p:nvSpPr>
        <p:spPr>
          <a:xfrm>
            <a:off x="5486400" y="1676400"/>
            <a:ext cx="3352800" cy="45720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Hold the tenaculum and white plunger rod stationary, while partially withdrawing the insertion tube. </a:t>
            </a:r>
            <a:endParaRPr/>
          </a:p>
          <a:p>
            <a:pPr marL="342900" lvl="0" indent="-342900" algn="l" rtl="0">
              <a:lnSpc>
                <a:spcPct val="95000"/>
              </a:lnSpc>
              <a:spcBef>
                <a:spcPts val="1800"/>
              </a:spcBef>
              <a:spcAft>
                <a:spcPts val="0"/>
              </a:spcAft>
              <a:buClr>
                <a:srgbClr val="000000"/>
              </a:buClr>
              <a:buSzPts val="2800"/>
              <a:buFont typeface="Arial"/>
              <a:buChar char="•"/>
            </a:pPr>
            <a:r>
              <a:rPr lang="en-US" sz="2800"/>
              <a:t>This releases the arms of the Copper T.</a:t>
            </a:r>
            <a:endParaRPr/>
          </a:p>
        </p:txBody>
      </p:sp>
      <p:pic>
        <p:nvPicPr>
          <p:cNvPr id="235" name="Google Shape;235;p25" descr="InsertIUDStep2.png"/>
          <p:cNvPicPr preferRelativeResize="0"/>
          <p:nvPr/>
        </p:nvPicPr>
        <p:blipFill rotWithShape="1">
          <a:blip r:embed="rId3">
            <a:alphaModFix/>
          </a:blip>
          <a:srcRect/>
          <a:stretch/>
        </p:blipFill>
        <p:spPr>
          <a:xfrm>
            <a:off x="533400" y="1828800"/>
            <a:ext cx="4819650" cy="2743200"/>
          </a:xfrm>
          <a:prstGeom prst="rect">
            <a:avLst/>
          </a:prstGeom>
          <a:noFill/>
          <a:ln w="9525" cap="flat" cmpd="sng">
            <a:solidFill>
              <a:srgbClr val="151515"/>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6"/>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a:t>
            </a:r>
            <a:br>
              <a:rPr lang="en-US" sz="2000" dirty="0">
                <a:latin typeface="Arial Black" panose="020B0A04020102020204" pitchFamily="34" charset="0"/>
              </a:rPr>
            </a:br>
            <a:r>
              <a:rPr lang="en-US" sz="3200" dirty="0">
                <a:latin typeface="Arial Black" panose="020B0A04020102020204" pitchFamily="34" charset="0"/>
              </a:rPr>
              <a:t>Step 7: Gently Push Insertion Tube</a:t>
            </a:r>
            <a:endParaRPr dirty="0">
              <a:latin typeface="Arial Black" panose="020B0A04020102020204" pitchFamily="34" charset="0"/>
            </a:endParaRPr>
          </a:p>
        </p:txBody>
      </p:sp>
      <p:sp>
        <p:nvSpPr>
          <p:cNvPr id="241" name="Google Shape;241;p26"/>
          <p:cNvSpPr txBox="1">
            <a:spLocks noGrp="1"/>
          </p:cNvSpPr>
          <p:nvPr>
            <p:ph type="body" idx="1"/>
          </p:nvPr>
        </p:nvSpPr>
        <p:spPr>
          <a:xfrm>
            <a:off x="5334000" y="1600200"/>
            <a:ext cx="3352800" cy="48768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Gently push the insertion tube until you feel a slight resistance.</a:t>
            </a:r>
            <a:endParaRPr/>
          </a:p>
          <a:p>
            <a:pPr marL="342900" lvl="0" indent="-342900" algn="l" rtl="0">
              <a:lnSpc>
                <a:spcPct val="95000"/>
              </a:lnSpc>
              <a:spcBef>
                <a:spcPts val="840"/>
              </a:spcBef>
              <a:spcAft>
                <a:spcPts val="0"/>
              </a:spcAft>
              <a:buClr>
                <a:srgbClr val="000000"/>
              </a:buClr>
              <a:buSzPts val="2800"/>
              <a:buFont typeface="Arial"/>
              <a:buChar char="•"/>
            </a:pPr>
            <a:r>
              <a:rPr lang="en-US" sz="2800"/>
              <a:t>This step ensures placement high in the uterus</a:t>
            </a:r>
            <a:endParaRPr/>
          </a:p>
        </p:txBody>
      </p:sp>
      <p:pic>
        <p:nvPicPr>
          <p:cNvPr id="242" name="Google Shape;242;p26" descr="InsertIUDStep4.png"/>
          <p:cNvPicPr preferRelativeResize="0"/>
          <p:nvPr/>
        </p:nvPicPr>
        <p:blipFill rotWithShape="1">
          <a:blip r:embed="rId3">
            <a:alphaModFix/>
          </a:blip>
          <a:srcRect/>
          <a:stretch/>
        </p:blipFill>
        <p:spPr>
          <a:xfrm>
            <a:off x="457200" y="1752600"/>
            <a:ext cx="4811713" cy="2743200"/>
          </a:xfrm>
          <a:prstGeom prst="rect">
            <a:avLst/>
          </a:prstGeom>
          <a:noFill/>
          <a:ln w="9525" cap="flat" cmpd="sng">
            <a:solidFill>
              <a:srgbClr val="151515"/>
            </a:solidFill>
            <a:prstDash val="solid"/>
            <a:round/>
            <a:headEnd type="none" w="sm" len="sm"/>
            <a:tailEnd type="none" w="sm" len="sm"/>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7"/>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 </a:t>
            </a:r>
            <a:br>
              <a:rPr lang="en-US" sz="2000" dirty="0">
                <a:latin typeface="Arial Black" panose="020B0A04020102020204" pitchFamily="34" charset="0"/>
              </a:rPr>
            </a:br>
            <a:r>
              <a:rPr lang="en-US" dirty="0">
                <a:latin typeface="Arial Black" panose="020B0A04020102020204" pitchFamily="34" charset="0"/>
              </a:rPr>
              <a:t>Step 8: Remove Plunger Rod</a:t>
            </a:r>
            <a:endParaRPr dirty="0">
              <a:latin typeface="Arial Black" panose="020B0A04020102020204" pitchFamily="34" charset="0"/>
            </a:endParaRPr>
          </a:p>
        </p:txBody>
      </p:sp>
      <p:sp>
        <p:nvSpPr>
          <p:cNvPr id="248" name="Google Shape;248;p27"/>
          <p:cNvSpPr txBox="1">
            <a:spLocks noGrp="1"/>
          </p:cNvSpPr>
          <p:nvPr>
            <p:ph type="body" idx="1"/>
          </p:nvPr>
        </p:nvSpPr>
        <p:spPr>
          <a:xfrm>
            <a:off x="5638800" y="1752600"/>
            <a:ext cx="3200400" cy="3505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00"/>
              </a:buClr>
              <a:buSzPts val="2800"/>
              <a:buFont typeface="Arial"/>
              <a:buChar char="•"/>
            </a:pPr>
            <a:r>
              <a:rPr lang="en-US" sz="2800" dirty="0"/>
              <a:t>Remove the white plunger rod, while holding the insertion tube stationary. </a:t>
            </a:r>
            <a:endParaRPr dirty="0"/>
          </a:p>
          <a:p>
            <a:pPr marL="342900" lvl="0" indent="-342900" algn="l" rtl="0">
              <a:lnSpc>
                <a:spcPct val="90000"/>
              </a:lnSpc>
              <a:spcBef>
                <a:spcPts val="720"/>
              </a:spcBef>
              <a:spcAft>
                <a:spcPts val="0"/>
              </a:spcAft>
              <a:buClr>
                <a:srgbClr val="000000"/>
              </a:buClr>
              <a:buSzPts val="2400"/>
              <a:buFont typeface="Arial"/>
              <a:buNone/>
            </a:pPr>
            <a:r>
              <a:rPr lang="en-US" sz="2400" dirty="0"/>
              <a:t> </a:t>
            </a:r>
            <a:endParaRPr dirty="0"/>
          </a:p>
        </p:txBody>
      </p:sp>
      <p:pic>
        <p:nvPicPr>
          <p:cNvPr id="249" name="Google Shape;249;p27" descr="IUDInsertStep5.png"/>
          <p:cNvPicPr preferRelativeResize="0"/>
          <p:nvPr/>
        </p:nvPicPr>
        <p:blipFill rotWithShape="1">
          <a:blip r:embed="rId3">
            <a:alphaModFix/>
          </a:blip>
          <a:srcRect/>
          <a:stretch/>
        </p:blipFill>
        <p:spPr>
          <a:xfrm>
            <a:off x="533400" y="1752600"/>
            <a:ext cx="5029200" cy="2833688"/>
          </a:xfrm>
          <a:prstGeom prst="rect">
            <a:avLst/>
          </a:prstGeom>
          <a:noFill/>
          <a:ln w="9525" cap="flat" cmpd="sng">
            <a:solidFill>
              <a:srgbClr val="151515"/>
            </a:solidFill>
            <a:prstDash val="solid"/>
            <a:round/>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8"/>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 </a:t>
            </a:r>
            <a:br>
              <a:rPr lang="en-US" sz="2000" dirty="0">
                <a:latin typeface="Arial Black" panose="020B0A04020102020204" pitchFamily="34" charset="0"/>
              </a:rPr>
            </a:br>
            <a:r>
              <a:rPr lang="en-US" sz="3200" dirty="0">
                <a:latin typeface="Arial Black" panose="020B0A04020102020204" pitchFamily="34" charset="0"/>
              </a:rPr>
              <a:t>Step 9: Partially Withdraw Inserter</a:t>
            </a:r>
            <a:endParaRPr dirty="0">
              <a:latin typeface="Arial Black" panose="020B0A04020102020204" pitchFamily="34" charset="0"/>
            </a:endParaRPr>
          </a:p>
        </p:txBody>
      </p:sp>
      <p:sp>
        <p:nvSpPr>
          <p:cNvPr id="255" name="Google Shape;255;p28"/>
          <p:cNvSpPr txBox="1">
            <a:spLocks noGrp="1"/>
          </p:cNvSpPr>
          <p:nvPr>
            <p:ph type="body" idx="1"/>
          </p:nvPr>
        </p:nvSpPr>
        <p:spPr>
          <a:xfrm>
            <a:off x="4419600" y="1676400"/>
            <a:ext cx="3886200" cy="3505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00"/>
              </a:buClr>
              <a:buSzPts val="2800"/>
              <a:buFont typeface="Arial"/>
              <a:buChar char="•"/>
            </a:pPr>
            <a:r>
              <a:rPr lang="en-US" sz="2800"/>
              <a:t>Gently and slowly withdraw the inserter tube from the cervical canal until strings can be seen protruding from the cervical opening.</a:t>
            </a:r>
            <a:endParaRPr/>
          </a:p>
        </p:txBody>
      </p:sp>
      <p:pic>
        <p:nvPicPr>
          <p:cNvPr id="256" name="Google Shape;256;p28" descr="IUDInsertStep5a"/>
          <p:cNvPicPr preferRelativeResize="0"/>
          <p:nvPr/>
        </p:nvPicPr>
        <p:blipFill rotWithShape="1">
          <a:blip r:embed="rId3">
            <a:alphaModFix/>
          </a:blip>
          <a:srcRect/>
          <a:stretch/>
        </p:blipFill>
        <p:spPr>
          <a:xfrm>
            <a:off x="609600" y="1828800"/>
            <a:ext cx="3657600" cy="2117725"/>
          </a:xfrm>
          <a:prstGeom prst="rect">
            <a:avLst/>
          </a:prstGeom>
          <a:noFill/>
          <a:ln w="9525" cap="flat" cmpd="sng">
            <a:solidFill>
              <a:srgbClr val="000000"/>
            </a:solidFill>
            <a:prstDash val="solid"/>
            <a:miter lim="800000"/>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9"/>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 </a:t>
            </a:r>
            <a:br>
              <a:rPr lang="en-US" sz="2000" dirty="0">
                <a:latin typeface="Arial Black" panose="020B0A04020102020204" pitchFamily="34" charset="0"/>
              </a:rPr>
            </a:br>
            <a:r>
              <a:rPr lang="en-US" dirty="0">
                <a:latin typeface="Arial Black" panose="020B0A04020102020204" pitchFamily="34" charset="0"/>
              </a:rPr>
              <a:t>Step 10: Cut IUD Strings</a:t>
            </a:r>
            <a:endParaRPr dirty="0">
              <a:latin typeface="Arial Black" panose="020B0A04020102020204" pitchFamily="34" charset="0"/>
            </a:endParaRPr>
          </a:p>
        </p:txBody>
      </p:sp>
      <p:sp>
        <p:nvSpPr>
          <p:cNvPr id="262" name="Google Shape;262;p29"/>
          <p:cNvSpPr txBox="1">
            <a:spLocks noGrp="1"/>
          </p:cNvSpPr>
          <p:nvPr>
            <p:ph type="body" idx="1"/>
          </p:nvPr>
        </p:nvSpPr>
        <p:spPr>
          <a:xfrm>
            <a:off x="4038600" y="1600200"/>
            <a:ext cx="45720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Use sharp Mayo scissors to cut the IUD strings at 3–4 cm from the cervical opening</a:t>
            </a:r>
            <a:endParaRPr/>
          </a:p>
          <a:p>
            <a:pPr marL="742950" lvl="1" indent="-285750" algn="l" rtl="0">
              <a:lnSpc>
                <a:spcPct val="95000"/>
              </a:lnSpc>
              <a:spcBef>
                <a:spcPts val="720"/>
              </a:spcBef>
              <a:spcAft>
                <a:spcPts val="0"/>
              </a:spcAft>
              <a:buClr>
                <a:srgbClr val="000000"/>
              </a:buClr>
              <a:buSzPts val="2400"/>
              <a:buFont typeface="Arial"/>
              <a:buChar char="–"/>
            </a:pPr>
            <a:r>
              <a:rPr lang="en-US" sz="2400"/>
              <a:t>If scissors are dull, IUD strings may get caught in blades.</a:t>
            </a:r>
            <a:endParaRPr/>
          </a:p>
          <a:p>
            <a:pPr marL="342900" lvl="0" indent="-342900" algn="l" rtl="0">
              <a:lnSpc>
                <a:spcPct val="95000"/>
              </a:lnSpc>
              <a:spcBef>
                <a:spcPts val="840"/>
              </a:spcBef>
              <a:spcAft>
                <a:spcPts val="0"/>
              </a:spcAft>
              <a:buClr>
                <a:srgbClr val="000000"/>
              </a:buClr>
              <a:buSzPts val="2800"/>
              <a:buFont typeface="Arial"/>
              <a:buChar char="•"/>
            </a:pPr>
            <a:r>
              <a:rPr lang="en-US" sz="2800"/>
              <a:t>Completely withdraw insertion tube with cut ends of strings inside</a:t>
            </a:r>
            <a:endParaRPr/>
          </a:p>
        </p:txBody>
      </p:sp>
      <p:pic>
        <p:nvPicPr>
          <p:cNvPr id="263" name="Google Shape;263;p29" descr="IUDInsertStep6.png"/>
          <p:cNvPicPr preferRelativeResize="0"/>
          <p:nvPr/>
        </p:nvPicPr>
        <p:blipFill rotWithShape="1">
          <a:blip r:embed="rId3">
            <a:alphaModFix/>
          </a:blip>
          <a:srcRect/>
          <a:stretch/>
        </p:blipFill>
        <p:spPr>
          <a:xfrm>
            <a:off x="685800" y="1752600"/>
            <a:ext cx="3011488" cy="4343400"/>
          </a:xfrm>
          <a:prstGeom prst="rect">
            <a:avLst/>
          </a:prstGeom>
          <a:noFill/>
          <a:ln w="9525" cap="flat" cmpd="sng">
            <a:solidFill>
              <a:srgbClr val="161616"/>
            </a:solidFill>
            <a:prstDash val="solid"/>
            <a:miter lim="800000"/>
            <a:headEnd type="none" w="sm" len="sm"/>
            <a:tailEnd type="none" w="sm" len="s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0"/>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 </a:t>
            </a:r>
            <a:br>
              <a:rPr lang="en-US" sz="2000" dirty="0">
                <a:latin typeface="Arial Black" panose="020B0A04020102020204" pitchFamily="34" charset="0"/>
              </a:rPr>
            </a:br>
            <a:r>
              <a:rPr lang="en-US" dirty="0">
                <a:latin typeface="Arial Black" panose="020B0A04020102020204" pitchFamily="34" charset="0"/>
              </a:rPr>
              <a:t>Step 11: Remove Tenaculum</a:t>
            </a:r>
            <a:endParaRPr dirty="0">
              <a:latin typeface="Arial Black" panose="020B0A04020102020204" pitchFamily="34" charset="0"/>
            </a:endParaRPr>
          </a:p>
        </p:txBody>
      </p:sp>
      <p:sp>
        <p:nvSpPr>
          <p:cNvPr id="269" name="Google Shape;269;p30"/>
          <p:cNvSpPr txBox="1">
            <a:spLocks noGrp="1"/>
          </p:cNvSpPr>
          <p:nvPr>
            <p:ph type="body" idx="1"/>
          </p:nvPr>
        </p:nvSpPr>
        <p:spPr>
          <a:xfrm>
            <a:off x="4419600" y="1676400"/>
            <a:ext cx="4267200" cy="44958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Gently remove the tenaculum</a:t>
            </a:r>
            <a:endParaRPr sz="2800" b="1"/>
          </a:p>
          <a:p>
            <a:pPr marL="342900" lvl="0" indent="-342900" algn="l" rtl="0">
              <a:lnSpc>
                <a:spcPct val="95000"/>
              </a:lnSpc>
              <a:spcBef>
                <a:spcPts val="840"/>
              </a:spcBef>
              <a:spcAft>
                <a:spcPts val="0"/>
              </a:spcAft>
              <a:buClr>
                <a:srgbClr val="000000"/>
              </a:buClr>
              <a:buSzPts val="2800"/>
              <a:buFont typeface="Arial"/>
              <a:buChar char="•"/>
            </a:pPr>
            <a:r>
              <a:rPr lang="en-US" sz="2800"/>
              <a:t>Observe the woman’s cervix for bleeding</a:t>
            </a:r>
            <a:endParaRPr/>
          </a:p>
          <a:p>
            <a:pPr marL="342900" lvl="0" indent="-342900" algn="l" rtl="0">
              <a:lnSpc>
                <a:spcPct val="95000"/>
              </a:lnSpc>
              <a:spcBef>
                <a:spcPts val="840"/>
              </a:spcBef>
              <a:spcAft>
                <a:spcPts val="0"/>
              </a:spcAft>
              <a:buClr>
                <a:srgbClr val="000000"/>
              </a:buClr>
              <a:buSzPts val="2800"/>
              <a:buFont typeface="Arial"/>
              <a:buChar char="•"/>
            </a:pPr>
            <a:r>
              <a:rPr lang="en-US" sz="2800"/>
              <a:t>If there is bleeding, hold swab to site using clean forceps</a:t>
            </a:r>
            <a:endParaRPr/>
          </a:p>
        </p:txBody>
      </p:sp>
      <p:pic>
        <p:nvPicPr>
          <p:cNvPr id="270" name="Google Shape;270;p30" descr="RemoveTenaculumIUDinsertion"/>
          <p:cNvPicPr preferRelativeResize="0"/>
          <p:nvPr/>
        </p:nvPicPr>
        <p:blipFill rotWithShape="1">
          <a:blip r:embed="rId3">
            <a:alphaModFix/>
          </a:blip>
          <a:srcRect/>
          <a:stretch/>
        </p:blipFill>
        <p:spPr>
          <a:xfrm>
            <a:off x="838200" y="1828800"/>
            <a:ext cx="3352800" cy="2290763"/>
          </a:xfrm>
          <a:prstGeom prst="rect">
            <a:avLst/>
          </a:prstGeom>
          <a:noFill/>
          <a:ln w="9525" cap="flat" cmpd="sng">
            <a:solidFill>
              <a:srgbClr val="151515"/>
            </a:solidFill>
            <a:prstDash val="solid"/>
            <a:miter lim="800000"/>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1"/>
          <p:cNvSpPr txBox="1">
            <a:spLocks noGrp="1"/>
          </p:cNvSpPr>
          <p:nvPr>
            <p:ph type="title"/>
          </p:nvPr>
        </p:nvSpPr>
        <p:spPr>
          <a:xfrm>
            <a:off x="457200" y="128588"/>
            <a:ext cx="8229600" cy="109061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r>
              <a:rPr lang="en-US" sz="2000" dirty="0">
                <a:latin typeface="Arial Black" panose="020B0A04020102020204" pitchFamily="34" charset="0"/>
              </a:rPr>
              <a:t>IUD Insertion Procedure </a:t>
            </a:r>
            <a:br>
              <a:rPr lang="en-US" sz="1800" dirty="0">
                <a:latin typeface="Arial Black" panose="020B0A04020102020204" pitchFamily="34" charset="0"/>
              </a:rPr>
            </a:br>
            <a:r>
              <a:rPr lang="en-US" sz="2800" dirty="0">
                <a:latin typeface="Arial Black" panose="020B0A04020102020204" pitchFamily="34" charset="0"/>
              </a:rPr>
              <a:t>Step 12: Remove Speculum, clean and rinse Instruments at point of use.</a:t>
            </a:r>
            <a:endParaRPr dirty="0">
              <a:latin typeface="Arial Black" panose="020B0A04020102020204" pitchFamily="34" charset="0"/>
            </a:endParaRPr>
          </a:p>
        </p:txBody>
      </p:sp>
      <p:sp>
        <p:nvSpPr>
          <p:cNvPr id="276" name="Google Shape;276;p31"/>
          <p:cNvSpPr txBox="1">
            <a:spLocks noGrp="1"/>
          </p:cNvSpPr>
          <p:nvPr>
            <p:ph type="body" idx="1"/>
          </p:nvPr>
        </p:nvSpPr>
        <p:spPr>
          <a:xfrm>
            <a:off x="741872" y="1719532"/>
            <a:ext cx="7944928" cy="430026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2800"/>
              <a:buFont typeface="Arial"/>
              <a:buChar char="•"/>
            </a:pPr>
            <a:r>
              <a:rPr lang="en-US" sz="2800"/>
              <a:t>Gently remove the speculum.</a:t>
            </a:r>
            <a:endParaRPr/>
          </a:p>
          <a:p>
            <a:pPr marL="342900" lvl="0" indent="-342900" algn="l" rtl="0">
              <a:lnSpc>
                <a:spcPct val="100000"/>
              </a:lnSpc>
              <a:spcBef>
                <a:spcPts val="2400"/>
              </a:spcBef>
              <a:spcAft>
                <a:spcPts val="0"/>
              </a:spcAft>
              <a:buClr>
                <a:srgbClr val="000000"/>
              </a:buClr>
              <a:buSzPts val="2800"/>
              <a:buFont typeface="Arial"/>
              <a:buChar char="•"/>
            </a:pPr>
            <a:r>
              <a:rPr lang="en-US" sz="2800"/>
              <a:t>Clean and rinse used instruments with plain water at point of use for further processing either by High-Level Disinfection or sterilization.</a:t>
            </a:r>
            <a:endParaRPr sz="2800"/>
          </a:p>
          <a:p>
            <a:pPr marL="0" lvl="0" indent="0" algn="l" rtl="0">
              <a:lnSpc>
                <a:spcPct val="100000"/>
              </a:lnSpc>
              <a:spcBef>
                <a:spcPts val="2400"/>
              </a:spcBef>
              <a:spcAft>
                <a:spcPts val="0"/>
              </a:spcAft>
              <a:buClr>
                <a:srgbClr val="000000"/>
              </a:buClr>
              <a:buSzPts val="2800"/>
              <a:buFont typeface="Arial"/>
              <a:buNone/>
            </a:pPr>
            <a:endParaRPr sz="2800" strike="sngStrike"/>
          </a:p>
          <a:p>
            <a:pPr marL="342900" lvl="0" indent="-215900" algn="l" rtl="0">
              <a:lnSpc>
                <a:spcPct val="90000"/>
              </a:lnSpc>
              <a:spcBef>
                <a:spcPts val="800"/>
              </a:spcBef>
              <a:spcAft>
                <a:spcPts val="0"/>
              </a:spcAft>
              <a:buClr>
                <a:srgbClr val="000000"/>
              </a:buClr>
              <a:buSzPts val="2000"/>
              <a:buFont typeface="Arial"/>
              <a:buNone/>
            </a:pPr>
            <a:endParaRPr sz="2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2"/>
          <p:cNvSpPr txBox="1">
            <a:spLocks noGrp="1"/>
          </p:cNvSpPr>
          <p:nvPr>
            <p:ph type="title" idx="4294967295"/>
          </p:nvPr>
        </p:nvSpPr>
        <p:spPr>
          <a:xfrm>
            <a:off x="457200" y="1524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95000"/>
              </a:lnSpc>
              <a:spcBef>
                <a:spcPts val="0"/>
              </a:spcBef>
              <a:spcAft>
                <a:spcPts val="0"/>
              </a:spcAft>
              <a:buNone/>
            </a:pPr>
            <a:r>
              <a:rPr lang="en-US" sz="2000" dirty="0">
                <a:latin typeface="Arial Black" panose="020B0A04020102020204" pitchFamily="34" charset="0"/>
              </a:rPr>
              <a:t>IUD Insertion Procedure </a:t>
            </a:r>
            <a:br>
              <a:rPr lang="en-US" sz="2000" dirty="0">
                <a:latin typeface="Arial Black" panose="020B0A04020102020204" pitchFamily="34" charset="0"/>
              </a:rPr>
            </a:br>
            <a:r>
              <a:rPr lang="en-US" dirty="0">
                <a:latin typeface="Arial Black" panose="020B0A04020102020204" pitchFamily="34" charset="0"/>
              </a:rPr>
              <a:t>Step 13: Allow Woman to Rest</a:t>
            </a:r>
            <a:endParaRPr dirty="0">
              <a:latin typeface="Arial Black" panose="020B0A04020102020204" pitchFamily="34" charset="0"/>
            </a:endParaRPr>
          </a:p>
        </p:txBody>
      </p:sp>
      <p:sp>
        <p:nvSpPr>
          <p:cNvPr id="282" name="Google Shape;282;p32"/>
          <p:cNvSpPr txBox="1">
            <a:spLocks noGrp="1"/>
          </p:cNvSpPr>
          <p:nvPr>
            <p:ph type="body" idx="4294967295"/>
          </p:nvPr>
        </p:nvSpPr>
        <p:spPr>
          <a:xfrm>
            <a:off x="5334000" y="1600200"/>
            <a:ext cx="3276600" cy="4343400"/>
          </a:xfrm>
          <a:prstGeom prst="rect">
            <a:avLst/>
          </a:prstGeom>
          <a:noFill/>
          <a:ln>
            <a:noFill/>
          </a:ln>
        </p:spPr>
        <p:txBody>
          <a:bodyPr spcFirstLastPara="1" wrap="square" lIns="91425" tIns="45700" rIns="91425" bIns="45700" anchor="t" anchorCtr="0">
            <a:noAutofit/>
          </a:bodyPr>
          <a:lstStyle/>
          <a:p>
            <a:pPr marL="342900" lvl="0" indent="-342900" algn="l" rtl="0">
              <a:lnSpc>
                <a:spcPct val="95000"/>
              </a:lnSpc>
              <a:spcBef>
                <a:spcPts val="0"/>
              </a:spcBef>
              <a:spcAft>
                <a:spcPts val="0"/>
              </a:spcAft>
              <a:buClr>
                <a:srgbClr val="000000"/>
              </a:buClr>
              <a:buSzPts val="2800"/>
              <a:buFont typeface="Arial"/>
              <a:buChar char="•"/>
            </a:pPr>
            <a:r>
              <a:rPr lang="en-US" sz="2800"/>
              <a:t>Allow the woman to rest</a:t>
            </a:r>
            <a:endParaRPr/>
          </a:p>
          <a:p>
            <a:pPr marL="342900" lvl="0" indent="-342900" algn="l" rtl="0">
              <a:lnSpc>
                <a:spcPct val="95000"/>
              </a:lnSpc>
              <a:spcBef>
                <a:spcPts val="1200"/>
              </a:spcBef>
              <a:spcAft>
                <a:spcPts val="0"/>
              </a:spcAft>
              <a:buClr>
                <a:srgbClr val="000000"/>
              </a:buClr>
              <a:buSzPts val="2800"/>
              <a:buFont typeface="Arial"/>
              <a:buChar char="•"/>
            </a:pPr>
            <a:r>
              <a:rPr lang="en-US" sz="2800"/>
              <a:t>Begin post-insertion tasks</a:t>
            </a:r>
            <a:endParaRPr/>
          </a:p>
          <a:p>
            <a:pPr marL="342900" lvl="0" indent="-342900" algn="l" rtl="0">
              <a:lnSpc>
                <a:spcPct val="95000"/>
              </a:lnSpc>
              <a:spcBef>
                <a:spcPts val="1200"/>
              </a:spcBef>
              <a:spcAft>
                <a:spcPts val="0"/>
              </a:spcAft>
              <a:buClr>
                <a:srgbClr val="000000"/>
              </a:buClr>
              <a:buSzPts val="2800"/>
              <a:buFont typeface="Arial"/>
              <a:buChar char="•"/>
            </a:pPr>
            <a:r>
              <a:rPr lang="en-US" sz="2800"/>
              <a:t>Provide post-insertion instructions and other key messages</a:t>
            </a:r>
            <a:endParaRPr/>
          </a:p>
        </p:txBody>
      </p:sp>
      <p:pic>
        <p:nvPicPr>
          <p:cNvPr id="283" name="Google Shape;283;p32" descr="woman-resting"/>
          <p:cNvPicPr preferRelativeResize="0"/>
          <p:nvPr/>
        </p:nvPicPr>
        <p:blipFill rotWithShape="1">
          <a:blip r:embed="rId3">
            <a:alphaModFix/>
          </a:blip>
          <a:srcRect/>
          <a:stretch/>
        </p:blipFill>
        <p:spPr>
          <a:xfrm>
            <a:off x="685800" y="1828800"/>
            <a:ext cx="4191000" cy="2922588"/>
          </a:xfrm>
          <a:prstGeom prst="rect">
            <a:avLst/>
          </a:prstGeom>
          <a:noFill/>
          <a:ln w="9525" cap="flat" cmpd="sng">
            <a:solidFill>
              <a:srgbClr val="000080"/>
            </a:solidFill>
            <a:prstDash val="solid"/>
            <a:miter lim="800000"/>
            <a:headEnd type="none" w="sm" len="sm"/>
            <a:tailEnd type="none" w="sm" len="sm"/>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3"/>
          <p:cNvSpPr txBox="1">
            <a:spLocks noGrp="1"/>
          </p:cNvSpPr>
          <p:nvPr>
            <p:ph type="title" idx="4294967295"/>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dirty="0">
                <a:latin typeface="Arial Black" panose="020B0A04020102020204" pitchFamily="34" charset="0"/>
              </a:rPr>
              <a:t>IUD Removal Procedure</a:t>
            </a:r>
            <a:endParaRPr dirty="0">
              <a:latin typeface="Arial Black" panose="020B0A04020102020204" pitchFamily="34" charset="0"/>
            </a:endParaRPr>
          </a:p>
        </p:txBody>
      </p:sp>
      <p:sp>
        <p:nvSpPr>
          <p:cNvPr id="289" name="Google Shape;289;p33"/>
          <p:cNvSpPr txBox="1">
            <a:spLocks noGrp="1"/>
          </p:cNvSpPr>
          <p:nvPr>
            <p:ph type="body" idx="4294967295"/>
          </p:nvPr>
        </p:nvSpPr>
        <p:spPr>
          <a:xfrm>
            <a:off x="457200" y="1524000"/>
            <a:ext cx="8229600" cy="4462463"/>
          </a:xfrm>
          <a:prstGeom prst="rect">
            <a:avLst/>
          </a:prstGeom>
          <a:noFill/>
          <a:ln>
            <a:noFill/>
          </a:ln>
        </p:spPr>
        <p:txBody>
          <a:bodyPr spcFirstLastPara="1" wrap="square" lIns="91425" tIns="45700" rIns="91425" bIns="45700" anchor="t" anchorCtr="0">
            <a:spAutoFit/>
          </a:bodyPr>
          <a:lstStyle/>
          <a:p>
            <a:pPr marL="514350" lvl="1" indent="-514350" algn="l" rtl="0">
              <a:lnSpc>
                <a:spcPct val="100000"/>
              </a:lnSpc>
              <a:spcBef>
                <a:spcPts val="0"/>
              </a:spcBef>
              <a:spcAft>
                <a:spcPts val="0"/>
              </a:spcAft>
              <a:buClr>
                <a:srgbClr val="000000"/>
              </a:buClr>
              <a:buSzPts val="2800"/>
              <a:buFont typeface="Arial"/>
              <a:buAutoNum type="arabicPeriod"/>
            </a:pPr>
            <a:r>
              <a:rPr lang="en-US" dirty="0"/>
              <a:t>Follow infection prevention guidelines. </a:t>
            </a:r>
            <a:endParaRPr dirty="0"/>
          </a:p>
          <a:p>
            <a:pPr marL="514350" lvl="1" indent="-514350" algn="l" rtl="0">
              <a:lnSpc>
                <a:spcPct val="100000"/>
              </a:lnSpc>
              <a:spcBef>
                <a:spcPts val="1800"/>
              </a:spcBef>
              <a:spcAft>
                <a:spcPts val="0"/>
              </a:spcAft>
              <a:buClr>
                <a:srgbClr val="000000"/>
              </a:buClr>
              <a:buSzPts val="2800"/>
              <a:buFont typeface="Arial"/>
              <a:buAutoNum type="arabicPeriod"/>
            </a:pPr>
            <a:r>
              <a:rPr lang="en-US" dirty="0"/>
              <a:t>Counsel client that cramping/bleeding may occur. </a:t>
            </a:r>
            <a:endParaRPr dirty="0"/>
          </a:p>
          <a:p>
            <a:pPr marL="514350" lvl="1" indent="-514350" algn="l" rtl="0">
              <a:lnSpc>
                <a:spcPct val="100000"/>
              </a:lnSpc>
              <a:spcBef>
                <a:spcPts val="1800"/>
              </a:spcBef>
              <a:spcAft>
                <a:spcPts val="0"/>
              </a:spcAft>
              <a:buClr>
                <a:srgbClr val="000000"/>
              </a:buClr>
              <a:buSzPts val="2800"/>
              <a:buFont typeface="Arial"/>
              <a:buAutoNum type="arabicPeriod"/>
            </a:pPr>
            <a:r>
              <a:rPr lang="en-US" dirty="0"/>
              <a:t>Perform bimanual exam.</a:t>
            </a:r>
            <a:endParaRPr dirty="0"/>
          </a:p>
          <a:p>
            <a:pPr marL="514350" lvl="1" indent="-514350" algn="l" rtl="0">
              <a:lnSpc>
                <a:spcPct val="100000"/>
              </a:lnSpc>
              <a:spcBef>
                <a:spcPts val="1800"/>
              </a:spcBef>
              <a:spcAft>
                <a:spcPts val="0"/>
              </a:spcAft>
              <a:buClr>
                <a:srgbClr val="000000"/>
              </a:buClr>
              <a:buSzPts val="2800"/>
              <a:buFont typeface="Arial"/>
              <a:buAutoNum type="arabicPeriod"/>
            </a:pPr>
            <a:r>
              <a:rPr lang="en-US" dirty="0"/>
              <a:t>Inserts vaginal speculum and looks at length and position of strings. Apply slow, gentle traction to avoid breaking strings.</a:t>
            </a:r>
            <a:endParaRPr dirty="0"/>
          </a:p>
          <a:p>
            <a:pPr marL="514350" lvl="1" indent="-514350" algn="l" rtl="0">
              <a:lnSpc>
                <a:spcPct val="100000"/>
              </a:lnSpc>
              <a:spcBef>
                <a:spcPts val="1800"/>
              </a:spcBef>
              <a:spcAft>
                <a:spcPts val="0"/>
              </a:spcAft>
              <a:buClr>
                <a:srgbClr val="000000"/>
              </a:buClr>
              <a:buSzPts val="2800"/>
              <a:buFont typeface="Arial"/>
              <a:buAutoNum type="arabicPeriod"/>
            </a:pPr>
            <a:r>
              <a:rPr lang="en-US" dirty="0"/>
              <a:t>Swab cervix and vagina with </a:t>
            </a:r>
            <a:r>
              <a:rPr lang="en-US" dirty="0" err="1"/>
              <a:t>antispectic</a:t>
            </a:r>
            <a:r>
              <a:rPr lang="en-US" dirty="0"/>
              <a:t>.</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4"/>
          <p:cNvSpPr txBox="1">
            <a:spLocks noGrp="1"/>
          </p:cNvSpPr>
          <p:nvPr>
            <p:ph type="title" idx="4294967295"/>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dirty="0">
                <a:latin typeface="Arial Black" panose="020B0A04020102020204" pitchFamily="34" charset="0"/>
              </a:rPr>
              <a:t>IUD Removal Procedure, continued</a:t>
            </a:r>
            <a:endParaRPr dirty="0">
              <a:latin typeface="Arial Black" panose="020B0A04020102020204" pitchFamily="34" charset="0"/>
            </a:endParaRPr>
          </a:p>
        </p:txBody>
      </p:sp>
      <p:sp>
        <p:nvSpPr>
          <p:cNvPr id="295" name="Google Shape;295;p34"/>
          <p:cNvSpPr txBox="1">
            <a:spLocks noGrp="1"/>
          </p:cNvSpPr>
          <p:nvPr>
            <p:ph type="body" idx="4294967295"/>
          </p:nvPr>
        </p:nvSpPr>
        <p:spPr>
          <a:xfrm>
            <a:off x="457200" y="1524000"/>
            <a:ext cx="8229600" cy="4893647"/>
          </a:xfrm>
          <a:prstGeom prst="rect">
            <a:avLst/>
          </a:prstGeom>
          <a:noFill/>
          <a:ln>
            <a:noFill/>
          </a:ln>
        </p:spPr>
        <p:txBody>
          <a:bodyPr spcFirstLastPara="1" wrap="square" lIns="91425" tIns="45700" rIns="91425" bIns="45700" anchor="t" anchorCtr="0">
            <a:spAutoFit/>
          </a:bodyPr>
          <a:lstStyle/>
          <a:p>
            <a:pPr marL="514350" lvl="1" indent="-514350" algn="l" rtl="0">
              <a:lnSpc>
                <a:spcPct val="100000"/>
              </a:lnSpc>
              <a:spcBef>
                <a:spcPts val="0"/>
              </a:spcBef>
              <a:spcAft>
                <a:spcPts val="0"/>
              </a:spcAft>
              <a:buClr>
                <a:srgbClr val="000000"/>
              </a:buClr>
              <a:buSzPts val="2800"/>
              <a:buFont typeface="Arial"/>
              <a:buAutoNum type="arabicPeriod" startAt="6"/>
            </a:pPr>
            <a:r>
              <a:rPr lang="en-US" dirty="0"/>
              <a:t>Grasp strings with a toothed forceps close to the cervix and pull gently but firmly to remove the IUD.</a:t>
            </a:r>
            <a:endParaRPr dirty="0"/>
          </a:p>
          <a:p>
            <a:pPr marL="514350" lvl="1" indent="-514350" algn="l" rtl="0">
              <a:lnSpc>
                <a:spcPct val="100000"/>
              </a:lnSpc>
              <a:spcBef>
                <a:spcPts val="1800"/>
              </a:spcBef>
              <a:spcAft>
                <a:spcPts val="0"/>
              </a:spcAft>
              <a:buClr>
                <a:srgbClr val="000000"/>
              </a:buClr>
              <a:buSzPts val="2800"/>
              <a:buFont typeface="Arial"/>
              <a:buAutoNum type="arabicPeriod" startAt="6"/>
            </a:pPr>
            <a:r>
              <a:rPr lang="en-US" dirty="0"/>
              <a:t>Show the removed IUD to the woman.</a:t>
            </a:r>
            <a:endParaRPr dirty="0"/>
          </a:p>
          <a:p>
            <a:pPr marL="514350" lvl="1" indent="-514350" algn="l" rtl="0">
              <a:lnSpc>
                <a:spcPct val="100000"/>
              </a:lnSpc>
              <a:spcBef>
                <a:spcPts val="1800"/>
              </a:spcBef>
              <a:spcAft>
                <a:spcPts val="0"/>
              </a:spcAft>
              <a:buClr>
                <a:srgbClr val="000000"/>
              </a:buClr>
              <a:buSzPts val="2800"/>
              <a:buFont typeface="Arial"/>
              <a:buAutoNum type="arabicPeriod" startAt="6"/>
            </a:pPr>
            <a:r>
              <a:rPr lang="en-US" dirty="0"/>
              <a:t>Dispose of waste materials according to guidelines.</a:t>
            </a:r>
            <a:endParaRPr dirty="0"/>
          </a:p>
          <a:p>
            <a:pPr marL="514350" lvl="1" indent="-514350" algn="l" rtl="0">
              <a:lnSpc>
                <a:spcPct val="100000"/>
              </a:lnSpc>
              <a:spcBef>
                <a:spcPts val="1800"/>
              </a:spcBef>
              <a:spcAft>
                <a:spcPts val="0"/>
              </a:spcAft>
              <a:buClr>
                <a:srgbClr val="000000"/>
              </a:buClr>
              <a:buSzPts val="2800"/>
              <a:buFont typeface="Arial"/>
              <a:buAutoNum type="arabicPeriod" startAt="6"/>
            </a:pPr>
            <a:r>
              <a:rPr lang="en-US" dirty="0"/>
              <a:t>Refer difficult removals.</a:t>
            </a:r>
            <a:endParaRPr dirty="0"/>
          </a:p>
          <a:p>
            <a:pPr marL="514350" lvl="1" indent="-514350" algn="l" rtl="0">
              <a:lnSpc>
                <a:spcPct val="100000"/>
              </a:lnSpc>
              <a:spcBef>
                <a:spcPts val="1800"/>
              </a:spcBef>
              <a:spcAft>
                <a:spcPts val="0"/>
              </a:spcAft>
              <a:buClr>
                <a:srgbClr val="000000"/>
              </a:buClr>
              <a:buSzPts val="2800"/>
              <a:buFont typeface="Arial"/>
              <a:buAutoNum type="arabicPeriod" startAt="6"/>
            </a:pPr>
            <a:r>
              <a:rPr lang="en-US" dirty="0"/>
              <a:t>Insert a new IUD immediately following removal (if desired).</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5"/>
          <p:cNvSpPr txBox="1">
            <a:spLocks noGrp="1"/>
          </p:cNvSpPr>
          <p:nvPr>
            <p:ph type="title"/>
          </p:nvPr>
        </p:nvSpPr>
        <p:spPr>
          <a:xfrm>
            <a:off x="457200" y="252413"/>
            <a:ext cx="8536858" cy="111842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dirty="0">
                <a:latin typeface="Arial Black" panose="020B0A04020102020204" pitchFamily="34" charset="0"/>
              </a:rPr>
              <a:t>Demonstration and practice session</a:t>
            </a:r>
            <a:endParaRPr dirty="0">
              <a:latin typeface="Arial Black" panose="020B0A04020102020204" pitchFamily="34" charset="0"/>
            </a:endParaRPr>
          </a:p>
        </p:txBody>
      </p:sp>
      <p:sp>
        <p:nvSpPr>
          <p:cNvPr id="301" name="Google Shape;301;p35"/>
          <p:cNvSpPr txBox="1">
            <a:spLocks noGrp="1"/>
          </p:cNvSpPr>
          <p:nvPr>
            <p:ph type="body" idx="1"/>
          </p:nvPr>
        </p:nvSpPr>
        <p:spPr>
          <a:xfrm>
            <a:off x="457200" y="1600200"/>
            <a:ext cx="8229600" cy="5275672"/>
          </a:xfrm>
          <a:prstGeom prst="rect">
            <a:avLst/>
          </a:prstGeom>
          <a:noFill/>
          <a:ln>
            <a:noFill/>
          </a:ln>
        </p:spPr>
        <p:txBody>
          <a:bodyPr spcFirstLastPara="1" wrap="square" lIns="91425" tIns="45700" rIns="91425" bIns="45700" anchor="t" anchorCtr="0">
            <a:noAutofit/>
          </a:bodyPr>
          <a:lstStyle/>
          <a:p>
            <a:pPr marL="0" indent="0">
              <a:spcBef>
                <a:spcPts val="0"/>
              </a:spcBef>
              <a:buSzPts val="3200"/>
              <a:buNone/>
            </a:pPr>
            <a:r>
              <a:rPr lang="en-US" dirty="0"/>
              <a:t>Demonstrate the following procedures using the checklists and allow participants to practice on models under guidance of the </a:t>
            </a:r>
            <a:r>
              <a:rPr lang="en-US"/>
              <a:t>facilitator.</a:t>
            </a:r>
            <a:endParaRPr/>
          </a:p>
          <a:p>
            <a:pPr marL="342900" lvl="0" indent="-342900" algn="l" rtl="0">
              <a:lnSpc>
                <a:spcPct val="95000"/>
              </a:lnSpc>
              <a:spcBef>
                <a:spcPts val="960"/>
              </a:spcBef>
              <a:spcAft>
                <a:spcPts val="0"/>
              </a:spcAft>
              <a:buClr>
                <a:srgbClr val="000000"/>
              </a:buClr>
              <a:buSzPts val="3200"/>
              <a:buFont typeface="Arial"/>
              <a:buChar char="•"/>
            </a:pPr>
            <a:r>
              <a:rPr lang="en-US"/>
              <a:t>Pelvic examination</a:t>
            </a:r>
            <a:endParaRPr/>
          </a:p>
          <a:p>
            <a:pPr marL="342900" lvl="0" indent="-342900" algn="l" rtl="0">
              <a:lnSpc>
                <a:spcPct val="95000"/>
              </a:lnSpc>
              <a:spcBef>
                <a:spcPts val="960"/>
              </a:spcBef>
              <a:spcAft>
                <a:spcPts val="0"/>
              </a:spcAft>
              <a:buClr>
                <a:srgbClr val="000000"/>
              </a:buClr>
              <a:buSzPts val="3200"/>
              <a:buFont typeface="Arial"/>
              <a:buChar char="•"/>
            </a:pPr>
            <a:r>
              <a:rPr lang="en-US"/>
              <a:t>Loading the Copper IUD in the sterile package </a:t>
            </a:r>
            <a:endParaRPr/>
          </a:p>
          <a:p>
            <a:pPr marL="342900" lvl="0" indent="-342900" algn="l" rtl="0">
              <a:lnSpc>
                <a:spcPct val="95000"/>
              </a:lnSpc>
              <a:spcBef>
                <a:spcPts val="960"/>
              </a:spcBef>
              <a:spcAft>
                <a:spcPts val="0"/>
              </a:spcAft>
              <a:buClr>
                <a:srgbClr val="000000"/>
              </a:buClr>
              <a:buSzPts val="3200"/>
              <a:buFont typeface="Arial"/>
              <a:buChar char="•"/>
            </a:pPr>
            <a:r>
              <a:rPr lang="en-US"/>
              <a:t>Insertion of IUD using the "No Touch" technique</a:t>
            </a:r>
            <a:endParaRPr/>
          </a:p>
          <a:p>
            <a:pPr marL="342900" lvl="0" indent="-342900" algn="l" rtl="0">
              <a:lnSpc>
                <a:spcPct val="95000"/>
              </a:lnSpc>
              <a:spcBef>
                <a:spcPts val="960"/>
              </a:spcBef>
              <a:spcAft>
                <a:spcPts val="0"/>
              </a:spcAft>
              <a:buClr>
                <a:srgbClr val="000000"/>
              </a:buClr>
              <a:buSzPts val="3200"/>
              <a:buFont typeface="Arial"/>
              <a:buChar char="•"/>
            </a:pPr>
            <a:r>
              <a:rPr lang="en-US"/>
              <a:t>Removal Procedure</a:t>
            </a:r>
            <a:endParaRPr/>
          </a:p>
        </p:txBody>
      </p:sp>
    </p:spTree>
  </p:cSld>
  <p:clrMapOvr>
    <a:masterClrMapping/>
  </p:clrMapOvr>
</p:sld>
</file>

<file path=ppt/theme/theme1.xml><?xml version="1.0" encoding="utf-8"?>
<a:theme xmlns:a="http://schemas.openxmlformats.org/drawingml/2006/main" name="TRP Template">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1C1A964-E588-4FE8-8490-2D94DA148377}">
  <ds:schemaRefs>
    <ds:schemaRef ds:uri="http://schemas.microsoft.com/sharepoint/v3/contenttype/forms"/>
  </ds:schemaRefs>
</ds:datastoreItem>
</file>

<file path=customXml/itemProps2.xml><?xml version="1.0" encoding="utf-8"?>
<ds:datastoreItem xmlns:ds="http://schemas.openxmlformats.org/officeDocument/2006/customXml" ds:itemID="{CA2788AF-79CB-46EC-BBA9-98D0A06BE4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9C2107-133F-4EBF-80E2-2FD1C3222720}">
  <ds:schemaRefs>
    <ds:schemaRef ds:uri="71c45d75-c9c9-409a-a4e9-a617adc7c43c"/>
    <ds:schemaRef ds:uri="http://purl.org/dc/elements/1.1/"/>
    <ds:schemaRef ds:uri="http://schemas.microsoft.com/office/infopath/2007/PartnerControls"/>
    <ds:schemaRef ds:uri="8d42e0dd-18ca-448e-996e-c2aaa315e839"/>
    <ds:schemaRef ds:uri="1b272b03-6f34-4839-987f-e6d34f92f785"/>
    <ds:schemaRef ds:uri="http://schemas.microsoft.com/office/2006/documentManagement/types"/>
    <ds:schemaRef ds:uri="http://schemas.openxmlformats.org/package/2006/metadata/core-properties"/>
    <ds:schemaRef ds:uri="http://schemas.microsoft.com/office/2006/metadata/properties"/>
    <ds:schemaRef ds:uri="c8df3461-28a5-4f07-a897-5548def6ad5e"/>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2583</Words>
  <Application>Microsoft Office PowerPoint</Application>
  <PresentationFormat>On-screen Show (4:3)</PresentationFormat>
  <Paragraphs>210</Paragraphs>
  <Slides>35</Slides>
  <Notes>35</Notes>
  <HiddenSlides>0</HiddenSlides>
  <MMClips>0</MMClips>
  <ScaleCrop>false</ScaleCrop>
  <HeadingPairs>
    <vt:vector size="4" baseType="variant">
      <vt:variant>
        <vt:lpstr>Theme</vt:lpstr>
      </vt:variant>
      <vt:variant>
        <vt:i4>3</vt:i4>
      </vt:variant>
      <vt:variant>
        <vt:lpstr>Slide Titles</vt:lpstr>
      </vt:variant>
      <vt:variant>
        <vt:i4>35</vt:i4>
      </vt:variant>
    </vt:vector>
  </HeadingPairs>
  <TitlesOfParts>
    <vt:vector size="38" baseType="lpstr">
      <vt:lpstr>TRP Template</vt:lpstr>
      <vt:lpstr>3_Default Design</vt:lpstr>
      <vt:lpstr>Custom Design</vt:lpstr>
      <vt:lpstr>PowerPoint Presentation</vt:lpstr>
      <vt:lpstr>Session Overview </vt:lpstr>
      <vt:lpstr>Providing Interval IUD services Clinical assessment - Pre-Insertion screening</vt:lpstr>
      <vt:lpstr>Interval IUD insertion technique Reviewing the Clinical skill checklist</vt:lpstr>
      <vt:lpstr>Show the video on the IUD in the interval timing</vt:lpstr>
      <vt:lpstr>IUD Insertion Procedure: Instruments and Supplies  </vt:lpstr>
      <vt:lpstr>IUD Insertion Procedure: Instruments and Supplies (2)</vt:lpstr>
      <vt:lpstr>IUD Insertion Procedure: Preventing Infection during IUD Insertion</vt:lpstr>
      <vt:lpstr>IUD Insertion Procedure: Preventing Infection During IUD Insertion (2)</vt:lpstr>
      <vt:lpstr>IUD Insertion Procedure: Procedure Overview</vt:lpstr>
      <vt:lpstr>IUD Insertion Procedure: Step 1: Perform Pelvic Exam</vt:lpstr>
      <vt:lpstr>IUD Insertion Procedure: Step 2: Sound the Uterus</vt:lpstr>
      <vt:lpstr>IUD Insertion Procedure: Step 3: Load the Copper IUD (Copper T 380A) </vt:lpstr>
      <vt:lpstr>Loading the Copper T IUD: Step 3.1: Load the Copper 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IUD Insertion Procedure: Step 4: Insert IUD into Vagina</vt:lpstr>
      <vt:lpstr>IUD Insertion Procedure: Step 5: Advance IUD into Uterus</vt:lpstr>
      <vt:lpstr>IUD Insertion Procedure: Step 6: Release Arms of Copper T</vt:lpstr>
      <vt:lpstr>IUD Insertion Procedure: Step 7: Gently Push Insertion Tube</vt:lpstr>
      <vt:lpstr>IUD Insertion Procedure  Step 8: Remove Plunger Rod</vt:lpstr>
      <vt:lpstr>IUD Insertion Procedure  Step 9: Partially Withdraw Inserter</vt:lpstr>
      <vt:lpstr>IUD Insertion Procedure  Step 10: Cut IUD Strings</vt:lpstr>
      <vt:lpstr>IUD Insertion Procedure  Step 11: Remove Tenaculum</vt:lpstr>
      <vt:lpstr>IUD Insertion Procedure  Step 12: Remove Speculum, clean and rinse Instruments at point of use.</vt:lpstr>
      <vt:lpstr>IUD Insertion Procedure  Step 13: Allow Woman to Rest</vt:lpstr>
      <vt:lpstr>IUD Removal Procedure</vt:lpstr>
      <vt:lpstr>IUD Removal Procedure, continued</vt:lpstr>
      <vt:lpstr>Demonstration and practice session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Irina Yacobson</dc:creator>
  <cp:lastModifiedBy>Ana Petricel</cp:lastModifiedBy>
  <cp:revision>6</cp:revision>
  <dcterms:created xsi:type="dcterms:W3CDTF">2011-09-28T02:54:50Z</dcterms:created>
  <dcterms:modified xsi:type="dcterms:W3CDTF">2024-08-08T20:57:54Z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Accelerator">
    <vt:lpwstr/>
  </property>
  <property fmtid="{D5CDD505-2E9C-101B-9397-08002B2CF9AE}" pid="4" name="MediaServiceImageTags">
    <vt:lpwstr/>
  </property>
  <property fmtid="{D5CDD505-2E9C-101B-9397-08002B2CF9AE}" pid="5" name="MCGL Country">
    <vt:lpwstr/>
  </property>
  <property fmtid="{D5CDD505-2E9C-101B-9397-08002B2CF9AE}" pid="6" name="High-impact Intervention">
    <vt:lpwstr/>
  </property>
</Properties>
</file>