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6" r:id="rId5"/>
    <p:sldMasterId id="2147483664" r:id="rId6"/>
    <p:sldMasterId id="2147483673" r:id="rId7"/>
    <p:sldMasterId id="2147483682" r:id="rId8"/>
  </p:sldMasterIdLst>
  <p:notesMasterIdLst>
    <p:notesMasterId r:id="rId50"/>
  </p:notesMasterIdLst>
  <p:sldIdLst>
    <p:sldId id="256" r:id="rId9"/>
    <p:sldId id="257" r:id="rId10"/>
    <p:sldId id="258" r:id="rId11"/>
    <p:sldId id="297" r:id="rId12"/>
    <p:sldId id="295" r:id="rId13"/>
    <p:sldId id="296" r:id="rId14"/>
    <p:sldId id="293" r:id="rId15"/>
    <p:sldId id="259" r:id="rId16"/>
    <p:sldId id="260" r:id="rId17"/>
    <p:sldId id="261"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94" r:id="rId31"/>
    <p:sldId id="275" r:id="rId32"/>
    <p:sldId id="276" r:id="rId33"/>
    <p:sldId id="277" r:id="rId34"/>
    <p:sldId id="278" r:id="rId35"/>
    <p:sldId id="279" r:id="rId36"/>
    <p:sldId id="280" r:id="rId37"/>
    <p:sldId id="281" r:id="rId38"/>
    <p:sldId id="292" r:id="rId39"/>
    <p:sldId id="282" r:id="rId40"/>
    <p:sldId id="283" r:id="rId41"/>
    <p:sldId id="284" r:id="rId42"/>
    <p:sldId id="285" r:id="rId43"/>
    <p:sldId id="286" r:id="rId44"/>
    <p:sldId id="287" r:id="rId45"/>
    <p:sldId id="288" r:id="rId46"/>
    <p:sldId id="289" r:id="rId47"/>
    <p:sldId id="290" r:id="rId48"/>
    <p:sldId id="291" r:id="rId49"/>
  </p:sldIdLst>
  <p:sldSz cx="12192000" cy="6858000"/>
  <p:notesSz cx="6858000" cy="9144000"/>
  <p:embeddedFontLst>
    <p:embeddedFont>
      <p:font typeface="Arial Black" panose="020B0A04020102020204" pitchFamily="34" charset="0"/>
      <p:regular r:id="rId51"/>
      <p:bold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h5BEuXaZksdK5yHW+EVcll6VD/4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902960-A9E0-7AA0-99AB-E4907B513181}" name="Neeta Bhatnagar" initials="NB" userId="S::nbhatnagar@jhpiego.org::5911732b-fbfe-4d3d-b8bd-8ca77ef6091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p:normalViewPr>
  <p:slideViewPr>
    <p:cSldViewPr snapToGrid="0">
      <p:cViewPr varScale="1">
        <p:scale>
          <a:sx n="70" d="100"/>
          <a:sy n="70" d="100"/>
        </p:scale>
        <p:origin x="7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customschemas.google.com/relationships/presentationmetadata" Target="metadata"/><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1.fntdata"/><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microsoft.com/office/2018/10/relationships/authors" Target="author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ableStyles" Target="tableStyle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4B968B54-5D4E-062D-AC13-52CA4E7D8EA6}"/>
    <pc:docChg chg="modSld modMainMaster">
      <pc:chgData name="Neeta Bhatnagar" userId="S::nbhatnagar@jhpiego.org::5911732b-fbfe-4d3d-b8bd-8ca77ef6091e" providerId="AD" clId="Web-{4B968B54-5D4E-062D-AC13-52CA4E7D8EA6}" dt="2024-08-27T21:02:20.891" v="9"/>
      <pc:docMkLst>
        <pc:docMk/>
      </pc:docMkLst>
      <pc:sldChg chg="modSp">
        <pc:chgData name="Neeta Bhatnagar" userId="S::nbhatnagar@jhpiego.org::5911732b-fbfe-4d3d-b8bd-8ca77ef6091e" providerId="AD" clId="Web-{4B968B54-5D4E-062D-AC13-52CA4E7D8EA6}" dt="2024-08-27T20:06:42.655" v="8" actId="1076"/>
        <pc:sldMkLst>
          <pc:docMk/>
          <pc:sldMk cId="0" sldId="256"/>
        </pc:sldMkLst>
      </pc:sldChg>
      <pc:sldMasterChg chg="mod modSldLayout">
        <pc:chgData name="Neeta Bhatnagar" userId="S::nbhatnagar@jhpiego.org::5911732b-fbfe-4d3d-b8bd-8ca77ef6091e" providerId="AD" clId="Web-{4B968B54-5D4E-062D-AC13-52CA4E7D8EA6}" dt="2024-08-27T21:02:20.891" v="9"/>
        <pc:sldMasterMkLst>
          <pc:docMk/>
          <pc:sldMasterMk cId="0" sldId="2147483648"/>
        </pc:sldMasterMkLst>
        <pc:sldLayoutChg chg="mod">
          <pc:chgData name="Neeta Bhatnagar" userId="S::nbhatnagar@jhpiego.org::5911732b-fbfe-4d3d-b8bd-8ca77ef6091e" providerId="AD" clId="Web-{4B968B54-5D4E-062D-AC13-52CA4E7D8EA6}" dt="2024-08-27T21:02:20.891" v="9"/>
          <pc:sldLayoutMkLst>
            <pc:docMk/>
            <pc:sldMasterMk cId="0" sldId="2147483648"/>
            <pc:sldLayoutMk cId="0" sldId="2147483649"/>
          </pc:sldLayoutMkLst>
        </pc:sldLayoutChg>
        <pc:sldLayoutChg chg="mod">
          <pc:chgData name="Neeta Bhatnagar" userId="S::nbhatnagar@jhpiego.org::5911732b-fbfe-4d3d-b8bd-8ca77ef6091e" providerId="AD" clId="Web-{4B968B54-5D4E-062D-AC13-52CA4E7D8EA6}" dt="2024-08-27T21:02:20.891" v="9"/>
          <pc:sldLayoutMkLst>
            <pc:docMk/>
            <pc:sldMasterMk cId="0" sldId="2147483648"/>
            <pc:sldLayoutMk cId="0" sldId="2147483650"/>
          </pc:sldLayoutMkLst>
        </pc:sldLayoutChg>
        <pc:sldLayoutChg chg="mod">
          <pc:chgData name="Neeta Bhatnagar" userId="S::nbhatnagar@jhpiego.org::5911732b-fbfe-4d3d-b8bd-8ca77ef6091e" providerId="AD" clId="Web-{4B968B54-5D4E-062D-AC13-52CA4E7D8EA6}" dt="2024-08-27T21:02:20.891" v="9"/>
          <pc:sldLayoutMkLst>
            <pc:docMk/>
            <pc:sldMasterMk cId="0" sldId="2147483648"/>
            <pc:sldLayoutMk cId="0" sldId="2147483651"/>
          </pc:sldLayoutMkLst>
        </pc:sldLayoutChg>
        <pc:sldLayoutChg chg="mod">
          <pc:chgData name="Neeta Bhatnagar" userId="S::nbhatnagar@jhpiego.org::5911732b-fbfe-4d3d-b8bd-8ca77ef6091e" providerId="AD" clId="Web-{4B968B54-5D4E-062D-AC13-52CA4E7D8EA6}" dt="2024-08-27T21:02:20.891" v="9"/>
          <pc:sldLayoutMkLst>
            <pc:docMk/>
            <pc:sldMasterMk cId="0" sldId="2147483648"/>
            <pc:sldLayoutMk cId="0" sldId="2147483652"/>
          </pc:sldLayoutMkLst>
        </pc:sldLayoutChg>
        <pc:sldLayoutChg chg="mod">
          <pc:chgData name="Neeta Bhatnagar" userId="S::nbhatnagar@jhpiego.org::5911732b-fbfe-4d3d-b8bd-8ca77ef6091e" providerId="AD" clId="Web-{4B968B54-5D4E-062D-AC13-52CA4E7D8EA6}" dt="2024-08-27T21:02:20.891" v="9"/>
          <pc:sldLayoutMkLst>
            <pc:docMk/>
            <pc:sldMasterMk cId="0" sldId="2147483648"/>
            <pc:sldLayoutMk cId="0" sldId="2147483683"/>
          </pc:sldLayoutMkLst>
        </pc:sldLayoutChg>
        <pc:sldLayoutChg chg="mod">
          <pc:chgData name="Neeta Bhatnagar" userId="S::nbhatnagar@jhpiego.org::5911732b-fbfe-4d3d-b8bd-8ca77ef6091e" providerId="AD" clId="Web-{4B968B54-5D4E-062D-AC13-52CA4E7D8EA6}" dt="2024-08-27T21:02:20.891" v="9"/>
          <pc:sldLayoutMkLst>
            <pc:docMk/>
            <pc:sldMasterMk cId="0" sldId="2147483648"/>
            <pc:sldLayoutMk cId="0" sldId="2147483684"/>
          </pc:sldLayoutMkLst>
        </pc:sldLayoutChg>
        <pc:sldLayoutChg chg="mod">
          <pc:chgData name="Neeta Bhatnagar" userId="S::nbhatnagar@jhpiego.org::5911732b-fbfe-4d3d-b8bd-8ca77ef6091e" providerId="AD" clId="Web-{4B968B54-5D4E-062D-AC13-52CA4E7D8EA6}" dt="2024-08-27T21:02:20.891" v="9"/>
          <pc:sldLayoutMkLst>
            <pc:docMk/>
            <pc:sldMasterMk cId="0" sldId="2147483648"/>
            <pc:sldLayoutMk cId="0" sldId="2147483685"/>
          </pc:sldLayoutMkLst>
        </pc:sldLayoutChg>
      </pc:sldMasterChg>
      <pc:sldMasterChg chg="mod modSldLayout">
        <pc:chgData name="Neeta Bhatnagar" userId="S::nbhatnagar@jhpiego.org::5911732b-fbfe-4d3d-b8bd-8ca77ef6091e" providerId="AD" clId="Web-{4B968B54-5D4E-062D-AC13-52CA4E7D8EA6}" dt="2024-08-27T21:02:20.891" v="9"/>
        <pc:sldMasterMkLst>
          <pc:docMk/>
          <pc:sldMasterMk cId="0" sldId="2147483656"/>
        </pc:sldMasterMkLst>
        <pc:sldLayoutChg chg="mod">
          <pc:chgData name="Neeta Bhatnagar" userId="S::nbhatnagar@jhpiego.org::5911732b-fbfe-4d3d-b8bd-8ca77ef6091e" providerId="AD" clId="Web-{4B968B54-5D4E-062D-AC13-52CA4E7D8EA6}" dt="2024-08-27T21:02:20.891" v="9"/>
          <pc:sldLayoutMkLst>
            <pc:docMk/>
            <pc:sldMasterMk cId="0" sldId="2147483656"/>
            <pc:sldLayoutMk cId="0" sldId="2147483659"/>
          </pc:sldLayoutMkLst>
        </pc:sldLayoutChg>
        <pc:sldLayoutChg chg="mod">
          <pc:chgData name="Neeta Bhatnagar" userId="S::nbhatnagar@jhpiego.org::5911732b-fbfe-4d3d-b8bd-8ca77ef6091e" providerId="AD" clId="Web-{4B968B54-5D4E-062D-AC13-52CA4E7D8EA6}" dt="2024-08-27T21:02:20.891" v="9"/>
          <pc:sldLayoutMkLst>
            <pc:docMk/>
            <pc:sldMasterMk cId="0" sldId="2147483656"/>
            <pc:sldLayoutMk cId="0" sldId="2147483660"/>
          </pc:sldLayoutMkLst>
        </pc:sldLayoutChg>
        <pc:sldLayoutChg chg="mod">
          <pc:chgData name="Neeta Bhatnagar" userId="S::nbhatnagar@jhpiego.org::5911732b-fbfe-4d3d-b8bd-8ca77ef6091e" providerId="AD" clId="Web-{4B968B54-5D4E-062D-AC13-52CA4E7D8EA6}" dt="2024-08-27T21:02:20.891" v="9"/>
          <pc:sldLayoutMkLst>
            <pc:docMk/>
            <pc:sldMasterMk cId="0" sldId="2147483656"/>
            <pc:sldLayoutMk cId="0" sldId="2147483661"/>
          </pc:sldLayoutMkLst>
        </pc:sldLayoutChg>
        <pc:sldLayoutChg chg="mod">
          <pc:chgData name="Neeta Bhatnagar" userId="S::nbhatnagar@jhpiego.org::5911732b-fbfe-4d3d-b8bd-8ca77ef6091e" providerId="AD" clId="Web-{4B968B54-5D4E-062D-AC13-52CA4E7D8EA6}" dt="2024-08-27T21:02:20.891" v="9"/>
          <pc:sldLayoutMkLst>
            <pc:docMk/>
            <pc:sldMasterMk cId="0" sldId="2147483656"/>
            <pc:sldLayoutMk cId="0" sldId="2147483662"/>
          </pc:sldLayoutMkLst>
        </pc:sldLayoutChg>
        <pc:sldLayoutChg chg="mod">
          <pc:chgData name="Neeta Bhatnagar" userId="S::nbhatnagar@jhpiego.org::5911732b-fbfe-4d3d-b8bd-8ca77ef6091e" providerId="AD" clId="Web-{4B968B54-5D4E-062D-AC13-52CA4E7D8EA6}" dt="2024-08-27T21:02:20.891" v="9"/>
          <pc:sldLayoutMkLst>
            <pc:docMk/>
            <pc:sldMasterMk cId="0" sldId="2147483656"/>
            <pc:sldLayoutMk cId="0" sldId="2147483663"/>
          </pc:sldLayoutMkLst>
        </pc:sldLayoutChg>
        <pc:sldLayoutChg chg="mod">
          <pc:chgData name="Neeta Bhatnagar" userId="S::nbhatnagar@jhpiego.org::5911732b-fbfe-4d3d-b8bd-8ca77ef6091e" providerId="AD" clId="Web-{4B968B54-5D4E-062D-AC13-52CA4E7D8EA6}" dt="2024-08-27T21:02:20.891" v="9"/>
          <pc:sldLayoutMkLst>
            <pc:docMk/>
            <pc:sldMasterMk cId="0" sldId="2147483656"/>
            <pc:sldLayoutMk cId="0" sldId="2147483686"/>
          </pc:sldLayoutMkLst>
        </pc:sldLayoutChg>
        <pc:sldLayoutChg chg="mod">
          <pc:chgData name="Neeta Bhatnagar" userId="S::nbhatnagar@jhpiego.org::5911732b-fbfe-4d3d-b8bd-8ca77ef6091e" providerId="AD" clId="Web-{4B968B54-5D4E-062D-AC13-52CA4E7D8EA6}" dt="2024-08-27T21:02:20.891" v="9"/>
          <pc:sldLayoutMkLst>
            <pc:docMk/>
            <pc:sldMasterMk cId="0" sldId="2147483656"/>
            <pc:sldLayoutMk cId="0" sldId="2147483687"/>
          </pc:sldLayoutMkLst>
        </pc:sldLayoutChg>
      </pc:sldMasterChg>
      <pc:sldMasterChg chg="mod modSldLayout">
        <pc:chgData name="Neeta Bhatnagar" userId="S::nbhatnagar@jhpiego.org::5911732b-fbfe-4d3d-b8bd-8ca77ef6091e" providerId="AD" clId="Web-{4B968B54-5D4E-062D-AC13-52CA4E7D8EA6}" dt="2024-08-27T21:02:20.891" v="9"/>
        <pc:sldMasterMkLst>
          <pc:docMk/>
          <pc:sldMasterMk cId="0" sldId="2147483664"/>
        </pc:sldMasterMkLst>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65"/>
          </pc:sldLayoutMkLst>
        </pc:sldLayoutChg>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66"/>
          </pc:sldLayoutMkLst>
        </pc:sldLayoutChg>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67"/>
          </pc:sldLayoutMkLst>
        </pc:sldLayoutChg>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68"/>
          </pc:sldLayoutMkLst>
        </pc:sldLayoutChg>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69"/>
          </pc:sldLayoutMkLst>
        </pc:sldLayoutChg>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70"/>
          </pc:sldLayoutMkLst>
        </pc:sldLayoutChg>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71"/>
          </pc:sldLayoutMkLst>
        </pc:sldLayoutChg>
        <pc:sldLayoutChg chg="mod">
          <pc:chgData name="Neeta Bhatnagar" userId="S::nbhatnagar@jhpiego.org::5911732b-fbfe-4d3d-b8bd-8ca77ef6091e" providerId="AD" clId="Web-{4B968B54-5D4E-062D-AC13-52CA4E7D8EA6}" dt="2024-08-27T21:02:20.891" v="9"/>
          <pc:sldLayoutMkLst>
            <pc:docMk/>
            <pc:sldMasterMk cId="0" sldId="2147483664"/>
            <pc:sldLayoutMk cId="0" sldId="2147483672"/>
          </pc:sldLayoutMkLst>
        </pc:sldLayoutChg>
      </pc:sldMasterChg>
      <pc:sldMasterChg chg="mod modSldLayout">
        <pc:chgData name="Neeta Bhatnagar" userId="S::nbhatnagar@jhpiego.org::5911732b-fbfe-4d3d-b8bd-8ca77ef6091e" providerId="AD" clId="Web-{4B968B54-5D4E-062D-AC13-52CA4E7D8EA6}" dt="2024-08-27T21:02:20.891" v="9"/>
        <pc:sldMasterMkLst>
          <pc:docMk/>
          <pc:sldMasterMk cId="0" sldId="2147483673"/>
        </pc:sldMasterMkLst>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74"/>
          </pc:sldLayoutMkLst>
        </pc:sldLayoutChg>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75"/>
          </pc:sldLayoutMkLst>
        </pc:sldLayoutChg>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76"/>
          </pc:sldLayoutMkLst>
        </pc:sldLayoutChg>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77"/>
          </pc:sldLayoutMkLst>
        </pc:sldLayoutChg>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78"/>
          </pc:sldLayoutMkLst>
        </pc:sldLayoutChg>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79"/>
          </pc:sldLayoutMkLst>
        </pc:sldLayoutChg>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80"/>
          </pc:sldLayoutMkLst>
        </pc:sldLayoutChg>
        <pc:sldLayoutChg chg="mod">
          <pc:chgData name="Neeta Bhatnagar" userId="S::nbhatnagar@jhpiego.org::5911732b-fbfe-4d3d-b8bd-8ca77ef6091e" providerId="AD" clId="Web-{4B968B54-5D4E-062D-AC13-52CA4E7D8EA6}" dt="2024-08-27T21:02:20.891" v="9"/>
          <pc:sldLayoutMkLst>
            <pc:docMk/>
            <pc:sldMasterMk cId="0" sldId="2147483673"/>
            <pc:sldLayoutMk cId="0" sldId="2147483681"/>
          </pc:sldLayoutMkLst>
        </pc:sldLayoutChg>
      </pc:sldMasterChg>
    </pc:docChg>
  </pc:docChgLst>
  <pc:docChgLst>
    <pc:chgData name="Neeta Bhatnagar" userId="S::nbhatnagar@jhpiego.org::5911732b-fbfe-4d3d-b8bd-8ca77ef6091e" providerId="AD" clId="Web-{8852385C-8B96-0F3C-A690-54C06BD4325F}"/>
    <pc:docChg chg="delSld">
      <pc:chgData name="Neeta Bhatnagar" userId="S::nbhatnagar@jhpiego.org::5911732b-fbfe-4d3d-b8bd-8ca77ef6091e" providerId="AD" clId="Web-{8852385C-8B96-0F3C-A690-54C06BD4325F}" dt="2024-08-29T19:46:54.810" v="0"/>
      <pc:docMkLst>
        <pc:docMk/>
      </pc:docMkLst>
      <pc:sldChg chg="del">
        <pc:chgData name="Neeta Bhatnagar" userId="S::nbhatnagar@jhpiego.org::5911732b-fbfe-4d3d-b8bd-8ca77ef6091e" providerId="AD" clId="Web-{8852385C-8B96-0F3C-A690-54C06BD4325F}" dt="2024-08-29T19:46:54.810" v="0"/>
        <pc:sldMkLst>
          <pc:docMk/>
          <pc:sldMk cId="0" sldId="262"/>
        </pc:sldMkLst>
      </pc:sldChg>
    </pc:docChg>
  </pc:docChgLst>
  <pc:docChgLst>
    <pc:chgData name="Neeta Bhatnagar" userId="S::nbhatnagar@jhpiego.org::5911732b-fbfe-4d3d-b8bd-8ca77ef6091e" providerId="AD" clId="Web-{B09991CE-B087-5D95-67AE-2A8B442AEB44}"/>
    <pc:docChg chg="modSld">
      <pc:chgData name="Neeta Bhatnagar" userId="S::nbhatnagar@jhpiego.org::5911732b-fbfe-4d3d-b8bd-8ca77ef6091e" providerId="AD" clId="Web-{B09991CE-B087-5D95-67AE-2A8B442AEB44}" dt="2024-10-15T12:23:25.252" v="17"/>
      <pc:docMkLst>
        <pc:docMk/>
      </pc:docMkLst>
      <pc:sldChg chg="addSp modSp mod modClrScheme chgLayout">
        <pc:chgData name="Neeta Bhatnagar" userId="S::nbhatnagar@jhpiego.org::5911732b-fbfe-4d3d-b8bd-8ca77ef6091e" providerId="AD" clId="Web-{B09991CE-B087-5D95-67AE-2A8B442AEB44}" dt="2024-10-15T12:23:25.252" v="17"/>
        <pc:sldMkLst>
          <pc:docMk/>
          <pc:sldMk cId="1670374304" sldId="294"/>
        </pc:sldMkLst>
      </pc:sldChg>
    </pc:docChg>
  </pc:docChgLst>
  <pc:docChgLst>
    <pc:chgData name="Neeta Bhatnagar" userId="S::nbhatnagar@jhpiego.org::5911732b-fbfe-4d3d-b8bd-8ca77ef6091e" providerId="AD" clId="Web-{85DE66A2-195B-FA82-60EB-DC68C2FEB853}"/>
    <pc:docChg chg="modSld">
      <pc:chgData name="Neeta Bhatnagar" userId="S::nbhatnagar@jhpiego.org::5911732b-fbfe-4d3d-b8bd-8ca77ef6091e" providerId="AD" clId="Web-{85DE66A2-195B-FA82-60EB-DC68C2FEB853}" dt="2024-10-14T18:42:03.466" v="114" actId="1076"/>
      <pc:docMkLst>
        <pc:docMk/>
      </pc:docMkLst>
      <pc:sldChg chg="delSp modSp">
        <pc:chgData name="Neeta Bhatnagar" userId="S::nbhatnagar@jhpiego.org::5911732b-fbfe-4d3d-b8bd-8ca77ef6091e" providerId="AD" clId="Web-{85DE66A2-195B-FA82-60EB-DC68C2FEB853}" dt="2024-10-14T17:57:20.843" v="5" actId="1076"/>
        <pc:sldMkLst>
          <pc:docMk/>
          <pc:sldMk cId="0" sldId="267"/>
        </pc:sldMkLst>
      </pc:sldChg>
      <pc:sldChg chg="delSp modSp">
        <pc:chgData name="Neeta Bhatnagar" userId="S::nbhatnagar@jhpiego.org::5911732b-fbfe-4d3d-b8bd-8ca77ef6091e" providerId="AD" clId="Web-{85DE66A2-195B-FA82-60EB-DC68C2FEB853}" dt="2024-10-14T17:57:40.015" v="10" actId="1076"/>
        <pc:sldMkLst>
          <pc:docMk/>
          <pc:sldMk cId="0" sldId="268"/>
        </pc:sldMkLst>
      </pc:sldChg>
      <pc:sldChg chg="modSp">
        <pc:chgData name="Neeta Bhatnagar" userId="S::nbhatnagar@jhpiego.org::5911732b-fbfe-4d3d-b8bd-8ca77ef6091e" providerId="AD" clId="Web-{85DE66A2-195B-FA82-60EB-DC68C2FEB853}" dt="2024-10-14T18:41:16.246" v="103" actId="1076"/>
        <pc:sldMkLst>
          <pc:docMk/>
          <pc:sldMk cId="0" sldId="269"/>
        </pc:sldMkLst>
      </pc:sldChg>
      <pc:sldChg chg="delSp modSp">
        <pc:chgData name="Neeta Bhatnagar" userId="S::nbhatnagar@jhpiego.org::5911732b-fbfe-4d3d-b8bd-8ca77ef6091e" providerId="AD" clId="Web-{85DE66A2-195B-FA82-60EB-DC68C2FEB853}" dt="2024-10-14T18:41:36.059" v="106" actId="14100"/>
        <pc:sldMkLst>
          <pc:docMk/>
          <pc:sldMk cId="0" sldId="271"/>
        </pc:sldMkLst>
      </pc:sldChg>
      <pc:sldChg chg="delSp modSp">
        <pc:chgData name="Neeta Bhatnagar" userId="S::nbhatnagar@jhpiego.org::5911732b-fbfe-4d3d-b8bd-8ca77ef6091e" providerId="AD" clId="Web-{85DE66A2-195B-FA82-60EB-DC68C2FEB853}" dt="2024-10-14T18:42:03.466" v="114" actId="1076"/>
        <pc:sldMkLst>
          <pc:docMk/>
          <pc:sldMk cId="0" sldId="272"/>
        </pc:sldMkLst>
      </pc:sldChg>
    </pc:docChg>
  </pc:docChgLst>
  <pc:docChgLst>
    <pc:chgData name="Neeta Bhatnagar" userId="S::nbhatnagar@jhpiego.org::5911732b-fbfe-4d3d-b8bd-8ca77ef6091e" providerId="AD" clId="Web-{07E0D47C-2C7B-3989-C34F-74BB11191753}"/>
    <pc:docChg chg="modSld">
      <pc:chgData name="Neeta Bhatnagar" userId="S::nbhatnagar@jhpiego.org::5911732b-fbfe-4d3d-b8bd-8ca77ef6091e" providerId="AD" clId="Web-{07E0D47C-2C7B-3989-C34F-74BB11191753}" dt="2024-07-24T17:18:47.693" v="27" actId="20577"/>
      <pc:docMkLst>
        <pc:docMk/>
      </pc:docMkLst>
      <pc:sldChg chg="modNotes">
        <pc:chgData name="Neeta Bhatnagar" userId="S::nbhatnagar@jhpiego.org::5911732b-fbfe-4d3d-b8bd-8ca77ef6091e" providerId="AD" clId="Web-{07E0D47C-2C7B-3989-C34F-74BB11191753}" dt="2024-07-24T17:13:03.583" v="1"/>
        <pc:sldMkLst>
          <pc:docMk/>
          <pc:sldMk cId="0" sldId="259"/>
        </pc:sldMkLst>
      </pc:sldChg>
      <pc:sldChg chg="modSp modNotes">
        <pc:chgData name="Neeta Bhatnagar" userId="S::nbhatnagar@jhpiego.org::5911732b-fbfe-4d3d-b8bd-8ca77ef6091e" providerId="AD" clId="Web-{07E0D47C-2C7B-3989-C34F-74BB11191753}" dt="2024-07-24T17:15:26.130" v="17"/>
        <pc:sldMkLst>
          <pc:docMk/>
          <pc:sldMk cId="0" sldId="261"/>
        </pc:sldMkLst>
      </pc:sldChg>
      <pc:sldChg chg="modSp">
        <pc:chgData name="Neeta Bhatnagar" userId="S::nbhatnagar@jhpiego.org::5911732b-fbfe-4d3d-b8bd-8ca77ef6091e" providerId="AD" clId="Web-{07E0D47C-2C7B-3989-C34F-74BB11191753}" dt="2024-07-24T17:18:47.693" v="27" actId="20577"/>
        <pc:sldMkLst>
          <pc:docMk/>
          <pc:sldMk cId="0" sldId="290"/>
        </pc:sldMkLst>
      </pc:sldChg>
    </pc:docChg>
  </pc:docChgLst>
  <pc:docChgLst>
    <pc:chgData name="Neeta Bhatnagar" userId="S::nbhatnagar@jhpiego.org::5911732b-fbfe-4d3d-b8bd-8ca77ef6091e" providerId="AD" clId="Web-{70AB1BE6-E66A-7131-4124-53666030CDDE}"/>
    <pc:docChg chg="mod modSld modMainMaster">
      <pc:chgData name="Neeta Bhatnagar" userId="S::nbhatnagar@jhpiego.org::5911732b-fbfe-4d3d-b8bd-8ca77ef6091e" providerId="AD" clId="Web-{70AB1BE6-E66A-7131-4124-53666030CDDE}" dt="2024-11-21T19:30:24.500" v="29"/>
      <pc:docMkLst>
        <pc:docMk/>
      </pc:docMkLst>
      <pc:sldChg chg="modSp">
        <pc:chgData name="Neeta Bhatnagar" userId="S::nbhatnagar@jhpiego.org::5911732b-fbfe-4d3d-b8bd-8ca77ef6091e" providerId="AD" clId="Web-{70AB1BE6-E66A-7131-4124-53666030CDDE}" dt="2024-11-21T19:18:07.099" v="0" actId="14100"/>
        <pc:sldMkLst>
          <pc:docMk/>
          <pc:sldMk cId="0" sldId="256"/>
        </pc:sldMkLst>
      </pc:sldChg>
      <pc:sldChg chg="modNotes">
        <pc:chgData name="Neeta Bhatnagar" userId="S::nbhatnagar@jhpiego.org::5911732b-fbfe-4d3d-b8bd-8ca77ef6091e" providerId="AD" clId="Web-{70AB1BE6-E66A-7131-4124-53666030CDDE}" dt="2024-11-21T19:28:25.011" v="24"/>
        <pc:sldMkLst>
          <pc:docMk/>
          <pc:sldMk cId="0" sldId="257"/>
        </pc:sldMkLst>
      </pc:sldChg>
      <pc:sldMasterChg chg="mod modSldLayout">
        <pc:chgData name="Neeta Bhatnagar" userId="S::nbhatnagar@jhpiego.org::5911732b-fbfe-4d3d-b8bd-8ca77ef6091e" providerId="AD" clId="Web-{70AB1BE6-E66A-7131-4124-53666030CDDE}" dt="2024-11-21T19:30:24.500" v="29"/>
        <pc:sldMasterMkLst>
          <pc:docMk/>
          <pc:sldMasterMk cId="0" sldId="2147483648"/>
        </pc:sldMasterMkLst>
        <pc:sldLayoutChg chg="mod">
          <pc:chgData name="Neeta Bhatnagar" userId="S::nbhatnagar@jhpiego.org::5911732b-fbfe-4d3d-b8bd-8ca77ef6091e" providerId="AD" clId="Web-{70AB1BE6-E66A-7131-4124-53666030CDDE}" dt="2024-11-21T19:30:24.500" v="29"/>
          <pc:sldLayoutMkLst>
            <pc:docMk/>
            <pc:sldMasterMk cId="0" sldId="2147483648"/>
            <pc:sldLayoutMk cId="0" sldId="2147483649"/>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48"/>
            <pc:sldLayoutMk cId="0" sldId="2147483650"/>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48"/>
            <pc:sldLayoutMk cId="0" sldId="2147483651"/>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48"/>
            <pc:sldLayoutMk cId="0" sldId="2147483652"/>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48"/>
            <pc:sldLayoutMk cId="0" sldId="2147483683"/>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48"/>
            <pc:sldLayoutMk cId="0" sldId="2147483684"/>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48"/>
            <pc:sldLayoutMk cId="0" sldId="2147483685"/>
          </pc:sldLayoutMkLst>
        </pc:sldLayoutChg>
      </pc:sldMasterChg>
      <pc:sldMasterChg chg="mod modSldLayout">
        <pc:chgData name="Neeta Bhatnagar" userId="S::nbhatnagar@jhpiego.org::5911732b-fbfe-4d3d-b8bd-8ca77ef6091e" providerId="AD" clId="Web-{70AB1BE6-E66A-7131-4124-53666030CDDE}" dt="2024-11-21T19:30:24.500" v="29"/>
        <pc:sldMasterMkLst>
          <pc:docMk/>
          <pc:sldMasterMk cId="0" sldId="2147483656"/>
        </pc:sldMasterMkLst>
        <pc:sldLayoutChg chg="mod">
          <pc:chgData name="Neeta Bhatnagar" userId="S::nbhatnagar@jhpiego.org::5911732b-fbfe-4d3d-b8bd-8ca77ef6091e" providerId="AD" clId="Web-{70AB1BE6-E66A-7131-4124-53666030CDDE}" dt="2024-11-21T19:30:24.500" v="29"/>
          <pc:sldLayoutMkLst>
            <pc:docMk/>
            <pc:sldMasterMk cId="0" sldId="2147483656"/>
            <pc:sldLayoutMk cId="0" sldId="2147483659"/>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56"/>
            <pc:sldLayoutMk cId="0" sldId="2147483660"/>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56"/>
            <pc:sldLayoutMk cId="0" sldId="2147483661"/>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56"/>
            <pc:sldLayoutMk cId="0" sldId="2147483662"/>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56"/>
            <pc:sldLayoutMk cId="0" sldId="2147483663"/>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56"/>
            <pc:sldLayoutMk cId="0" sldId="2147483686"/>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56"/>
            <pc:sldLayoutMk cId="0" sldId="2147483687"/>
          </pc:sldLayoutMkLst>
        </pc:sldLayoutChg>
      </pc:sldMasterChg>
      <pc:sldMasterChg chg="mod modSldLayout">
        <pc:chgData name="Neeta Bhatnagar" userId="S::nbhatnagar@jhpiego.org::5911732b-fbfe-4d3d-b8bd-8ca77ef6091e" providerId="AD" clId="Web-{70AB1BE6-E66A-7131-4124-53666030CDDE}" dt="2024-11-21T19:30:24.500" v="29"/>
        <pc:sldMasterMkLst>
          <pc:docMk/>
          <pc:sldMasterMk cId="0" sldId="2147483664"/>
        </pc:sldMasterMkLst>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65"/>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66"/>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67"/>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68"/>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69"/>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70"/>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71"/>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64"/>
            <pc:sldLayoutMk cId="0" sldId="2147483672"/>
          </pc:sldLayoutMkLst>
        </pc:sldLayoutChg>
      </pc:sldMasterChg>
      <pc:sldMasterChg chg="mod modSldLayout">
        <pc:chgData name="Neeta Bhatnagar" userId="S::nbhatnagar@jhpiego.org::5911732b-fbfe-4d3d-b8bd-8ca77ef6091e" providerId="AD" clId="Web-{70AB1BE6-E66A-7131-4124-53666030CDDE}" dt="2024-11-21T19:30:24.500" v="29"/>
        <pc:sldMasterMkLst>
          <pc:docMk/>
          <pc:sldMasterMk cId="0" sldId="2147483673"/>
        </pc:sldMasterMkLst>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74"/>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75"/>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76"/>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77"/>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78"/>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79"/>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80"/>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73"/>
            <pc:sldLayoutMk cId="0" sldId="2147483681"/>
          </pc:sldLayoutMkLst>
        </pc:sldLayoutChg>
      </pc:sldMasterChg>
      <pc:sldMasterChg chg="mod modSldLayout">
        <pc:chgData name="Neeta Bhatnagar" userId="S::nbhatnagar@jhpiego.org::5911732b-fbfe-4d3d-b8bd-8ca77ef6091e" providerId="AD" clId="Web-{70AB1BE6-E66A-7131-4124-53666030CDDE}" dt="2024-11-21T19:30:24.500" v="29"/>
        <pc:sldMasterMkLst>
          <pc:docMk/>
          <pc:sldMasterMk cId="0" sldId="2147483682"/>
        </pc:sldMasterMkLst>
        <pc:sldLayoutChg chg="mod">
          <pc:chgData name="Neeta Bhatnagar" userId="S::nbhatnagar@jhpiego.org::5911732b-fbfe-4d3d-b8bd-8ca77ef6091e" providerId="AD" clId="Web-{70AB1BE6-E66A-7131-4124-53666030CDDE}" dt="2024-11-21T19:30:24.500" v="29"/>
          <pc:sldLayoutMkLst>
            <pc:docMk/>
            <pc:sldMasterMk cId="0" sldId="2147483682"/>
            <pc:sldLayoutMk cId="2914320003" sldId="2147483653"/>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82"/>
            <pc:sldLayoutMk cId="251691313" sldId="2147483654"/>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82"/>
            <pc:sldLayoutMk cId="3706491329" sldId="2147483655"/>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82"/>
            <pc:sldLayoutMk cId="3220409014" sldId="2147483657"/>
          </pc:sldLayoutMkLst>
        </pc:sldLayoutChg>
        <pc:sldLayoutChg chg="mod">
          <pc:chgData name="Neeta Bhatnagar" userId="S::nbhatnagar@jhpiego.org::5911732b-fbfe-4d3d-b8bd-8ca77ef6091e" providerId="AD" clId="Web-{70AB1BE6-E66A-7131-4124-53666030CDDE}" dt="2024-11-21T19:30:24.500" v="29"/>
          <pc:sldLayoutMkLst>
            <pc:docMk/>
            <pc:sldMasterMk cId="0" sldId="2147483682"/>
            <pc:sldLayoutMk cId="4246951421" sldId="2147483658"/>
          </pc:sldLayoutMkLst>
        </pc:sldLayoutChg>
      </pc:sldMasterChg>
    </pc:docChg>
  </pc:docChgLst>
  <pc:docChgLst>
    <pc:chgData name="Neeta Bhatnagar" userId="S::nbhatnagar@jhpiego.org::5911732b-fbfe-4d3d-b8bd-8ca77ef6091e" providerId="AD" clId="Web-{6B19AA29-49AF-5163-3195-56537B2E182C}"/>
    <pc:docChg chg="addSld modSld">
      <pc:chgData name="Neeta Bhatnagar" userId="S::nbhatnagar@jhpiego.org::5911732b-fbfe-4d3d-b8bd-8ca77ef6091e" providerId="AD" clId="Web-{6B19AA29-49AF-5163-3195-56537B2E182C}" dt="2024-08-16T17:42:12.780" v="482" actId="20577"/>
      <pc:docMkLst>
        <pc:docMk/>
      </pc:docMkLst>
      <pc:sldChg chg="modSp">
        <pc:chgData name="Neeta Bhatnagar" userId="S::nbhatnagar@jhpiego.org::5911732b-fbfe-4d3d-b8bd-8ca77ef6091e" providerId="AD" clId="Web-{6B19AA29-49AF-5163-3195-56537B2E182C}" dt="2024-08-16T15:55:27.501" v="118" actId="20577"/>
        <pc:sldMkLst>
          <pc:docMk/>
          <pc:sldMk cId="0" sldId="266"/>
        </pc:sldMkLst>
      </pc:sldChg>
      <pc:sldChg chg="modSp">
        <pc:chgData name="Neeta Bhatnagar" userId="S::nbhatnagar@jhpiego.org::5911732b-fbfe-4d3d-b8bd-8ca77ef6091e" providerId="AD" clId="Web-{6B19AA29-49AF-5163-3195-56537B2E182C}" dt="2024-08-16T15:55:18.751" v="116" actId="20577"/>
        <pc:sldMkLst>
          <pc:docMk/>
          <pc:sldMk cId="0" sldId="267"/>
        </pc:sldMkLst>
      </pc:sldChg>
      <pc:sldChg chg="modSp">
        <pc:chgData name="Neeta Bhatnagar" userId="S::nbhatnagar@jhpiego.org::5911732b-fbfe-4d3d-b8bd-8ca77ef6091e" providerId="AD" clId="Web-{6B19AA29-49AF-5163-3195-56537B2E182C}" dt="2024-08-16T14:34:52.235" v="1" actId="20577"/>
        <pc:sldMkLst>
          <pc:docMk/>
          <pc:sldMk cId="0" sldId="273"/>
        </pc:sldMkLst>
      </pc:sldChg>
      <pc:sldChg chg="modSp">
        <pc:chgData name="Neeta Bhatnagar" userId="S::nbhatnagar@jhpiego.org::5911732b-fbfe-4d3d-b8bd-8ca77ef6091e" providerId="AD" clId="Web-{6B19AA29-49AF-5163-3195-56537B2E182C}" dt="2024-08-16T16:25:03.016" v="357" actId="1076"/>
        <pc:sldMkLst>
          <pc:docMk/>
          <pc:sldMk cId="0" sldId="275"/>
        </pc:sldMkLst>
      </pc:sldChg>
      <pc:sldChg chg="delSp modSp">
        <pc:chgData name="Neeta Bhatnagar" userId="S::nbhatnagar@jhpiego.org::5911732b-fbfe-4d3d-b8bd-8ca77ef6091e" providerId="AD" clId="Web-{6B19AA29-49AF-5163-3195-56537B2E182C}" dt="2024-08-16T17:42:12.780" v="482" actId="20577"/>
        <pc:sldMkLst>
          <pc:docMk/>
          <pc:sldMk cId="3092770407" sldId="292"/>
        </pc:sldMkLst>
      </pc:sldChg>
      <pc:sldChg chg="addSp delSp modSp new mod modClrScheme chgLayout">
        <pc:chgData name="Neeta Bhatnagar" userId="S::nbhatnagar@jhpiego.org::5911732b-fbfe-4d3d-b8bd-8ca77ef6091e" providerId="AD" clId="Web-{6B19AA29-49AF-5163-3195-56537B2E182C}" dt="2024-08-16T16:23:59.669" v="344" actId="14100"/>
        <pc:sldMkLst>
          <pc:docMk/>
          <pc:sldMk cId="530964743" sldId="293"/>
        </pc:sldMkLst>
      </pc:sldChg>
    </pc:docChg>
  </pc:docChgLst>
  <pc:docChgLst>
    <pc:chgData name="Neeta Bhatnagar" userId="S::nbhatnagar@jhpiego.org::5911732b-fbfe-4d3d-b8bd-8ca77ef6091e" providerId="AD" clId="Web-{1D97B735-0AC7-0CB3-A48A-7165ACFBFDB6}"/>
    <pc:docChg chg="modSld">
      <pc:chgData name="Neeta Bhatnagar" userId="S::nbhatnagar@jhpiego.org::5911732b-fbfe-4d3d-b8bd-8ca77ef6091e" providerId="AD" clId="Web-{1D97B735-0AC7-0CB3-A48A-7165ACFBFDB6}" dt="2024-11-21T18:34:47.968" v="16" actId="20577"/>
      <pc:docMkLst>
        <pc:docMk/>
      </pc:docMkLst>
      <pc:sldChg chg="modSp">
        <pc:chgData name="Neeta Bhatnagar" userId="S::nbhatnagar@jhpiego.org::5911732b-fbfe-4d3d-b8bd-8ca77ef6091e" providerId="AD" clId="Web-{1D97B735-0AC7-0CB3-A48A-7165ACFBFDB6}" dt="2024-11-21T18:27:07.324" v="0" actId="14100"/>
        <pc:sldMkLst>
          <pc:docMk/>
          <pc:sldMk cId="0" sldId="256"/>
        </pc:sldMkLst>
      </pc:sldChg>
      <pc:sldChg chg="modSp">
        <pc:chgData name="Neeta Bhatnagar" userId="S::nbhatnagar@jhpiego.org::5911732b-fbfe-4d3d-b8bd-8ca77ef6091e" providerId="AD" clId="Web-{1D97B735-0AC7-0CB3-A48A-7165ACFBFDB6}" dt="2024-11-21T18:34:47.968" v="16" actId="20577"/>
        <pc:sldMkLst>
          <pc:docMk/>
          <pc:sldMk cId="0" sldId="257"/>
        </pc:sldMkLst>
        <pc:spChg chg="mod">
          <ac:chgData name="Neeta Bhatnagar" userId="S::nbhatnagar@jhpiego.org::5911732b-fbfe-4d3d-b8bd-8ca77ef6091e" providerId="AD" clId="Web-{1D97B735-0AC7-0CB3-A48A-7165ACFBFDB6}" dt="2024-11-21T18:34:47.968" v="16" actId="20577"/>
          <ac:spMkLst>
            <pc:docMk/>
            <pc:sldMk cId="0" sldId="257"/>
            <ac:spMk id="127" creationId="{00000000-0000-0000-0000-000000000000}"/>
          </ac:spMkLst>
        </pc:spChg>
      </pc:sldChg>
    </pc:docChg>
  </pc:docChgLst>
  <pc:docChgLst>
    <pc:chgData name="Ana Petricel" userId="919ee9bd-b7d8-44fb-a2b3-4e0486abfd46" providerId="ADAL" clId="{A699581E-B6FC-4129-93B3-77AF571DA7D4}"/>
    <pc:docChg chg="modSld">
      <pc:chgData name="Ana Petricel" userId="919ee9bd-b7d8-44fb-a2b3-4e0486abfd46" providerId="ADAL" clId="{A699581E-B6FC-4129-93B3-77AF571DA7D4}" dt="2024-07-18T19:29:48.953" v="6" actId="1076"/>
      <pc:docMkLst>
        <pc:docMk/>
      </pc:docMkLst>
      <pc:sldChg chg="modSp">
        <pc:chgData name="Ana Petricel" userId="919ee9bd-b7d8-44fb-a2b3-4e0486abfd46" providerId="ADAL" clId="{A699581E-B6FC-4129-93B3-77AF571DA7D4}" dt="2024-07-18T19:29:14.956" v="2" actId="403"/>
        <pc:sldMkLst>
          <pc:docMk/>
          <pc:sldMk cId="0" sldId="260"/>
        </pc:sldMkLst>
      </pc:sldChg>
      <pc:sldChg chg="modSp">
        <pc:chgData name="Ana Petricel" userId="919ee9bd-b7d8-44fb-a2b3-4e0486abfd46" providerId="ADAL" clId="{A699581E-B6FC-4129-93B3-77AF571DA7D4}" dt="2024-07-18T19:29:38.843" v="5" actId="20577"/>
        <pc:sldMkLst>
          <pc:docMk/>
          <pc:sldMk cId="0" sldId="290"/>
        </pc:sldMkLst>
      </pc:sldChg>
      <pc:sldChg chg="modSp">
        <pc:chgData name="Ana Petricel" userId="919ee9bd-b7d8-44fb-a2b3-4e0486abfd46" providerId="ADAL" clId="{A699581E-B6FC-4129-93B3-77AF571DA7D4}" dt="2024-07-18T19:29:48.953" v="6" actId="1076"/>
        <pc:sldMkLst>
          <pc:docMk/>
          <pc:sldMk cId="0" sldId="291"/>
        </pc:sldMkLst>
      </pc:sldChg>
    </pc:docChg>
  </pc:docChgLst>
  <pc:docChgLst>
    <pc:chgData name="Neeta Bhatnagar" userId="S::nbhatnagar@jhpiego.org::5911732b-fbfe-4d3d-b8bd-8ca77ef6091e" providerId="AD" clId="Web-{8B92688C-35AE-8F21-C5EB-43738DD579F2}"/>
    <pc:docChg chg="modSld modMainMaster">
      <pc:chgData name="Neeta Bhatnagar" userId="S::nbhatnagar@jhpiego.org::5911732b-fbfe-4d3d-b8bd-8ca77ef6091e" providerId="AD" clId="Web-{8B92688C-35AE-8F21-C5EB-43738DD579F2}" dt="2024-08-12T15:37:39.498" v="0"/>
      <pc:docMkLst>
        <pc:docMk/>
      </pc:docMkLst>
      <pc:sldMasterChg chg="mod modSldLayout">
        <pc:chgData name="Neeta Bhatnagar" userId="S::nbhatnagar@jhpiego.org::5911732b-fbfe-4d3d-b8bd-8ca77ef6091e" providerId="AD" clId="Web-{8B92688C-35AE-8F21-C5EB-43738DD579F2}" dt="2024-08-12T15:37:39.498" v="0"/>
        <pc:sldMasterMkLst>
          <pc:docMk/>
          <pc:sldMasterMk cId="0" sldId="2147483648"/>
        </pc:sldMasterMkLst>
        <pc:sldLayoutChg chg="mod">
          <pc:chgData name="Neeta Bhatnagar" userId="S::nbhatnagar@jhpiego.org::5911732b-fbfe-4d3d-b8bd-8ca77ef6091e" providerId="AD" clId="Web-{8B92688C-35AE-8F21-C5EB-43738DD579F2}" dt="2024-08-12T15:37:39.498" v="0"/>
          <pc:sldLayoutMkLst>
            <pc:docMk/>
            <pc:sldMasterMk cId="0" sldId="2147483648"/>
            <pc:sldLayoutMk cId="0" sldId="2147483649"/>
          </pc:sldLayoutMkLst>
        </pc:sldLayoutChg>
        <pc:sldLayoutChg chg="mod">
          <pc:chgData name="Neeta Bhatnagar" userId="S::nbhatnagar@jhpiego.org::5911732b-fbfe-4d3d-b8bd-8ca77ef6091e" providerId="AD" clId="Web-{8B92688C-35AE-8F21-C5EB-43738DD579F2}" dt="2024-08-12T15:37:39.498" v="0"/>
          <pc:sldLayoutMkLst>
            <pc:docMk/>
            <pc:sldMasterMk cId="0" sldId="2147483648"/>
            <pc:sldLayoutMk cId="0" sldId="2147483650"/>
          </pc:sldLayoutMkLst>
        </pc:sldLayoutChg>
        <pc:sldLayoutChg chg="mod">
          <pc:chgData name="Neeta Bhatnagar" userId="S::nbhatnagar@jhpiego.org::5911732b-fbfe-4d3d-b8bd-8ca77ef6091e" providerId="AD" clId="Web-{8B92688C-35AE-8F21-C5EB-43738DD579F2}" dt="2024-08-12T15:37:39.498" v="0"/>
          <pc:sldLayoutMkLst>
            <pc:docMk/>
            <pc:sldMasterMk cId="0" sldId="2147483648"/>
            <pc:sldLayoutMk cId="0" sldId="2147483651"/>
          </pc:sldLayoutMkLst>
        </pc:sldLayoutChg>
        <pc:sldLayoutChg chg="mod">
          <pc:chgData name="Neeta Bhatnagar" userId="S::nbhatnagar@jhpiego.org::5911732b-fbfe-4d3d-b8bd-8ca77ef6091e" providerId="AD" clId="Web-{8B92688C-35AE-8F21-C5EB-43738DD579F2}" dt="2024-08-12T15:37:39.498" v="0"/>
          <pc:sldLayoutMkLst>
            <pc:docMk/>
            <pc:sldMasterMk cId="0" sldId="2147483648"/>
            <pc:sldLayoutMk cId="0" sldId="2147483652"/>
          </pc:sldLayoutMkLst>
        </pc:sldLayoutChg>
        <pc:sldLayoutChg chg="mod">
          <pc:chgData name="Neeta Bhatnagar" userId="S::nbhatnagar@jhpiego.org::5911732b-fbfe-4d3d-b8bd-8ca77ef6091e" providerId="AD" clId="Web-{8B92688C-35AE-8F21-C5EB-43738DD579F2}" dt="2024-08-12T15:37:39.498" v="0"/>
          <pc:sldLayoutMkLst>
            <pc:docMk/>
            <pc:sldMasterMk cId="0" sldId="2147483648"/>
            <pc:sldLayoutMk cId="0" sldId="2147483683"/>
          </pc:sldLayoutMkLst>
        </pc:sldLayoutChg>
        <pc:sldLayoutChg chg="mod">
          <pc:chgData name="Neeta Bhatnagar" userId="S::nbhatnagar@jhpiego.org::5911732b-fbfe-4d3d-b8bd-8ca77ef6091e" providerId="AD" clId="Web-{8B92688C-35AE-8F21-C5EB-43738DD579F2}" dt="2024-08-12T15:37:39.498" v="0"/>
          <pc:sldLayoutMkLst>
            <pc:docMk/>
            <pc:sldMasterMk cId="0" sldId="2147483648"/>
            <pc:sldLayoutMk cId="0" sldId="2147483684"/>
          </pc:sldLayoutMkLst>
        </pc:sldLayoutChg>
        <pc:sldLayoutChg chg="mod">
          <pc:chgData name="Neeta Bhatnagar" userId="S::nbhatnagar@jhpiego.org::5911732b-fbfe-4d3d-b8bd-8ca77ef6091e" providerId="AD" clId="Web-{8B92688C-35AE-8F21-C5EB-43738DD579F2}" dt="2024-08-12T15:37:39.498" v="0"/>
          <pc:sldLayoutMkLst>
            <pc:docMk/>
            <pc:sldMasterMk cId="0" sldId="2147483648"/>
            <pc:sldLayoutMk cId="0" sldId="2147483685"/>
          </pc:sldLayoutMkLst>
        </pc:sldLayoutChg>
      </pc:sldMasterChg>
      <pc:sldMasterChg chg="mod modSldLayout">
        <pc:chgData name="Neeta Bhatnagar" userId="S::nbhatnagar@jhpiego.org::5911732b-fbfe-4d3d-b8bd-8ca77ef6091e" providerId="AD" clId="Web-{8B92688C-35AE-8F21-C5EB-43738DD579F2}" dt="2024-08-12T15:37:39.498" v="0"/>
        <pc:sldMasterMkLst>
          <pc:docMk/>
          <pc:sldMasterMk cId="0" sldId="2147483656"/>
        </pc:sldMasterMkLst>
        <pc:sldLayoutChg chg="mod">
          <pc:chgData name="Neeta Bhatnagar" userId="S::nbhatnagar@jhpiego.org::5911732b-fbfe-4d3d-b8bd-8ca77ef6091e" providerId="AD" clId="Web-{8B92688C-35AE-8F21-C5EB-43738DD579F2}" dt="2024-08-12T15:37:39.498" v="0"/>
          <pc:sldLayoutMkLst>
            <pc:docMk/>
            <pc:sldMasterMk cId="0" sldId="2147483656"/>
            <pc:sldLayoutMk cId="0" sldId="2147483659"/>
          </pc:sldLayoutMkLst>
        </pc:sldLayoutChg>
        <pc:sldLayoutChg chg="mod">
          <pc:chgData name="Neeta Bhatnagar" userId="S::nbhatnagar@jhpiego.org::5911732b-fbfe-4d3d-b8bd-8ca77ef6091e" providerId="AD" clId="Web-{8B92688C-35AE-8F21-C5EB-43738DD579F2}" dt="2024-08-12T15:37:39.498" v="0"/>
          <pc:sldLayoutMkLst>
            <pc:docMk/>
            <pc:sldMasterMk cId="0" sldId="2147483656"/>
            <pc:sldLayoutMk cId="0" sldId="2147483660"/>
          </pc:sldLayoutMkLst>
        </pc:sldLayoutChg>
        <pc:sldLayoutChg chg="mod">
          <pc:chgData name="Neeta Bhatnagar" userId="S::nbhatnagar@jhpiego.org::5911732b-fbfe-4d3d-b8bd-8ca77ef6091e" providerId="AD" clId="Web-{8B92688C-35AE-8F21-C5EB-43738DD579F2}" dt="2024-08-12T15:37:39.498" v="0"/>
          <pc:sldLayoutMkLst>
            <pc:docMk/>
            <pc:sldMasterMk cId="0" sldId="2147483656"/>
            <pc:sldLayoutMk cId="0" sldId="2147483661"/>
          </pc:sldLayoutMkLst>
        </pc:sldLayoutChg>
        <pc:sldLayoutChg chg="mod">
          <pc:chgData name="Neeta Bhatnagar" userId="S::nbhatnagar@jhpiego.org::5911732b-fbfe-4d3d-b8bd-8ca77ef6091e" providerId="AD" clId="Web-{8B92688C-35AE-8F21-C5EB-43738DD579F2}" dt="2024-08-12T15:37:39.498" v="0"/>
          <pc:sldLayoutMkLst>
            <pc:docMk/>
            <pc:sldMasterMk cId="0" sldId="2147483656"/>
            <pc:sldLayoutMk cId="0" sldId="2147483662"/>
          </pc:sldLayoutMkLst>
        </pc:sldLayoutChg>
        <pc:sldLayoutChg chg="mod">
          <pc:chgData name="Neeta Bhatnagar" userId="S::nbhatnagar@jhpiego.org::5911732b-fbfe-4d3d-b8bd-8ca77ef6091e" providerId="AD" clId="Web-{8B92688C-35AE-8F21-C5EB-43738DD579F2}" dt="2024-08-12T15:37:39.498" v="0"/>
          <pc:sldLayoutMkLst>
            <pc:docMk/>
            <pc:sldMasterMk cId="0" sldId="2147483656"/>
            <pc:sldLayoutMk cId="0" sldId="2147483663"/>
          </pc:sldLayoutMkLst>
        </pc:sldLayoutChg>
        <pc:sldLayoutChg chg="mod">
          <pc:chgData name="Neeta Bhatnagar" userId="S::nbhatnagar@jhpiego.org::5911732b-fbfe-4d3d-b8bd-8ca77ef6091e" providerId="AD" clId="Web-{8B92688C-35AE-8F21-C5EB-43738DD579F2}" dt="2024-08-12T15:37:39.498" v="0"/>
          <pc:sldLayoutMkLst>
            <pc:docMk/>
            <pc:sldMasterMk cId="0" sldId="2147483656"/>
            <pc:sldLayoutMk cId="0" sldId="2147483686"/>
          </pc:sldLayoutMkLst>
        </pc:sldLayoutChg>
        <pc:sldLayoutChg chg="mod">
          <pc:chgData name="Neeta Bhatnagar" userId="S::nbhatnagar@jhpiego.org::5911732b-fbfe-4d3d-b8bd-8ca77ef6091e" providerId="AD" clId="Web-{8B92688C-35AE-8F21-C5EB-43738DD579F2}" dt="2024-08-12T15:37:39.498" v="0"/>
          <pc:sldLayoutMkLst>
            <pc:docMk/>
            <pc:sldMasterMk cId="0" sldId="2147483656"/>
            <pc:sldLayoutMk cId="0" sldId="2147483687"/>
          </pc:sldLayoutMkLst>
        </pc:sldLayoutChg>
      </pc:sldMasterChg>
      <pc:sldMasterChg chg="mod modSldLayout">
        <pc:chgData name="Neeta Bhatnagar" userId="S::nbhatnagar@jhpiego.org::5911732b-fbfe-4d3d-b8bd-8ca77ef6091e" providerId="AD" clId="Web-{8B92688C-35AE-8F21-C5EB-43738DD579F2}" dt="2024-08-12T15:37:39.498" v="0"/>
        <pc:sldMasterMkLst>
          <pc:docMk/>
          <pc:sldMasterMk cId="0" sldId="2147483664"/>
        </pc:sldMasterMkLst>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65"/>
          </pc:sldLayoutMkLst>
        </pc:sldLayoutChg>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66"/>
          </pc:sldLayoutMkLst>
        </pc:sldLayoutChg>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67"/>
          </pc:sldLayoutMkLst>
        </pc:sldLayoutChg>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68"/>
          </pc:sldLayoutMkLst>
        </pc:sldLayoutChg>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69"/>
          </pc:sldLayoutMkLst>
        </pc:sldLayoutChg>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70"/>
          </pc:sldLayoutMkLst>
        </pc:sldLayoutChg>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71"/>
          </pc:sldLayoutMkLst>
        </pc:sldLayoutChg>
        <pc:sldLayoutChg chg="mod">
          <pc:chgData name="Neeta Bhatnagar" userId="S::nbhatnagar@jhpiego.org::5911732b-fbfe-4d3d-b8bd-8ca77ef6091e" providerId="AD" clId="Web-{8B92688C-35AE-8F21-C5EB-43738DD579F2}" dt="2024-08-12T15:37:39.498" v="0"/>
          <pc:sldLayoutMkLst>
            <pc:docMk/>
            <pc:sldMasterMk cId="0" sldId="2147483664"/>
            <pc:sldLayoutMk cId="0" sldId="2147483672"/>
          </pc:sldLayoutMkLst>
        </pc:sldLayoutChg>
      </pc:sldMasterChg>
      <pc:sldMasterChg chg="mod modSldLayout">
        <pc:chgData name="Neeta Bhatnagar" userId="S::nbhatnagar@jhpiego.org::5911732b-fbfe-4d3d-b8bd-8ca77ef6091e" providerId="AD" clId="Web-{8B92688C-35AE-8F21-C5EB-43738DD579F2}" dt="2024-08-12T15:37:39.498" v="0"/>
        <pc:sldMasterMkLst>
          <pc:docMk/>
          <pc:sldMasterMk cId="0" sldId="2147483673"/>
        </pc:sldMasterMkLst>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74"/>
          </pc:sldLayoutMkLst>
        </pc:sldLayoutChg>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75"/>
          </pc:sldLayoutMkLst>
        </pc:sldLayoutChg>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76"/>
          </pc:sldLayoutMkLst>
        </pc:sldLayoutChg>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77"/>
          </pc:sldLayoutMkLst>
        </pc:sldLayoutChg>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78"/>
          </pc:sldLayoutMkLst>
        </pc:sldLayoutChg>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79"/>
          </pc:sldLayoutMkLst>
        </pc:sldLayoutChg>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80"/>
          </pc:sldLayoutMkLst>
        </pc:sldLayoutChg>
        <pc:sldLayoutChg chg="mod">
          <pc:chgData name="Neeta Bhatnagar" userId="S::nbhatnagar@jhpiego.org::5911732b-fbfe-4d3d-b8bd-8ca77ef6091e" providerId="AD" clId="Web-{8B92688C-35AE-8F21-C5EB-43738DD579F2}" dt="2024-08-12T15:37:39.498" v="0"/>
          <pc:sldLayoutMkLst>
            <pc:docMk/>
            <pc:sldMasterMk cId="0" sldId="2147483673"/>
            <pc:sldLayoutMk cId="0" sldId="2147483681"/>
          </pc:sldLayoutMkLst>
        </pc:sldLayoutChg>
      </pc:sldMasterChg>
    </pc:docChg>
  </pc:docChgLst>
  <pc:docChgLst>
    <pc:chgData name="Neeta Bhatnagar" userId="S::nbhatnagar@jhpiego.org::5911732b-fbfe-4d3d-b8bd-8ca77ef6091e" providerId="AD" clId="Web-{1C6B3ED8-31D7-9941-F628-369422A081DA}"/>
    <pc:docChg chg="modSld">
      <pc:chgData name="Neeta Bhatnagar" userId="S::nbhatnagar@jhpiego.org::5911732b-fbfe-4d3d-b8bd-8ca77ef6091e" providerId="AD" clId="Web-{1C6B3ED8-31D7-9941-F628-369422A081DA}" dt="2024-08-12T16:26:09.282" v="93" actId="20577"/>
      <pc:docMkLst>
        <pc:docMk/>
      </pc:docMkLst>
    </pc:docChg>
  </pc:docChgLst>
  <pc:docChgLst>
    <pc:chgData name="Neeta Bhatnagar" userId="S::nbhatnagar@jhpiego.org::5911732b-fbfe-4d3d-b8bd-8ca77ef6091e" providerId="AD" clId="Web-{E297CD6A-7713-2C05-522D-B157F47F6DF2}"/>
    <pc:docChg chg="modSld">
      <pc:chgData name="Neeta Bhatnagar" userId="S::nbhatnagar@jhpiego.org::5911732b-fbfe-4d3d-b8bd-8ca77ef6091e" providerId="AD" clId="Web-{E297CD6A-7713-2C05-522D-B157F47F6DF2}" dt="2024-12-06T14:19:53.866" v="3" actId="20577"/>
      <pc:docMkLst>
        <pc:docMk/>
      </pc:docMkLst>
      <pc:sldChg chg="modSp">
        <pc:chgData name="Neeta Bhatnagar" userId="S::nbhatnagar@jhpiego.org::5911732b-fbfe-4d3d-b8bd-8ca77ef6091e" providerId="AD" clId="Web-{E297CD6A-7713-2C05-522D-B157F47F6DF2}" dt="2024-12-06T14:19:53.866" v="3" actId="20577"/>
        <pc:sldMkLst>
          <pc:docMk/>
          <pc:sldMk cId="0" sldId="268"/>
        </pc:sldMkLst>
        <pc:spChg chg="mod">
          <ac:chgData name="Neeta Bhatnagar" userId="S::nbhatnagar@jhpiego.org::5911732b-fbfe-4d3d-b8bd-8ca77ef6091e" providerId="AD" clId="Web-{E297CD6A-7713-2C05-522D-B157F47F6DF2}" dt="2024-12-06T14:19:53.866" v="3" actId="20577"/>
          <ac:spMkLst>
            <pc:docMk/>
            <pc:sldMk cId="0" sldId="268"/>
            <ac:spMk id="208" creationId="{00000000-0000-0000-0000-000000000000}"/>
          </ac:spMkLst>
        </pc:spChg>
      </pc:sldChg>
    </pc:docChg>
  </pc:docChgLst>
  <pc:docChgLst>
    <pc:chgData name="Neeta Bhatnagar" userId="S::nbhatnagar@jhpiego.org::5911732b-fbfe-4d3d-b8bd-8ca77ef6091e" providerId="AD" clId="Web-{F1CA84D2-6342-BD7B-6893-0FD61146D07D}"/>
    <pc:docChg chg="addSld modSld">
      <pc:chgData name="Neeta Bhatnagar" userId="S::nbhatnagar@jhpiego.org::5911732b-fbfe-4d3d-b8bd-8ca77ef6091e" providerId="AD" clId="Web-{F1CA84D2-6342-BD7B-6893-0FD61146D07D}" dt="2024-10-14T20:18:33.723" v="305" actId="14100"/>
      <pc:docMkLst>
        <pc:docMk/>
      </pc:docMkLst>
      <pc:sldChg chg="modSp">
        <pc:chgData name="Neeta Bhatnagar" userId="S::nbhatnagar@jhpiego.org::5911732b-fbfe-4d3d-b8bd-8ca77ef6091e" providerId="AD" clId="Web-{F1CA84D2-6342-BD7B-6893-0FD61146D07D}" dt="2024-10-14T20:09:26.683" v="211" actId="14100"/>
        <pc:sldMkLst>
          <pc:docMk/>
          <pc:sldMk cId="0" sldId="256"/>
        </pc:sldMkLst>
      </pc:sldChg>
      <pc:sldChg chg="modSp">
        <pc:chgData name="Neeta Bhatnagar" userId="S::nbhatnagar@jhpiego.org::5911732b-fbfe-4d3d-b8bd-8ca77ef6091e" providerId="AD" clId="Web-{F1CA84D2-6342-BD7B-6893-0FD61146D07D}" dt="2024-10-14T19:31:21.435" v="16" actId="20577"/>
        <pc:sldMkLst>
          <pc:docMk/>
          <pc:sldMk cId="0" sldId="257"/>
        </pc:sldMkLst>
      </pc:sldChg>
      <pc:sldChg chg="modSp">
        <pc:chgData name="Neeta Bhatnagar" userId="S::nbhatnagar@jhpiego.org::5911732b-fbfe-4d3d-b8bd-8ca77ef6091e" providerId="AD" clId="Web-{F1CA84D2-6342-BD7B-6893-0FD61146D07D}" dt="2024-10-14T20:09:50.169" v="212" actId="14100"/>
        <pc:sldMkLst>
          <pc:docMk/>
          <pc:sldMk cId="0" sldId="258"/>
        </pc:sldMkLst>
      </pc:sldChg>
      <pc:sldChg chg="modSp">
        <pc:chgData name="Neeta Bhatnagar" userId="S::nbhatnagar@jhpiego.org::5911732b-fbfe-4d3d-b8bd-8ca77ef6091e" providerId="AD" clId="Web-{F1CA84D2-6342-BD7B-6893-0FD61146D07D}" dt="2024-10-14T20:12:07.060" v="246" actId="20577"/>
        <pc:sldMkLst>
          <pc:docMk/>
          <pc:sldMk cId="0" sldId="259"/>
        </pc:sldMkLst>
      </pc:sldChg>
      <pc:sldChg chg="modSp">
        <pc:chgData name="Neeta Bhatnagar" userId="S::nbhatnagar@jhpiego.org::5911732b-fbfe-4d3d-b8bd-8ca77ef6091e" providerId="AD" clId="Web-{F1CA84D2-6342-BD7B-6893-0FD61146D07D}" dt="2024-10-14T19:36:22.735" v="65" actId="20577"/>
        <pc:sldMkLst>
          <pc:docMk/>
          <pc:sldMk cId="0" sldId="261"/>
        </pc:sldMkLst>
      </pc:sldChg>
      <pc:sldChg chg="modSp">
        <pc:chgData name="Neeta Bhatnagar" userId="S::nbhatnagar@jhpiego.org::5911732b-fbfe-4d3d-b8bd-8ca77ef6091e" providerId="AD" clId="Web-{F1CA84D2-6342-BD7B-6893-0FD61146D07D}" dt="2024-10-14T19:36:55.877" v="68" actId="20577"/>
        <pc:sldMkLst>
          <pc:docMk/>
          <pc:sldMk cId="0" sldId="263"/>
        </pc:sldMkLst>
      </pc:sldChg>
      <pc:sldChg chg="modSp">
        <pc:chgData name="Neeta Bhatnagar" userId="S::nbhatnagar@jhpiego.org::5911732b-fbfe-4d3d-b8bd-8ca77ef6091e" providerId="AD" clId="Web-{F1CA84D2-6342-BD7B-6893-0FD61146D07D}" dt="2024-10-14T19:36:59.846" v="69" actId="1076"/>
        <pc:sldMkLst>
          <pc:docMk/>
          <pc:sldMk cId="0" sldId="264"/>
        </pc:sldMkLst>
      </pc:sldChg>
      <pc:sldChg chg="modSp">
        <pc:chgData name="Neeta Bhatnagar" userId="S::nbhatnagar@jhpiego.org::5911732b-fbfe-4d3d-b8bd-8ca77ef6091e" providerId="AD" clId="Web-{F1CA84D2-6342-BD7B-6893-0FD61146D07D}" dt="2024-10-14T19:38:11.897" v="78" actId="20577"/>
        <pc:sldMkLst>
          <pc:docMk/>
          <pc:sldMk cId="0" sldId="265"/>
        </pc:sldMkLst>
      </pc:sldChg>
      <pc:sldChg chg="modSp">
        <pc:chgData name="Neeta Bhatnagar" userId="S::nbhatnagar@jhpiego.org::5911732b-fbfe-4d3d-b8bd-8ca77ef6091e" providerId="AD" clId="Web-{F1CA84D2-6342-BD7B-6893-0FD61146D07D}" dt="2024-10-14T19:38:51.306" v="93" actId="20577"/>
        <pc:sldMkLst>
          <pc:docMk/>
          <pc:sldMk cId="0" sldId="266"/>
        </pc:sldMkLst>
      </pc:sldChg>
      <pc:sldChg chg="modSp">
        <pc:chgData name="Neeta Bhatnagar" userId="S::nbhatnagar@jhpiego.org::5911732b-fbfe-4d3d-b8bd-8ca77ef6091e" providerId="AD" clId="Web-{F1CA84D2-6342-BD7B-6893-0FD61146D07D}" dt="2024-10-14T19:42:15.724" v="110" actId="14100"/>
        <pc:sldMkLst>
          <pc:docMk/>
          <pc:sldMk cId="0" sldId="268"/>
        </pc:sldMkLst>
      </pc:sldChg>
      <pc:sldChg chg="modSp">
        <pc:chgData name="Neeta Bhatnagar" userId="S::nbhatnagar@jhpiego.org::5911732b-fbfe-4d3d-b8bd-8ca77ef6091e" providerId="AD" clId="Web-{F1CA84D2-6342-BD7B-6893-0FD61146D07D}" dt="2024-10-14T20:12:31.655" v="251" actId="1076"/>
        <pc:sldMkLst>
          <pc:docMk/>
          <pc:sldMk cId="0" sldId="270"/>
        </pc:sldMkLst>
      </pc:sldChg>
      <pc:sldChg chg="modSp">
        <pc:chgData name="Neeta Bhatnagar" userId="S::nbhatnagar@jhpiego.org::5911732b-fbfe-4d3d-b8bd-8ca77ef6091e" providerId="AD" clId="Web-{F1CA84D2-6342-BD7B-6893-0FD61146D07D}" dt="2024-10-14T20:13:16.158" v="261" actId="14100"/>
        <pc:sldMkLst>
          <pc:docMk/>
          <pc:sldMk cId="0" sldId="271"/>
        </pc:sldMkLst>
      </pc:sldChg>
      <pc:sldChg chg="modSp">
        <pc:chgData name="Neeta Bhatnagar" userId="S::nbhatnagar@jhpiego.org::5911732b-fbfe-4d3d-b8bd-8ca77ef6091e" providerId="AD" clId="Web-{F1CA84D2-6342-BD7B-6893-0FD61146D07D}" dt="2024-10-14T19:42:39.163" v="111" actId="1076"/>
        <pc:sldMkLst>
          <pc:docMk/>
          <pc:sldMk cId="0" sldId="272"/>
        </pc:sldMkLst>
      </pc:sldChg>
      <pc:sldChg chg="delSp modSp">
        <pc:chgData name="Neeta Bhatnagar" userId="S::nbhatnagar@jhpiego.org::5911732b-fbfe-4d3d-b8bd-8ca77ef6091e" providerId="AD" clId="Web-{F1CA84D2-6342-BD7B-6893-0FD61146D07D}" dt="2024-10-14T19:42:53.211" v="115" actId="14100"/>
        <pc:sldMkLst>
          <pc:docMk/>
          <pc:sldMk cId="0" sldId="273"/>
        </pc:sldMkLst>
      </pc:sldChg>
      <pc:sldChg chg="delSp modSp">
        <pc:chgData name="Neeta Bhatnagar" userId="S::nbhatnagar@jhpiego.org::5911732b-fbfe-4d3d-b8bd-8ca77ef6091e" providerId="AD" clId="Web-{F1CA84D2-6342-BD7B-6893-0FD61146D07D}" dt="2024-10-14T20:15:16.587" v="278" actId="1076"/>
        <pc:sldMkLst>
          <pc:docMk/>
          <pc:sldMk cId="0" sldId="274"/>
        </pc:sldMkLst>
      </pc:sldChg>
      <pc:sldChg chg="delSp modSp">
        <pc:chgData name="Neeta Bhatnagar" userId="S::nbhatnagar@jhpiego.org::5911732b-fbfe-4d3d-b8bd-8ca77ef6091e" providerId="AD" clId="Web-{F1CA84D2-6342-BD7B-6893-0FD61146D07D}" dt="2024-10-14T19:47:59.245" v="127" actId="1076"/>
        <pc:sldMkLst>
          <pc:docMk/>
          <pc:sldMk cId="0" sldId="275"/>
        </pc:sldMkLst>
      </pc:sldChg>
      <pc:sldChg chg="delSp modSp">
        <pc:chgData name="Neeta Bhatnagar" userId="S::nbhatnagar@jhpiego.org::5911732b-fbfe-4d3d-b8bd-8ca77ef6091e" providerId="AD" clId="Web-{F1CA84D2-6342-BD7B-6893-0FD61146D07D}" dt="2024-10-14T19:48:21.246" v="133" actId="14100"/>
        <pc:sldMkLst>
          <pc:docMk/>
          <pc:sldMk cId="0" sldId="276"/>
        </pc:sldMkLst>
      </pc:sldChg>
      <pc:sldChg chg="delSp modSp">
        <pc:chgData name="Neeta Bhatnagar" userId="S::nbhatnagar@jhpiego.org::5911732b-fbfe-4d3d-b8bd-8ca77ef6091e" providerId="AD" clId="Web-{F1CA84D2-6342-BD7B-6893-0FD61146D07D}" dt="2024-10-14T19:48:41.560" v="137" actId="1076"/>
        <pc:sldMkLst>
          <pc:docMk/>
          <pc:sldMk cId="0" sldId="277"/>
        </pc:sldMkLst>
      </pc:sldChg>
      <pc:sldChg chg="delSp modSp">
        <pc:chgData name="Neeta Bhatnagar" userId="S::nbhatnagar@jhpiego.org::5911732b-fbfe-4d3d-b8bd-8ca77ef6091e" providerId="AD" clId="Web-{F1CA84D2-6342-BD7B-6893-0FD61146D07D}" dt="2024-10-14T19:49:06.311" v="142" actId="14100"/>
        <pc:sldMkLst>
          <pc:docMk/>
          <pc:sldMk cId="0" sldId="278"/>
        </pc:sldMkLst>
      </pc:sldChg>
      <pc:sldChg chg="delSp modSp">
        <pc:chgData name="Neeta Bhatnagar" userId="S::nbhatnagar@jhpiego.org::5911732b-fbfe-4d3d-b8bd-8ca77ef6091e" providerId="AD" clId="Web-{F1CA84D2-6342-BD7B-6893-0FD61146D07D}" dt="2024-10-14T19:49:35.891" v="148" actId="1076"/>
        <pc:sldMkLst>
          <pc:docMk/>
          <pc:sldMk cId="0" sldId="279"/>
        </pc:sldMkLst>
      </pc:sldChg>
      <pc:sldChg chg="delSp modSp">
        <pc:chgData name="Neeta Bhatnagar" userId="S::nbhatnagar@jhpiego.org::5911732b-fbfe-4d3d-b8bd-8ca77ef6091e" providerId="AD" clId="Web-{F1CA84D2-6342-BD7B-6893-0FD61146D07D}" dt="2024-10-14T19:51:14.569" v="151" actId="1076"/>
        <pc:sldMkLst>
          <pc:docMk/>
          <pc:sldMk cId="0" sldId="280"/>
        </pc:sldMkLst>
      </pc:sldChg>
      <pc:sldChg chg="delSp modSp">
        <pc:chgData name="Neeta Bhatnagar" userId="S::nbhatnagar@jhpiego.org::5911732b-fbfe-4d3d-b8bd-8ca77ef6091e" providerId="AD" clId="Web-{F1CA84D2-6342-BD7B-6893-0FD61146D07D}" dt="2024-10-14T19:51:37.805" v="157" actId="1076"/>
        <pc:sldMkLst>
          <pc:docMk/>
          <pc:sldMk cId="0" sldId="281"/>
        </pc:sldMkLst>
      </pc:sldChg>
      <pc:sldChg chg="modSp">
        <pc:chgData name="Neeta Bhatnagar" userId="S::nbhatnagar@jhpiego.org::5911732b-fbfe-4d3d-b8bd-8ca77ef6091e" providerId="AD" clId="Web-{F1CA84D2-6342-BD7B-6893-0FD61146D07D}" dt="2024-10-14T19:52:11.416" v="158"/>
        <pc:sldMkLst>
          <pc:docMk/>
          <pc:sldMk cId="0" sldId="282"/>
        </pc:sldMkLst>
      </pc:sldChg>
      <pc:sldChg chg="modSp">
        <pc:chgData name="Neeta Bhatnagar" userId="S::nbhatnagar@jhpiego.org::5911732b-fbfe-4d3d-b8bd-8ca77ef6091e" providerId="AD" clId="Web-{F1CA84D2-6342-BD7B-6893-0FD61146D07D}" dt="2024-10-14T19:52:20.651" v="159"/>
        <pc:sldMkLst>
          <pc:docMk/>
          <pc:sldMk cId="0" sldId="283"/>
        </pc:sldMkLst>
      </pc:sldChg>
      <pc:sldChg chg="modSp">
        <pc:chgData name="Neeta Bhatnagar" userId="S::nbhatnagar@jhpiego.org::5911732b-fbfe-4d3d-b8bd-8ca77ef6091e" providerId="AD" clId="Web-{F1CA84D2-6342-BD7B-6893-0FD61146D07D}" dt="2024-10-14T19:53:51.509" v="177" actId="20577"/>
        <pc:sldMkLst>
          <pc:docMk/>
          <pc:sldMk cId="0" sldId="284"/>
        </pc:sldMkLst>
      </pc:sldChg>
      <pc:sldChg chg="modSp">
        <pc:chgData name="Neeta Bhatnagar" userId="S::nbhatnagar@jhpiego.org::5911732b-fbfe-4d3d-b8bd-8ca77ef6091e" providerId="AD" clId="Web-{F1CA84D2-6342-BD7B-6893-0FD61146D07D}" dt="2024-10-14T19:54:33.399" v="184" actId="20577"/>
        <pc:sldMkLst>
          <pc:docMk/>
          <pc:sldMk cId="0" sldId="285"/>
        </pc:sldMkLst>
      </pc:sldChg>
      <pc:sldChg chg="modSp">
        <pc:chgData name="Neeta Bhatnagar" userId="S::nbhatnagar@jhpiego.org::5911732b-fbfe-4d3d-b8bd-8ca77ef6091e" providerId="AD" clId="Web-{F1CA84D2-6342-BD7B-6893-0FD61146D07D}" dt="2024-10-14T19:55:09.370" v="189" actId="20577"/>
        <pc:sldMkLst>
          <pc:docMk/>
          <pc:sldMk cId="0" sldId="286"/>
        </pc:sldMkLst>
      </pc:sldChg>
      <pc:sldChg chg="modSp">
        <pc:chgData name="Neeta Bhatnagar" userId="S::nbhatnagar@jhpiego.org::5911732b-fbfe-4d3d-b8bd-8ca77ef6091e" providerId="AD" clId="Web-{F1CA84D2-6342-BD7B-6893-0FD61146D07D}" dt="2024-10-14T19:55:52.869" v="192" actId="20577"/>
        <pc:sldMkLst>
          <pc:docMk/>
          <pc:sldMk cId="0" sldId="287"/>
        </pc:sldMkLst>
      </pc:sldChg>
      <pc:sldChg chg="modSp">
        <pc:chgData name="Neeta Bhatnagar" userId="S::nbhatnagar@jhpiego.org::5911732b-fbfe-4d3d-b8bd-8ca77ef6091e" providerId="AD" clId="Web-{F1CA84D2-6342-BD7B-6893-0FD61146D07D}" dt="2024-10-14T19:56:11.136" v="195" actId="20577"/>
        <pc:sldMkLst>
          <pc:docMk/>
          <pc:sldMk cId="0" sldId="288"/>
        </pc:sldMkLst>
      </pc:sldChg>
      <pc:sldChg chg="modSp">
        <pc:chgData name="Neeta Bhatnagar" userId="S::nbhatnagar@jhpiego.org::5911732b-fbfe-4d3d-b8bd-8ca77ef6091e" providerId="AD" clId="Web-{F1CA84D2-6342-BD7B-6893-0FD61146D07D}" dt="2024-10-14T20:08:55.994" v="205" actId="20577"/>
        <pc:sldMkLst>
          <pc:docMk/>
          <pc:sldMk cId="0" sldId="290"/>
        </pc:sldMkLst>
      </pc:sldChg>
      <pc:sldChg chg="delSp modSp">
        <pc:chgData name="Neeta Bhatnagar" userId="S::nbhatnagar@jhpiego.org::5911732b-fbfe-4d3d-b8bd-8ca77ef6091e" providerId="AD" clId="Web-{F1CA84D2-6342-BD7B-6893-0FD61146D07D}" dt="2024-10-14T19:47:27.836" v="124" actId="1076"/>
        <pc:sldMkLst>
          <pc:docMk/>
          <pc:sldMk cId="530964743" sldId="293"/>
        </pc:sldMkLst>
      </pc:sldChg>
      <pc:sldChg chg="addSp delSp modSp new">
        <pc:chgData name="Neeta Bhatnagar" userId="S::nbhatnagar@jhpiego.org::5911732b-fbfe-4d3d-b8bd-8ca77ef6091e" providerId="AD" clId="Web-{F1CA84D2-6342-BD7B-6893-0FD61146D07D}" dt="2024-10-14T20:18:33.723" v="305" actId="14100"/>
        <pc:sldMkLst>
          <pc:docMk/>
          <pc:sldMk cId="1670374304" sldId="294"/>
        </pc:sldMkLst>
      </pc:sldChg>
    </pc:docChg>
  </pc:docChgLst>
  <pc:docChgLst>
    <pc:chgData name="Neeta Bhatnagar" userId="S::nbhatnagar@jhpiego.org::5911732b-fbfe-4d3d-b8bd-8ca77ef6091e" providerId="AD" clId="Web-{4999F525-95DE-5D1C-86B3-FE12E66EED7C}"/>
    <pc:docChg chg="modSld">
      <pc:chgData name="Neeta Bhatnagar" userId="S::nbhatnagar@jhpiego.org::5911732b-fbfe-4d3d-b8bd-8ca77ef6091e" providerId="AD" clId="Web-{4999F525-95DE-5D1C-86B3-FE12E66EED7C}" dt="2024-08-15T17:03:43.165" v="68"/>
      <pc:docMkLst>
        <pc:docMk/>
      </pc:docMkLst>
      <pc:sldChg chg="modSp">
        <pc:chgData name="Neeta Bhatnagar" userId="S::nbhatnagar@jhpiego.org::5911732b-fbfe-4d3d-b8bd-8ca77ef6091e" providerId="AD" clId="Web-{4999F525-95DE-5D1C-86B3-FE12E66EED7C}" dt="2024-08-15T16:51:59.157" v="21" actId="20577"/>
        <pc:sldMkLst>
          <pc:docMk/>
          <pc:sldMk cId="0" sldId="257"/>
        </pc:sldMkLst>
      </pc:sldChg>
      <pc:sldChg chg="modSp modNotes">
        <pc:chgData name="Neeta Bhatnagar" userId="S::nbhatnagar@jhpiego.org::5911732b-fbfe-4d3d-b8bd-8ca77ef6091e" providerId="AD" clId="Web-{4999F525-95DE-5D1C-86B3-FE12E66EED7C}" dt="2024-08-15T17:03:43.165" v="68"/>
        <pc:sldMkLst>
          <pc:docMk/>
          <pc:sldMk cId="0" sldId="259"/>
        </pc:sldMkLst>
      </pc:sldChg>
    </pc:docChg>
  </pc:docChgLst>
  <pc:docChgLst>
    <pc:chgData name="Neeta Bhatnagar" userId="S::nbhatnagar@jhpiego.org::5911732b-fbfe-4d3d-b8bd-8ca77ef6091e" providerId="AD" clId="Web-{4D361D5F-85E0-751C-6147-221EBBA87BCE}"/>
    <pc:docChg chg="modSld modMainMaster">
      <pc:chgData name="Neeta Bhatnagar" userId="S::nbhatnagar@jhpiego.org::5911732b-fbfe-4d3d-b8bd-8ca77ef6091e" providerId="AD" clId="Web-{4D361D5F-85E0-751C-6147-221EBBA87BCE}" dt="2024-08-12T16:05:56.821" v="196"/>
      <pc:docMkLst>
        <pc:docMk/>
      </pc:docMkLst>
      <pc:sldChg chg="addSp delSp modSp">
        <pc:chgData name="Neeta Bhatnagar" userId="S::nbhatnagar@jhpiego.org::5911732b-fbfe-4d3d-b8bd-8ca77ef6091e" providerId="AD" clId="Web-{4D361D5F-85E0-751C-6147-221EBBA87BCE}" dt="2024-08-12T16:05:11.177" v="194" actId="20577"/>
        <pc:sldMkLst>
          <pc:docMk/>
          <pc:sldMk cId="0" sldId="256"/>
        </pc:sldMkLst>
      </pc:sldChg>
      <pc:sldChg chg="modSp">
        <pc:chgData name="Neeta Bhatnagar" userId="S::nbhatnagar@jhpiego.org::5911732b-fbfe-4d3d-b8bd-8ca77ef6091e" providerId="AD" clId="Web-{4D361D5F-85E0-751C-6147-221EBBA87BCE}" dt="2024-08-12T15:42:52.987" v="43" actId="20577"/>
        <pc:sldMkLst>
          <pc:docMk/>
          <pc:sldMk cId="0" sldId="260"/>
        </pc:sldMkLst>
      </pc:sldChg>
      <pc:sldChg chg="modSp">
        <pc:chgData name="Neeta Bhatnagar" userId="S::nbhatnagar@jhpiego.org::5911732b-fbfe-4d3d-b8bd-8ca77ef6091e" providerId="AD" clId="Web-{4D361D5F-85E0-751C-6147-221EBBA87BCE}" dt="2024-08-12T15:43:34.052" v="57" actId="20577"/>
        <pc:sldMkLst>
          <pc:docMk/>
          <pc:sldMk cId="0" sldId="261"/>
        </pc:sldMkLst>
      </pc:sldChg>
      <pc:sldChg chg="mod modShow">
        <pc:chgData name="Neeta Bhatnagar" userId="S::nbhatnagar@jhpiego.org::5911732b-fbfe-4d3d-b8bd-8ca77ef6091e" providerId="AD" clId="Web-{4D361D5F-85E0-751C-6147-221EBBA87BCE}" dt="2024-08-12T15:43:40.724" v="58"/>
        <pc:sldMkLst>
          <pc:docMk/>
          <pc:sldMk cId="0" sldId="262"/>
        </pc:sldMkLst>
      </pc:sldChg>
      <pc:sldChg chg="addSp delSp modSp">
        <pc:chgData name="Neeta Bhatnagar" userId="S::nbhatnagar@jhpiego.org::5911732b-fbfe-4d3d-b8bd-8ca77ef6091e" providerId="AD" clId="Web-{4D361D5F-85E0-751C-6147-221EBBA87BCE}" dt="2024-08-12T15:46:00.358" v="65" actId="1076"/>
        <pc:sldMkLst>
          <pc:docMk/>
          <pc:sldMk cId="0" sldId="263"/>
        </pc:sldMkLst>
      </pc:sldChg>
      <pc:sldChg chg="modNotes">
        <pc:chgData name="Neeta Bhatnagar" userId="S::nbhatnagar@jhpiego.org::5911732b-fbfe-4d3d-b8bd-8ca77ef6091e" providerId="AD" clId="Web-{4D361D5F-85E0-751C-6147-221EBBA87BCE}" dt="2024-08-12T15:47:03.565" v="69"/>
        <pc:sldMkLst>
          <pc:docMk/>
          <pc:sldMk cId="0" sldId="265"/>
        </pc:sldMkLst>
      </pc:sldChg>
      <pc:sldChg chg="modSp">
        <pc:chgData name="Neeta Bhatnagar" userId="S::nbhatnagar@jhpiego.org::5911732b-fbfe-4d3d-b8bd-8ca77ef6091e" providerId="AD" clId="Web-{4D361D5F-85E0-751C-6147-221EBBA87BCE}" dt="2024-08-12T15:48:03.162" v="71" actId="20577"/>
        <pc:sldMkLst>
          <pc:docMk/>
          <pc:sldMk cId="0" sldId="266"/>
        </pc:sldMkLst>
      </pc:sldChg>
      <pc:sldChg chg="modSp">
        <pc:chgData name="Neeta Bhatnagar" userId="S::nbhatnagar@jhpiego.org::5911732b-fbfe-4d3d-b8bd-8ca77ef6091e" providerId="AD" clId="Web-{4D361D5F-85E0-751C-6147-221EBBA87BCE}" dt="2024-08-12T15:48:24.320" v="74" actId="20577"/>
        <pc:sldMkLst>
          <pc:docMk/>
          <pc:sldMk cId="0" sldId="269"/>
        </pc:sldMkLst>
      </pc:sldChg>
      <pc:sldChg chg="addSp delSp modSp">
        <pc:chgData name="Neeta Bhatnagar" userId="S::nbhatnagar@jhpiego.org::5911732b-fbfe-4d3d-b8bd-8ca77ef6091e" providerId="AD" clId="Web-{4D361D5F-85E0-751C-6147-221EBBA87BCE}" dt="2024-08-12T15:49:33.558" v="81" actId="1076"/>
        <pc:sldMkLst>
          <pc:docMk/>
          <pc:sldMk cId="0" sldId="270"/>
        </pc:sldMkLst>
      </pc:sldChg>
      <pc:sldChg chg="modSp">
        <pc:chgData name="Neeta Bhatnagar" userId="S::nbhatnagar@jhpiego.org::5911732b-fbfe-4d3d-b8bd-8ca77ef6091e" providerId="AD" clId="Web-{4D361D5F-85E0-751C-6147-221EBBA87BCE}" dt="2024-08-12T15:50:30.968" v="87" actId="20577"/>
        <pc:sldMkLst>
          <pc:docMk/>
          <pc:sldMk cId="0" sldId="272"/>
        </pc:sldMkLst>
      </pc:sldChg>
      <pc:sldChg chg="modSp">
        <pc:chgData name="Neeta Bhatnagar" userId="S::nbhatnagar@jhpiego.org::5911732b-fbfe-4d3d-b8bd-8ca77ef6091e" providerId="AD" clId="Web-{4D361D5F-85E0-751C-6147-221EBBA87BCE}" dt="2024-08-12T15:52:35.288" v="121" actId="20577"/>
        <pc:sldMkLst>
          <pc:docMk/>
          <pc:sldMk cId="0" sldId="274"/>
        </pc:sldMkLst>
      </pc:sldChg>
      <pc:sldChg chg="modSp modNotes">
        <pc:chgData name="Neeta Bhatnagar" userId="S::nbhatnagar@jhpiego.org::5911732b-fbfe-4d3d-b8bd-8ca77ef6091e" providerId="AD" clId="Web-{4D361D5F-85E0-751C-6147-221EBBA87BCE}" dt="2024-08-12T15:54:46.796" v="168"/>
        <pc:sldMkLst>
          <pc:docMk/>
          <pc:sldMk cId="0" sldId="285"/>
        </pc:sldMkLst>
      </pc:sldChg>
      <pc:sldChg chg="modSp">
        <pc:chgData name="Neeta Bhatnagar" userId="S::nbhatnagar@jhpiego.org::5911732b-fbfe-4d3d-b8bd-8ca77ef6091e" providerId="AD" clId="Web-{4D361D5F-85E0-751C-6147-221EBBA87BCE}" dt="2024-08-12T15:57:17.555" v="179" actId="20577"/>
        <pc:sldMkLst>
          <pc:docMk/>
          <pc:sldMk cId="0" sldId="287"/>
        </pc:sldMkLst>
      </pc:sldChg>
      <pc:sldMasterChg chg="mod modSldLayout">
        <pc:chgData name="Neeta Bhatnagar" userId="S::nbhatnagar@jhpiego.org::5911732b-fbfe-4d3d-b8bd-8ca77ef6091e" providerId="AD" clId="Web-{4D361D5F-85E0-751C-6147-221EBBA87BCE}" dt="2024-08-12T16:05:56.821" v="196"/>
        <pc:sldMasterMkLst>
          <pc:docMk/>
          <pc:sldMasterMk cId="0" sldId="2147483648"/>
        </pc:sldMasterMkLst>
        <pc:sldLayoutChg chg="mod">
          <pc:chgData name="Neeta Bhatnagar" userId="S::nbhatnagar@jhpiego.org::5911732b-fbfe-4d3d-b8bd-8ca77ef6091e" providerId="AD" clId="Web-{4D361D5F-85E0-751C-6147-221EBBA87BCE}" dt="2024-08-12T16:05:56.821" v="196"/>
          <pc:sldLayoutMkLst>
            <pc:docMk/>
            <pc:sldMasterMk cId="0" sldId="2147483648"/>
            <pc:sldLayoutMk cId="0" sldId="2147483649"/>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48"/>
            <pc:sldLayoutMk cId="0" sldId="2147483650"/>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48"/>
            <pc:sldLayoutMk cId="0" sldId="2147483651"/>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48"/>
            <pc:sldLayoutMk cId="0" sldId="2147483652"/>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48"/>
            <pc:sldLayoutMk cId="0" sldId="2147483683"/>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48"/>
            <pc:sldLayoutMk cId="0" sldId="2147483684"/>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48"/>
            <pc:sldLayoutMk cId="0" sldId="2147483685"/>
          </pc:sldLayoutMkLst>
        </pc:sldLayoutChg>
      </pc:sldMasterChg>
      <pc:sldMasterChg chg="mod modSldLayout">
        <pc:chgData name="Neeta Bhatnagar" userId="S::nbhatnagar@jhpiego.org::5911732b-fbfe-4d3d-b8bd-8ca77ef6091e" providerId="AD" clId="Web-{4D361D5F-85E0-751C-6147-221EBBA87BCE}" dt="2024-08-12T16:05:56.821" v="196"/>
        <pc:sldMasterMkLst>
          <pc:docMk/>
          <pc:sldMasterMk cId="0" sldId="2147483656"/>
        </pc:sldMasterMkLst>
        <pc:sldLayoutChg chg="mod">
          <pc:chgData name="Neeta Bhatnagar" userId="S::nbhatnagar@jhpiego.org::5911732b-fbfe-4d3d-b8bd-8ca77ef6091e" providerId="AD" clId="Web-{4D361D5F-85E0-751C-6147-221EBBA87BCE}" dt="2024-08-12T16:05:56.821" v="196"/>
          <pc:sldLayoutMkLst>
            <pc:docMk/>
            <pc:sldMasterMk cId="0" sldId="2147483656"/>
            <pc:sldLayoutMk cId="0" sldId="2147483659"/>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56"/>
            <pc:sldLayoutMk cId="0" sldId="2147483660"/>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56"/>
            <pc:sldLayoutMk cId="0" sldId="2147483661"/>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56"/>
            <pc:sldLayoutMk cId="0" sldId="2147483662"/>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56"/>
            <pc:sldLayoutMk cId="0" sldId="2147483663"/>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56"/>
            <pc:sldLayoutMk cId="0" sldId="2147483686"/>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56"/>
            <pc:sldLayoutMk cId="0" sldId="2147483687"/>
          </pc:sldLayoutMkLst>
        </pc:sldLayoutChg>
      </pc:sldMasterChg>
      <pc:sldMasterChg chg="mod modSldLayout">
        <pc:chgData name="Neeta Bhatnagar" userId="S::nbhatnagar@jhpiego.org::5911732b-fbfe-4d3d-b8bd-8ca77ef6091e" providerId="AD" clId="Web-{4D361D5F-85E0-751C-6147-221EBBA87BCE}" dt="2024-08-12T16:05:56.821" v="196"/>
        <pc:sldMasterMkLst>
          <pc:docMk/>
          <pc:sldMasterMk cId="0" sldId="2147483664"/>
        </pc:sldMasterMkLst>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65"/>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66"/>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67"/>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68"/>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69"/>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70"/>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71"/>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64"/>
            <pc:sldLayoutMk cId="0" sldId="2147483672"/>
          </pc:sldLayoutMkLst>
        </pc:sldLayoutChg>
      </pc:sldMasterChg>
      <pc:sldMasterChg chg="mod modSldLayout">
        <pc:chgData name="Neeta Bhatnagar" userId="S::nbhatnagar@jhpiego.org::5911732b-fbfe-4d3d-b8bd-8ca77ef6091e" providerId="AD" clId="Web-{4D361D5F-85E0-751C-6147-221EBBA87BCE}" dt="2024-08-12T16:05:56.821" v="196"/>
        <pc:sldMasterMkLst>
          <pc:docMk/>
          <pc:sldMasterMk cId="0" sldId="2147483673"/>
        </pc:sldMasterMkLst>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74"/>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75"/>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76"/>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77"/>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78"/>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79"/>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80"/>
          </pc:sldLayoutMkLst>
        </pc:sldLayoutChg>
        <pc:sldLayoutChg chg="mod">
          <pc:chgData name="Neeta Bhatnagar" userId="S::nbhatnagar@jhpiego.org::5911732b-fbfe-4d3d-b8bd-8ca77ef6091e" providerId="AD" clId="Web-{4D361D5F-85E0-751C-6147-221EBBA87BCE}" dt="2024-08-12T16:05:56.821" v="196"/>
          <pc:sldLayoutMkLst>
            <pc:docMk/>
            <pc:sldMasterMk cId="0" sldId="2147483673"/>
            <pc:sldLayoutMk cId="0" sldId="2147483681"/>
          </pc:sldLayoutMkLst>
        </pc:sldLayoutChg>
      </pc:sldMasterChg>
    </pc:docChg>
  </pc:docChgLst>
  <pc:docChgLst>
    <pc:chgData name="Neeta Bhatnagar" userId="S::nbhatnagar@jhpiego.org::5911732b-fbfe-4d3d-b8bd-8ca77ef6091e" providerId="AD" clId="Web-{00B450A7-8E79-91F8-1700-A158850E9BEE}"/>
    <pc:docChg chg="delSld modSld sldOrd">
      <pc:chgData name="Neeta Bhatnagar" userId="S::nbhatnagar@jhpiego.org::5911732b-fbfe-4d3d-b8bd-8ca77ef6091e" providerId="AD" clId="Web-{00B450A7-8E79-91F8-1700-A158850E9BEE}" dt="2024-10-15T12:17:01.495" v="130" actId="14100"/>
      <pc:docMkLst>
        <pc:docMk/>
      </pc:docMkLst>
      <pc:sldChg chg="modSp">
        <pc:chgData name="Neeta Bhatnagar" userId="S::nbhatnagar@jhpiego.org::5911732b-fbfe-4d3d-b8bd-8ca77ef6091e" providerId="AD" clId="Web-{00B450A7-8E79-91F8-1700-A158850E9BEE}" dt="2024-10-14T20:55:06.367" v="22" actId="20577"/>
        <pc:sldMkLst>
          <pc:docMk/>
          <pc:sldMk cId="0" sldId="257"/>
        </pc:sldMkLst>
      </pc:sldChg>
      <pc:sldChg chg="addSp modSp">
        <pc:chgData name="Neeta Bhatnagar" userId="S::nbhatnagar@jhpiego.org::5911732b-fbfe-4d3d-b8bd-8ca77ef6091e" providerId="AD" clId="Web-{00B450A7-8E79-91F8-1700-A158850E9BEE}" dt="2024-10-14T20:56:23.573" v="29" actId="14100"/>
        <pc:sldMkLst>
          <pc:docMk/>
          <pc:sldMk cId="0" sldId="263"/>
        </pc:sldMkLst>
      </pc:sldChg>
      <pc:sldChg chg="modSp">
        <pc:chgData name="Neeta Bhatnagar" userId="S::nbhatnagar@jhpiego.org::5911732b-fbfe-4d3d-b8bd-8ca77ef6091e" providerId="AD" clId="Web-{00B450A7-8E79-91F8-1700-A158850E9BEE}" dt="2024-10-14T20:56:50.667" v="31" actId="14100"/>
        <pc:sldMkLst>
          <pc:docMk/>
          <pc:sldMk cId="0" sldId="268"/>
        </pc:sldMkLst>
      </pc:sldChg>
      <pc:sldChg chg="addSp modSp">
        <pc:chgData name="Neeta Bhatnagar" userId="S::nbhatnagar@jhpiego.org::5911732b-fbfe-4d3d-b8bd-8ca77ef6091e" providerId="AD" clId="Web-{00B450A7-8E79-91F8-1700-A158850E9BEE}" dt="2024-10-14T20:58:04.044" v="85" actId="1076"/>
        <pc:sldMkLst>
          <pc:docMk/>
          <pc:sldMk cId="0" sldId="270"/>
        </pc:sldMkLst>
      </pc:sldChg>
      <pc:sldChg chg="addSp modSp">
        <pc:chgData name="Neeta Bhatnagar" userId="S::nbhatnagar@jhpiego.org::5911732b-fbfe-4d3d-b8bd-8ca77ef6091e" providerId="AD" clId="Web-{00B450A7-8E79-91F8-1700-A158850E9BEE}" dt="2024-10-15T12:15:54.959" v="126" actId="1076"/>
        <pc:sldMkLst>
          <pc:docMk/>
          <pc:sldMk cId="0" sldId="274"/>
        </pc:sldMkLst>
      </pc:sldChg>
      <pc:sldChg chg="del">
        <pc:chgData name="Neeta Bhatnagar" userId="S::nbhatnagar@jhpiego.org::5911732b-fbfe-4d3d-b8bd-8ca77ef6091e" providerId="AD" clId="Web-{00B450A7-8E79-91F8-1700-A158850E9BEE}" dt="2024-10-15T12:14:56.081" v="118"/>
        <pc:sldMkLst>
          <pc:docMk/>
          <pc:sldMk cId="530964743" sldId="293"/>
        </pc:sldMkLst>
      </pc:sldChg>
      <pc:sldChg chg="modSp ord">
        <pc:chgData name="Neeta Bhatnagar" userId="S::nbhatnagar@jhpiego.org::5911732b-fbfe-4d3d-b8bd-8ca77ef6091e" providerId="AD" clId="Web-{00B450A7-8E79-91F8-1700-A158850E9BEE}" dt="2024-10-15T12:17:01.495" v="130" actId="14100"/>
        <pc:sldMkLst>
          <pc:docMk/>
          <pc:sldMk cId="1670374304" sldId="294"/>
        </pc:sldMkLst>
      </pc:sldChg>
    </pc:docChg>
  </pc:docChgLst>
  <pc:docChgLst>
    <pc:chgData name="Neeta Bhatnagar" userId="S::nbhatnagar@jhpiego.org::5911732b-fbfe-4d3d-b8bd-8ca77ef6091e" providerId="AD" clId="Web-{4DDE14EB-CFBA-92DF-9275-753250917D1D}"/>
    <pc:docChg chg="modSld">
      <pc:chgData name="Neeta Bhatnagar" userId="S::nbhatnagar@jhpiego.org::5911732b-fbfe-4d3d-b8bd-8ca77ef6091e" providerId="AD" clId="Web-{4DDE14EB-CFBA-92DF-9275-753250917D1D}" dt="2024-12-02T22:26:32.137" v="43" actId="20577"/>
      <pc:docMkLst>
        <pc:docMk/>
      </pc:docMkLst>
      <pc:sldChg chg="modSp">
        <pc:chgData name="Neeta Bhatnagar" userId="S::nbhatnagar@jhpiego.org::5911732b-fbfe-4d3d-b8bd-8ca77ef6091e" providerId="AD" clId="Web-{4DDE14EB-CFBA-92DF-9275-753250917D1D}" dt="2024-12-02T22:12:05.714" v="7" actId="20577"/>
        <pc:sldMkLst>
          <pc:docMk/>
          <pc:sldMk cId="0" sldId="256"/>
        </pc:sldMkLst>
        <pc:spChg chg="mod">
          <ac:chgData name="Neeta Bhatnagar" userId="S::nbhatnagar@jhpiego.org::5911732b-fbfe-4d3d-b8bd-8ca77ef6091e" providerId="AD" clId="Web-{4DDE14EB-CFBA-92DF-9275-753250917D1D}" dt="2024-12-02T22:12:05.714" v="7" actId="20577"/>
          <ac:spMkLst>
            <pc:docMk/>
            <pc:sldMk cId="0" sldId="256"/>
            <ac:spMk id="119" creationId="{00000000-0000-0000-0000-000000000000}"/>
          </ac:spMkLst>
        </pc:spChg>
      </pc:sldChg>
      <pc:sldChg chg="modNotes">
        <pc:chgData name="Neeta Bhatnagar" userId="S::nbhatnagar@jhpiego.org::5911732b-fbfe-4d3d-b8bd-8ca77ef6091e" providerId="AD" clId="Web-{4DDE14EB-CFBA-92DF-9275-753250917D1D}" dt="2024-12-02T22:16:33.145" v="33"/>
        <pc:sldMkLst>
          <pc:docMk/>
          <pc:sldMk cId="245196810" sldId="293"/>
        </pc:sldMkLst>
      </pc:sldChg>
      <pc:sldChg chg="modSp">
        <pc:chgData name="Neeta Bhatnagar" userId="S::nbhatnagar@jhpiego.org::5911732b-fbfe-4d3d-b8bd-8ca77ef6091e" providerId="AD" clId="Web-{4DDE14EB-CFBA-92DF-9275-753250917D1D}" dt="2024-12-02T22:26:32.137" v="43" actId="20577"/>
        <pc:sldMkLst>
          <pc:docMk/>
          <pc:sldMk cId="2681848758" sldId="295"/>
        </pc:sldMkLst>
        <pc:spChg chg="mod">
          <ac:chgData name="Neeta Bhatnagar" userId="S::nbhatnagar@jhpiego.org::5911732b-fbfe-4d3d-b8bd-8ca77ef6091e" providerId="AD" clId="Web-{4DDE14EB-CFBA-92DF-9275-753250917D1D}" dt="2024-12-02T22:26:32.137" v="43" actId="20577"/>
          <ac:spMkLst>
            <pc:docMk/>
            <pc:sldMk cId="2681848758" sldId="295"/>
            <ac:spMk id="2" creationId="{2DB864EC-48BF-5CFC-2131-16EB77E85152}"/>
          </ac:spMkLst>
        </pc:spChg>
        <pc:spChg chg="mod">
          <ac:chgData name="Neeta Bhatnagar" userId="S::nbhatnagar@jhpiego.org::5911732b-fbfe-4d3d-b8bd-8ca77ef6091e" providerId="AD" clId="Web-{4DDE14EB-CFBA-92DF-9275-753250917D1D}" dt="2024-12-02T22:14:00.030" v="17" actId="20577"/>
          <ac:spMkLst>
            <pc:docMk/>
            <pc:sldMk cId="2681848758" sldId="295"/>
            <ac:spMk id="3" creationId="{B6E6CDB4-1500-986D-8D25-106AC834DDB4}"/>
          </ac:spMkLst>
        </pc:spChg>
      </pc:sldChg>
    </pc:docChg>
  </pc:docChgLst>
  <pc:docChgLst>
    <pc:chgData name="Neeta Bhatnagar" userId="S::nbhatnagar@jhpiego.org::5911732b-fbfe-4d3d-b8bd-8ca77ef6091e" providerId="AD" clId="Web-{BF9FC037-4640-50E7-1FC3-6C36BE7EB6E4}"/>
    <pc:docChg chg="modSld">
      <pc:chgData name="Neeta Bhatnagar" userId="S::nbhatnagar@jhpiego.org::5911732b-fbfe-4d3d-b8bd-8ca77ef6091e" providerId="AD" clId="Web-{BF9FC037-4640-50E7-1FC3-6C36BE7EB6E4}" dt="2024-11-27T20:46:59.415" v="34" actId="20577"/>
      <pc:docMkLst>
        <pc:docMk/>
      </pc:docMkLst>
      <pc:sldChg chg="modSp">
        <pc:chgData name="Neeta Bhatnagar" userId="S::nbhatnagar@jhpiego.org::5911732b-fbfe-4d3d-b8bd-8ca77ef6091e" providerId="AD" clId="Web-{BF9FC037-4640-50E7-1FC3-6C36BE7EB6E4}" dt="2024-11-27T20:46:59.415" v="34" actId="20577"/>
        <pc:sldMkLst>
          <pc:docMk/>
          <pc:sldMk cId="0" sldId="268"/>
        </pc:sldMkLst>
        <pc:spChg chg="mod">
          <ac:chgData name="Neeta Bhatnagar" userId="S::nbhatnagar@jhpiego.org::5911732b-fbfe-4d3d-b8bd-8ca77ef6091e" providerId="AD" clId="Web-{BF9FC037-4640-50E7-1FC3-6C36BE7EB6E4}" dt="2024-11-27T20:46:59.415" v="34" actId="20577"/>
          <ac:spMkLst>
            <pc:docMk/>
            <pc:sldMk cId="0" sldId="268"/>
            <ac:spMk id="208" creationId="{00000000-0000-0000-0000-000000000000}"/>
          </ac:spMkLst>
        </pc:spChg>
      </pc:sldChg>
    </pc:docChg>
  </pc:docChgLst>
  <pc:docChgLst>
    <pc:chgData name="Neeta Bhatnagar" userId="S::nbhatnagar@jhpiego.org::5911732b-fbfe-4d3d-b8bd-8ca77ef6091e" providerId="AD" clId="Web-{CD901647-26D2-20DB-2FB0-0D221BD8E7F8}"/>
    <pc:docChg chg="modSld">
      <pc:chgData name="Neeta Bhatnagar" userId="S::nbhatnagar@jhpiego.org::5911732b-fbfe-4d3d-b8bd-8ca77ef6091e" providerId="AD" clId="Web-{CD901647-26D2-20DB-2FB0-0D221BD8E7F8}" dt="2024-12-12T17:41:08.019" v="19" actId="1076"/>
      <pc:docMkLst>
        <pc:docMk/>
      </pc:docMkLst>
      <pc:sldChg chg="addSp delSp modSp">
        <pc:chgData name="Neeta Bhatnagar" userId="S::nbhatnagar@jhpiego.org::5911732b-fbfe-4d3d-b8bd-8ca77ef6091e" providerId="AD" clId="Web-{CD901647-26D2-20DB-2FB0-0D221BD8E7F8}" dt="2024-12-12T17:39:53.281" v="13" actId="1076"/>
        <pc:sldMkLst>
          <pc:docMk/>
          <pc:sldMk cId="0" sldId="256"/>
        </pc:sldMkLst>
        <pc:picChg chg="mod">
          <ac:chgData name="Neeta Bhatnagar" userId="S::nbhatnagar@jhpiego.org::5911732b-fbfe-4d3d-b8bd-8ca77ef6091e" providerId="AD" clId="Web-{CD901647-26D2-20DB-2FB0-0D221BD8E7F8}" dt="2024-12-12T17:39:53.281" v="13" actId="1076"/>
          <ac:picMkLst>
            <pc:docMk/>
            <pc:sldMk cId="0" sldId="256"/>
            <ac:picMk id="3" creationId="{9004AE42-B164-003F-4B8D-2F164B4FB805}"/>
          </ac:picMkLst>
        </pc:picChg>
        <pc:picChg chg="add mod">
          <ac:chgData name="Neeta Bhatnagar" userId="S::nbhatnagar@jhpiego.org::5911732b-fbfe-4d3d-b8bd-8ca77ef6091e" providerId="AD" clId="Web-{CD901647-26D2-20DB-2FB0-0D221BD8E7F8}" dt="2024-12-12T17:39:46.796" v="12" actId="14100"/>
          <ac:picMkLst>
            <pc:docMk/>
            <pc:sldMk cId="0" sldId="256"/>
            <ac:picMk id="4" creationId="{9CF4906C-CD14-B637-2024-A54D9C80DAE7}"/>
          </ac:picMkLst>
        </pc:picChg>
      </pc:sldChg>
      <pc:sldChg chg="addSp modSp">
        <pc:chgData name="Neeta Bhatnagar" userId="S::nbhatnagar@jhpiego.org::5911732b-fbfe-4d3d-b8bd-8ca77ef6091e" providerId="AD" clId="Web-{CD901647-26D2-20DB-2FB0-0D221BD8E7F8}" dt="2024-12-12T17:41:08.019" v="19" actId="1076"/>
        <pc:sldMkLst>
          <pc:docMk/>
          <pc:sldMk cId="3092770407" sldId="292"/>
        </pc:sldMkLst>
        <pc:spChg chg="mod">
          <ac:chgData name="Neeta Bhatnagar" userId="S::nbhatnagar@jhpiego.org::5911732b-fbfe-4d3d-b8bd-8ca77ef6091e" providerId="AD" clId="Web-{CD901647-26D2-20DB-2FB0-0D221BD8E7F8}" dt="2024-12-12T17:40:37.689" v="14" actId="14100"/>
          <ac:spMkLst>
            <pc:docMk/>
            <pc:sldMk cId="3092770407" sldId="292"/>
            <ac:spMk id="3" creationId="{927A9388-25E7-AF92-48AD-EFBCA153C8FC}"/>
          </ac:spMkLst>
        </pc:spChg>
      </pc:sldChg>
    </pc:docChg>
  </pc:docChgLst>
  <pc:docChgLst>
    <pc:chgData name="Neeta Bhatnagar" userId="S::nbhatnagar@jhpiego.org::5911732b-fbfe-4d3d-b8bd-8ca77ef6091e" providerId="AD" clId="Web-{2FFB7566-1349-0CBE-FBC9-3A4A7667B83D}"/>
    <pc:docChg chg="modSld">
      <pc:chgData name="Neeta Bhatnagar" userId="S::nbhatnagar@jhpiego.org::5911732b-fbfe-4d3d-b8bd-8ca77ef6091e" providerId="AD" clId="Web-{2FFB7566-1349-0CBE-FBC9-3A4A7667B83D}" dt="2024-08-27T21:14:29.511" v="18" actId="20577"/>
      <pc:docMkLst>
        <pc:docMk/>
      </pc:docMkLst>
      <pc:sldChg chg="modSp">
        <pc:chgData name="Neeta Bhatnagar" userId="S::nbhatnagar@jhpiego.org::5911732b-fbfe-4d3d-b8bd-8ca77ef6091e" providerId="AD" clId="Web-{2FFB7566-1349-0CBE-FBC9-3A4A7667B83D}" dt="2024-08-27T21:09:40.557" v="1" actId="20577"/>
        <pc:sldMkLst>
          <pc:docMk/>
          <pc:sldMk cId="0" sldId="275"/>
        </pc:sldMkLst>
      </pc:sldChg>
      <pc:sldChg chg="modSp">
        <pc:chgData name="Neeta Bhatnagar" userId="S::nbhatnagar@jhpiego.org::5911732b-fbfe-4d3d-b8bd-8ca77ef6091e" providerId="AD" clId="Web-{2FFB7566-1349-0CBE-FBC9-3A4A7667B83D}" dt="2024-08-27T21:09:47.010" v="3" actId="20577"/>
        <pc:sldMkLst>
          <pc:docMk/>
          <pc:sldMk cId="0" sldId="276"/>
        </pc:sldMkLst>
      </pc:sldChg>
      <pc:sldChg chg="modSp">
        <pc:chgData name="Neeta Bhatnagar" userId="S::nbhatnagar@jhpiego.org::5911732b-fbfe-4d3d-b8bd-8ca77ef6091e" providerId="AD" clId="Web-{2FFB7566-1349-0CBE-FBC9-3A4A7667B83D}" dt="2024-08-27T21:09:54.557" v="5" actId="20577"/>
        <pc:sldMkLst>
          <pc:docMk/>
          <pc:sldMk cId="0" sldId="277"/>
        </pc:sldMkLst>
      </pc:sldChg>
      <pc:sldChg chg="modSp">
        <pc:chgData name="Neeta Bhatnagar" userId="S::nbhatnagar@jhpiego.org::5911732b-fbfe-4d3d-b8bd-8ca77ef6091e" providerId="AD" clId="Web-{2FFB7566-1349-0CBE-FBC9-3A4A7667B83D}" dt="2024-08-27T21:11:09.886" v="7" actId="20577"/>
        <pc:sldMkLst>
          <pc:docMk/>
          <pc:sldMk cId="0" sldId="278"/>
        </pc:sldMkLst>
      </pc:sldChg>
      <pc:sldChg chg="modSp">
        <pc:chgData name="Neeta Bhatnagar" userId="S::nbhatnagar@jhpiego.org::5911732b-fbfe-4d3d-b8bd-8ca77ef6091e" providerId="AD" clId="Web-{2FFB7566-1349-0CBE-FBC9-3A4A7667B83D}" dt="2024-08-27T21:11:16.089" v="8" actId="20577"/>
        <pc:sldMkLst>
          <pc:docMk/>
          <pc:sldMk cId="0" sldId="279"/>
        </pc:sldMkLst>
      </pc:sldChg>
      <pc:sldChg chg="modSp">
        <pc:chgData name="Neeta Bhatnagar" userId="S::nbhatnagar@jhpiego.org::5911732b-fbfe-4d3d-b8bd-8ca77ef6091e" providerId="AD" clId="Web-{2FFB7566-1349-0CBE-FBC9-3A4A7667B83D}" dt="2024-08-27T21:11:24.479" v="9" actId="20577"/>
        <pc:sldMkLst>
          <pc:docMk/>
          <pc:sldMk cId="0" sldId="280"/>
        </pc:sldMkLst>
      </pc:sldChg>
      <pc:sldChg chg="modSp">
        <pc:chgData name="Neeta Bhatnagar" userId="S::nbhatnagar@jhpiego.org::5911732b-fbfe-4d3d-b8bd-8ca77ef6091e" providerId="AD" clId="Web-{2FFB7566-1349-0CBE-FBC9-3A4A7667B83D}" dt="2024-08-27T21:11:32.620" v="11" actId="20577"/>
        <pc:sldMkLst>
          <pc:docMk/>
          <pc:sldMk cId="0" sldId="281"/>
        </pc:sldMkLst>
      </pc:sldChg>
      <pc:sldChg chg="modSp">
        <pc:chgData name="Neeta Bhatnagar" userId="S::nbhatnagar@jhpiego.org::5911732b-fbfe-4d3d-b8bd-8ca77ef6091e" providerId="AD" clId="Web-{2FFB7566-1349-0CBE-FBC9-3A4A7667B83D}" dt="2024-08-27T21:11:48.870" v="13" actId="20577"/>
        <pc:sldMkLst>
          <pc:docMk/>
          <pc:sldMk cId="0" sldId="282"/>
        </pc:sldMkLst>
      </pc:sldChg>
      <pc:sldChg chg="modSp">
        <pc:chgData name="Neeta Bhatnagar" userId="S::nbhatnagar@jhpiego.org::5911732b-fbfe-4d3d-b8bd-8ca77ef6091e" providerId="AD" clId="Web-{2FFB7566-1349-0CBE-FBC9-3A4A7667B83D}" dt="2024-08-27T21:11:56.214" v="15" actId="20577"/>
        <pc:sldMkLst>
          <pc:docMk/>
          <pc:sldMk cId="0" sldId="283"/>
        </pc:sldMkLst>
      </pc:sldChg>
      <pc:sldChg chg="modSp">
        <pc:chgData name="Neeta Bhatnagar" userId="S::nbhatnagar@jhpiego.org::5911732b-fbfe-4d3d-b8bd-8ca77ef6091e" providerId="AD" clId="Web-{2FFB7566-1349-0CBE-FBC9-3A4A7667B83D}" dt="2024-08-27T21:14:29.511" v="18" actId="20577"/>
        <pc:sldMkLst>
          <pc:docMk/>
          <pc:sldMk cId="0" sldId="290"/>
        </pc:sldMkLst>
      </pc:sldChg>
      <pc:sldChg chg="modSp">
        <pc:chgData name="Neeta Bhatnagar" userId="S::nbhatnagar@jhpiego.org::5911732b-fbfe-4d3d-b8bd-8ca77ef6091e" providerId="AD" clId="Web-{2FFB7566-1349-0CBE-FBC9-3A4A7667B83D}" dt="2024-08-27T21:11:42.261" v="12" actId="20577"/>
        <pc:sldMkLst>
          <pc:docMk/>
          <pc:sldMk cId="3092770407" sldId="292"/>
        </pc:sldMkLst>
      </pc:sldChg>
    </pc:docChg>
  </pc:docChgLst>
  <pc:docChgLst>
    <pc:chgData name="Neeta Bhatnagar" userId="S::nbhatnagar@jhpiego.org::5911732b-fbfe-4d3d-b8bd-8ca77ef6091e" providerId="AD" clId="Web-{71073887-3AE8-6657-A6AA-D400DDEAB8F4}"/>
    <pc:docChg chg="modSld">
      <pc:chgData name="Neeta Bhatnagar" userId="S::nbhatnagar@jhpiego.org::5911732b-fbfe-4d3d-b8bd-8ca77ef6091e" providerId="AD" clId="Web-{71073887-3AE8-6657-A6AA-D400DDEAB8F4}" dt="2024-08-20T16:44:19.352" v="316" actId="20577"/>
      <pc:docMkLst>
        <pc:docMk/>
      </pc:docMkLst>
      <pc:sldChg chg="delSp modSp">
        <pc:chgData name="Neeta Bhatnagar" userId="S::nbhatnagar@jhpiego.org::5911732b-fbfe-4d3d-b8bd-8ca77ef6091e" providerId="AD" clId="Web-{71073887-3AE8-6657-A6AA-D400DDEAB8F4}" dt="2024-08-20T16:27:26.255" v="95"/>
        <pc:sldMkLst>
          <pc:docMk/>
          <pc:sldMk cId="0" sldId="256"/>
        </pc:sldMkLst>
      </pc:sldChg>
      <pc:sldChg chg="modSp">
        <pc:chgData name="Neeta Bhatnagar" userId="S::nbhatnagar@jhpiego.org::5911732b-fbfe-4d3d-b8bd-8ca77ef6091e" providerId="AD" clId="Web-{71073887-3AE8-6657-A6AA-D400DDEAB8F4}" dt="2024-08-20T16:12:28.380" v="4" actId="20577"/>
        <pc:sldMkLst>
          <pc:docMk/>
          <pc:sldMk cId="0" sldId="259"/>
        </pc:sldMkLst>
      </pc:sldChg>
      <pc:sldChg chg="modSp">
        <pc:chgData name="Neeta Bhatnagar" userId="S::nbhatnagar@jhpiego.org::5911732b-fbfe-4d3d-b8bd-8ca77ef6091e" providerId="AD" clId="Web-{71073887-3AE8-6657-A6AA-D400DDEAB8F4}" dt="2024-08-20T16:20:21.099" v="9" actId="20577"/>
        <pc:sldMkLst>
          <pc:docMk/>
          <pc:sldMk cId="0" sldId="260"/>
        </pc:sldMkLst>
      </pc:sldChg>
      <pc:sldChg chg="modSp">
        <pc:chgData name="Neeta Bhatnagar" userId="S::nbhatnagar@jhpiego.org::5911732b-fbfe-4d3d-b8bd-8ca77ef6091e" providerId="AD" clId="Web-{71073887-3AE8-6657-A6AA-D400DDEAB8F4}" dt="2024-08-20T16:20:38.975" v="12" actId="20577"/>
        <pc:sldMkLst>
          <pc:docMk/>
          <pc:sldMk cId="0" sldId="261"/>
        </pc:sldMkLst>
      </pc:sldChg>
      <pc:sldChg chg="modSp">
        <pc:chgData name="Neeta Bhatnagar" userId="S::nbhatnagar@jhpiego.org::5911732b-fbfe-4d3d-b8bd-8ca77ef6091e" providerId="AD" clId="Web-{71073887-3AE8-6657-A6AA-D400DDEAB8F4}" dt="2024-08-20T16:21:10.569" v="15" actId="20577"/>
        <pc:sldMkLst>
          <pc:docMk/>
          <pc:sldMk cId="0" sldId="263"/>
        </pc:sldMkLst>
      </pc:sldChg>
      <pc:sldChg chg="modSp">
        <pc:chgData name="Neeta Bhatnagar" userId="S::nbhatnagar@jhpiego.org::5911732b-fbfe-4d3d-b8bd-8ca77ef6091e" providerId="AD" clId="Web-{71073887-3AE8-6657-A6AA-D400DDEAB8F4}" dt="2024-08-20T16:23:38.121" v="55" actId="20577"/>
        <pc:sldMkLst>
          <pc:docMk/>
          <pc:sldMk cId="0" sldId="266"/>
        </pc:sldMkLst>
      </pc:sldChg>
      <pc:sldChg chg="modSp">
        <pc:chgData name="Neeta Bhatnagar" userId="S::nbhatnagar@jhpiego.org::5911732b-fbfe-4d3d-b8bd-8ca77ef6091e" providerId="AD" clId="Web-{71073887-3AE8-6657-A6AA-D400DDEAB8F4}" dt="2024-08-20T16:24:00.200" v="56" actId="1076"/>
        <pc:sldMkLst>
          <pc:docMk/>
          <pc:sldMk cId="0" sldId="267"/>
        </pc:sldMkLst>
      </pc:sldChg>
      <pc:sldChg chg="modSp">
        <pc:chgData name="Neeta Bhatnagar" userId="S::nbhatnagar@jhpiego.org::5911732b-fbfe-4d3d-b8bd-8ca77ef6091e" providerId="AD" clId="Web-{71073887-3AE8-6657-A6AA-D400DDEAB8F4}" dt="2024-08-20T16:24:06.513" v="58" actId="14100"/>
        <pc:sldMkLst>
          <pc:docMk/>
          <pc:sldMk cId="0" sldId="268"/>
        </pc:sldMkLst>
      </pc:sldChg>
      <pc:sldChg chg="modSp">
        <pc:chgData name="Neeta Bhatnagar" userId="S::nbhatnagar@jhpiego.org::5911732b-fbfe-4d3d-b8bd-8ca77ef6091e" providerId="AD" clId="Web-{71073887-3AE8-6657-A6AA-D400DDEAB8F4}" dt="2024-08-20T16:24:47.030" v="59" actId="1076"/>
        <pc:sldMkLst>
          <pc:docMk/>
          <pc:sldMk cId="0" sldId="273"/>
        </pc:sldMkLst>
      </pc:sldChg>
      <pc:sldChg chg="addSp modSp">
        <pc:chgData name="Neeta Bhatnagar" userId="S::nbhatnagar@jhpiego.org::5911732b-fbfe-4d3d-b8bd-8ca77ef6091e" providerId="AD" clId="Web-{71073887-3AE8-6657-A6AA-D400DDEAB8F4}" dt="2024-08-20T16:28:25.975" v="103" actId="688"/>
        <pc:sldMkLst>
          <pc:docMk/>
          <pc:sldMk cId="0" sldId="274"/>
        </pc:sldMkLst>
      </pc:sldChg>
      <pc:sldChg chg="modSp">
        <pc:chgData name="Neeta Bhatnagar" userId="S::nbhatnagar@jhpiego.org::5911732b-fbfe-4d3d-b8bd-8ca77ef6091e" providerId="AD" clId="Web-{71073887-3AE8-6657-A6AA-D400DDEAB8F4}" dt="2024-08-20T16:31:16.934" v="122" actId="1076"/>
        <pc:sldMkLst>
          <pc:docMk/>
          <pc:sldMk cId="0" sldId="276"/>
        </pc:sldMkLst>
      </pc:sldChg>
      <pc:sldChg chg="modSp">
        <pc:chgData name="Neeta Bhatnagar" userId="S::nbhatnagar@jhpiego.org::5911732b-fbfe-4d3d-b8bd-8ca77ef6091e" providerId="AD" clId="Web-{71073887-3AE8-6657-A6AA-D400DDEAB8F4}" dt="2024-08-20T16:31:04.528" v="120" actId="1076"/>
        <pc:sldMkLst>
          <pc:docMk/>
          <pc:sldMk cId="0" sldId="277"/>
        </pc:sldMkLst>
      </pc:sldChg>
      <pc:sldChg chg="modSp">
        <pc:chgData name="Neeta Bhatnagar" userId="S::nbhatnagar@jhpiego.org::5911732b-fbfe-4d3d-b8bd-8ca77ef6091e" providerId="AD" clId="Web-{71073887-3AE8-6657-A6AA-D400DDEAB8F4}" dt="2024-08-20T16:30:46.699" v="116" actId="1076"/>
        <pc:sldMkLst>
          <pc:docMk/>
          <pc:sldMk cId="0" sldId="278"/>
        </pc:sldMkLst>
      </pc:sldChg>
      <pc:sldChg chg="modSp">
        <pc:chgData name="Neeta Bhatnagar" userId="S::nbhatnagar@jhpiego.org::5911732b-fbfe-4d3d-b8bd-8ca77ef6091e" providerId="AD" clId="Web-{71073887-3AE8-6657-A6AA-D400DDEAB8F4}" dt="2024-08-20T16:30:32.855" v="113" actId="1076"/>
        <pc:sldMkLst>
          <pc:docMk/>
          <pc:sldMk cId="0" sldId="279"/>
        </pc:sldMkLst>
      </pc:sldChg>
      <pc:sldChg chg="modSp">
        <pc:chgData name="Neeta Bhatnagar" userId="S::nbhatnagar@jhpiego.org::5911732b-fbfe-4d3d-b8bd-8ca77ef6091e" providerId="AD" clId="Web-{71073887-3AE8-6657-A6AA-D400DDEAB8F4}" dt="2024-08-20T16:32:03.999" v="129" actId="14100"/>
        <pc:sldMkLst>
          <pc:docMk/>
          <pc:sldMk cId="0" sldId="281"/>
        </pc:sldMkLst>
      </pc:sldChg>
      <pc:sldChg chg="addSp delSp modSp">
        <pc:chgData name="Neeta Bhatnagar" userId="S::nbhatnagar@jhpiego.org::5911732b-fbfe-4d3d-b8bd-8ca77ef6091e" providerId="AD" clId="Web-{71073887-3AE8-6657-A6AA-D400DDEAB8F4}" dt="2024-08-20T16:34:02.159" v="144" actId="20577"/>
        <pc:sldMkLst>
          <pc:docMk/>
          <pc:sldMk cId="0" sldId="283"/>
        </pc:sldMkLst>
      </pc:sldChg>
      <pc:sldChg chg="modSp modNotes">
        <pc:chgData name="Neeta Bhatnagar" userId="S::nbhatnagar@jhpiego.org::5911732b-fbfe-4d3d-b8bd-8ca77ef6091e" providerId="AD" clId="Web-{71073887-3AE8-6657-A6AA-D400DDEAB8F4}" dt="2024-08-20T16:35:49.428" v="173" actId="20577"/>
        <pc:sldMkLst>
          <pc:docMk/>
          <pc:sldMk cId="0" sldId="284"/>
        </pc:sldMkLst>
      </pc:sldChg>
      <pc:sldChg chg="modSp">
        <pc:chgData name="Neeta Bhatnagar" userId="S::nbhatnagar@jhpiego.org::5911732b-fbfe-4d3d-b8bd-8ca77ef6091e" providerId="AD" clId="Web-{71073887-3AE8-6657-A6AA-D400DDEAB8F4}" dt="2024-08-20T16:41:17.721" v="207" actId="20577"/>
        <pc:sldMkLst>
          <pc:docMk/>
          <pc:sldMk cId="0" sldId="285"/>
        </pc:sldMkLst>
      </pc:sldChg>
      <pc:sldChg chg="modSp">
        <pc:chgData name="Neeta Bhatnagar" userId="S::nbhatnagar@jhpiego.org::5911732b-fbfe-4d3d-b8bd-8ca77ef6091e" providerId="AD" clId="Web-{71073887-3AE8-6657-A6AA-D400DDEAB8F4}" dt="2024-08-20T16:42:48.568" v="282" actId="20577"/>
        <pc:sldMkLst>
          <pc:docMk/>
          <pc:sldMk cId="0" sldId="286"/>
        </pc:sldMkLst>
      </pc:sldChg>
      <pc:sldChg chg="modSp">
        <pc:chgData name="Neeta Bhatnagar" userId="S::nbhatnagar@jhpiego.org::5911732b-fbfe-4d3d-b8bd-8ca77ef6091e" providerId="AD" clId="Web-{71073887-3AE8-6657-A6AA-D400DDEAB8F4}" dt="2024-08-20T16:44:19.352" v="316" actId="20577"/>
        <pc:sldMkLst>
          <pc:docMk/>
          <pc:sldMk cId="0" sldId="287"/>
        </pc:sldMkLst>
      </pc:sldChg>
      <pc:sldChg chg="modSp">
        <pc:chgData name="Neeta Bhatnagar" userId="S::nbhatnagar@jhpiego.org::5911732b-fbfe-4d3d-b8bd-8ca77ef6091e" providerId="AD" clId="Web-{71073887-3AE8-6657-A6AA-D400DDEAB8F4}" dt="2024-08-20T16:29:08.336" v="107" actId="1076"/>
        <pc:sldMkLst>
          <pc:docMk/>
          <pc:sldMk cId="530964743" sldId="293"/>
        </pc:sldMkLst>
      </pc:sldChg>
    </pc:docChg>
  </pc:docChgLst>
  <pc:docChgLst>
    <pc:chgData name="Neeta Bhatnagar" userId="S::nbhatnagar@jhpiego.org::5911732b-fbfe-4d3d-b8bd-8ca77ef6091e" providerId="AD" clId="Web-{6B8D9FF5-9C7D-9D7B-A898-CEE1B461A600}"/>
    <pc:docChg chg="addSld modSld addMainMaster modMainMaster">
      <pc:chgData name="Neeta Bhatnagar" userId="S::nbhatnagar@jhpiego.org::5911732b-fbfe-4d3d-b8bd-8ca77ef6091e" providerId="AD" clId="Web-{6B8D9FF5-9C7D-9D7B-A898-CEE1B461A600}" dt="2024-11-20T18:57:33.674" v="38"/>
      <pc:docMkLst>
        <pc:docMk/>
      </pc:docMkLst>
      <pc:sldChg chg="modSp">
        <pc:chgData name="Neeta Bhatnagar" userId="S::nbhatnagar@jhpiego.org::5911732b-fbfe-4d3d-b8bd-8ca77ef6091e" providerId="AD" clId="Web-{6B8D9FF5-9C7D-9D7B-A898-CEE1B461A600}" dt="2024-11-20T18:53:09.727" v="2" actId="14100"/>
        <pc:sldMkLst>
          <pc:docMk/>
          <pc:sldMk cId="0" sldId="256"/>
        </pc:sldMkLst>
      </pc:sldChg>
      <pc:sldChg chg="modSp">
        <pc:chgData name="Neeta Bhatnagar" userId="S::nbhatnagar@jhpiego.org::5911732b-fbfe-4d3d-b8bd-8ca77ef6091e" providerId="AD" clId="Web-{6B8D9FF5-9C7D-9D7B-A898-CEE1B461A600}" dt="2024-11-20T18:55:48.311" v="34" actId="20577"/>
        <pc:sldMkLst>
          <pc:docMk/>
          <pc:sldMk cId="0" sldId="257"/>
        </pc:sldMkLst>
        <pc:spChg chg="mod">
          <ac:chgData name="Neeta Bhatnagar" userId="S::nbhatnagar@jhpiego.org::5911732b-fbfe-4d3d-b8bd-8ca77ef6091e" providerId="AD" clId="Web-{6B8D9FF5-9C7D-9D7B-A898-CEE1B461A600}" dt="2024-11-20T18:55:48.311" v="34" actId="20577"/>
          <ac:spMkLst>
            <pc:docMk/>
            <pc:sldMk cId="0" sldId="257"/>
            <ac:spMk id="127" creationId="{00000000-0000-0000-0000-000000000000}"/>
          </ac:spMkLst>
        </pc:spChg>
      </pc:sldChg>
      <pc:sldChg chg="add">
        <pc:chgData name="Neeta Bhatnagar" userId="S::nbhatnagar@jhpiego.org::5911732b-fbfe-4d3d-b8bd-8ca77ef6091e" providerId="AD" clId="Web-{6B8D9FF5-9C7D-9D7B-A898-CEE1B461A600}" dt="2024-11-20T18:57:02.126" v="37"/>
        <pc:sldMkLst>
          <pc:docMk/>
          <pc:sldMk cId="245196810" sldId="293"/>
        </pc:sldMkLst>
      </pc:sldChg>
      <pc:sldChg chg="add">
        <pc:chgData name="Neeta Bhatnagar" userId="S::nbhatnagar@jhpiego.org::5911732b-fbfe-4d3d-b8bd-8ca77ef6091e" providerId="AD" clId="Web-{6B8D9FF5-9C7D-9D7B-A898-CEE1B461A600}" dt="2024-11-20T18:57:02.095" v="35"/>
        <pc:sldMkLst>
          <pc:docMk/>
          <pc:sldMk cId="2681848758" sldId="295"/>
        </pc:sldMkLst>
      </pc:sldChg>
      <pc:sldChg chg="add">
        <pc:chgData name="Neeta Bhatnagar" userId="S::nbhatnagar@jhpiego.org::5911732b-fbfe-4d3d-b8bd-8ca77ef6091e" providerId="AD" clId="Web-{6B8D9FF5-9C7D-9D7B-A898-CEE1B461A600}" dt="2024-11-20T18:57:02.110" v="36"/>
        <pc:sldMkLst>
          <pc:docMk/>
          <pc:sldMk cId="4196866633" sldId="296"/>
        </pc:sldMkLst>
      </pc:sldChg>
      <pc:sldChg chg="add">
        <pc:chgData name="Neeta Bhatnagar" userId="S::nbhatnagar@jhpiego.org::5911732b-fbfe-4d3d-b8bd-8ca77ef6091e" providerId="AD" clId="Web-{6B8D9FF5-9C7D-9D7B-A898-CEE1B461A600}" dt="2024-11-20T18:57:33.674" v="38"/>
        <pc:sldMkLst>
          <pc:docMk/>
          <pc:sldMk cId="3164768240" sldId="297"/>
        </pc:sldMkLst>
      </pc:sldChg>
      <pc:sldMasterChg chg="modSldLayout">
        <pc:chgData name="Neeta Bhatnagar" userId="S::nbhatnagar@jhpiego.org::5911732b-fbfe-4d3d-b8bd-8ca77ef6091e" providerId="AD" clId="Web-{6B8D9FF5-9C7D-9D7B-A898-CEE1B461A600}" dt="2024-11-20T18:57:02.095" v="35"/>
        <pc:sldMasterMkLst>
          <pc:docMk/>
          <pc:sldMasterMk cId="0" sldId="2147483648"/>
        </pc:sldMasterMkLst>
        <pc:sldLayoutChg chg="replId">
          <pc:chgData name="Neeta Bhatnagar" userId="S::nbhatnagar@jhpiego.org::5911732b-fbfe-4d3d-b8bd-8ca77ef6091e" providerId="AD" clId="Web-{6B8D9FF5-9C7D-9D7B-A898-CEE1B461A600}" dt="2024-11-20T18:57:02.095" v="35"/>
          <pc:sldLayoutMkLst>
            <pc:docMk/>
            <pc:sldMasterMk cId="0" sldId="2147483648"/>
            <pc:sldLayoutMk cId="0" sldId="2147483683"/>
          </pc:sldLayoutMkLst>
        </pc:sldLayoutChg>
        <pc:sldLayoutChg chg="replId">
          <pc:chgData name="Neeta Bhatnagar" userId="S::nbhatnagar@jhpiego.org::5911732b-fbfe-4d3d-b8bd-8ca77ef6091e" providerId="AD" clId="Web-{6B8D9FF5-9C7D-9D7B-A898-CEE1B461A600}" dt="2024-11-20T18:57:02.095" v="35"/>
          <pc:sldLayoutMkLst>
            <pc:docMk/>
            <pc:sldMasterMk cId="0" sldId="2147483648"/>
            <pc:sldLayoutMk cId="0" sldId="2147483684"/>
          </pc:sldLayoutMkLst>
        </pc:sldLayoutChg>
        <pc:sldLayoutChg chg="replId">
          <pc:chgData name="Neeta Bhatnagar" userId="S::nbhatnagar@jhpiego.org::5911732b-fbfe-4d3d-b8bd-8ca77ef6091e" providerId="AD" clId="Web-{6B8D9FF5-9C7D-9D7B-A898-CEE1B461A600}" dt="2024-11-20T18:57:02.095" v="35"/>
          <pc:sldLayoutMkLst>
            <pc:docMk/>
            <pc:sldMasterMk cId="0" sldId="2147483648"/>
            <pc:sldLayoutMk cId="0" sldId="2147483685"/>
          </pc:sldLayoutMkLst>
        </pc:sldLayoutChg>
      </pc:sldMasterChg>
      <pc:sldMasterChg chg="modSldLayout">
        <pc:chgData name="Neeta Bhatnagar" userId="S::nbhatnagar@jhpiego.org::5911732b-fbfe-4d3d-b8bd-8ca77ef6091e" providerId="AD" clId="Web-{6B8D9FF5-9C7D-9D7B-A898-CEE1B461A600}" dt="2024-11-20T18:57:02.095" v="35"/>
        <pc:sldMasterMkLst>
          <pc:docMk/>
          <pc:sldMasterMk cId="0" sldId="2147483656"/>
        </pc:sldMasterMkLst>
        <pc:sldLayoutChg chg="replId">
          <pc:chgData name="Neeta Bhatnagar" userId="S::nbhatnagar@jhpiego.org::5911732b-fbfe-4d3d-b8bd-8ca77ef6091e" providerId="AD" clId="Web-{6B8D9FF5-9C7D-9D7B-A898-CEE1B461A600}" dt="2024-11-20T18:57:02.095" v="35"/>
          <pc:sldLayoutMkLst>
            <pc:docMk/>
            <pc:sldMasterMk cId="0" sldId="2147483656"/>
            <pc:sldLayoutMk cId="0" sldId="2147483686"/>
          </pc:sldLayoutMkLst>
        </pc:sldLayoutChg>
        <pc:sldLayoutChg chg="replId">
          <pc:chgData name="Neeta Bhatnagar" userId="S::nbhatnagar@jhpiego.org::5911732b-fbfe-4d3d-b8bd-8ca77ef6091e" providerId="AD" clId="Web-{6B8D9FF5-9C7D-9D7B-A898-CEE1B461A600}" dt="2024-11-20T18:57:02.095" v="35"/>
          <pc:sldLayoutMkLst>
            <pc:docMk/>
            <pc:sldMasterMk cId="0" sldId="2147483656"/>
            <pc:sldLayoutMk cId="0" sldId="2147483687"/>
          </pc:sldLayoutMkLst>
        </pc:sldLayoutChg>
      </pc:sldMasterChg>
      <pc:sldMasterChg chg="add addSldLayout">
        <pc:chgData name="Neeta Bhatnagar" userId="S::nbhatnagar@jhpiego.org::5911732b-fbfe-4d3d-b8bd-8ca77ef6091e" providerId="AD" clId="Web-{6B8D9FF5-9C7D-9D7B-A898-CEE1B461A600}" dt="2024-11-20T18:57:02.095" v="35"/>
        <pc:sldMasterMkLst>
          <pc:docMk/>
          <pc:sldMasterMk cId="0" sldId="2147483682"/>
        </pc:sldMasterMkLst>
        <pc:sldLayoutChg chg="add">
          <pc:chgData name="Neeta Bhatnagar" userId="S::nbhatnagar@jhpiego.org::5911732b-fbfe-4d3d-b8bd-8ca77ef6091e" providerId="AD" clId="Web-{6B8D9FF5-9C7D-9D7B-A898-CEE1B461A600}" dt="2024-11-20T18:57:02.095" v="35"/>
          <pc:sldLayoutMkLst>
            <pc:docMk/>
            <pc:sldMasterMk cId="0" sldId="2147483682"/>
            <pc:sldLayoutMk cId="2914320003" sldId="2147483653"/>
          </pc:sldLayoutMkLst>
        </pc:sldLayoutChg>
        <pc:sldLayoutChg chg="add">
          <pc:chgData name="Neeta Bhatnagar" userId="S::nbhatnagar@jhpiego.org::5911732b-fbfe-4d3d-b8bd-8ca77ef6091e" providerId="AD" clId="Web-{6B8D9FF5-9C7D-9D7B-A898-CEE1B461A600}" dt="2024-11-20T18:57:02.095" v="35"/>
          <pc:sldLayoutMkLst>
            <pc:docMk/>
            <pc:sldMasterMk cId="0" sldId="2147483682"/>
            <pc:sldLayoutMk cId="251691313" sldId="2147483654"/>
          </pc:sldLayoutMkLst>
        </pc:sldLayoutChg>
        <pc:sldLayoutChg chg="add">
          <pc:chgData name="Neeta Bhatnagar" userId="S::nbhatnagar@jhpiego.org::5911732b-fbfe-4d3d-b8bd-8ca77ef6091e" providerId="AD" clId="Web-{6B8D9FF5-9C7D-9D7B-A898-CEE1B461A600}" dt="2024-11-20T18:57:02.095" v="35"/>
          <pc:sldLayoutMkLst>
            <pc:docMk/>
            <pc:sldMasterMk cId="0" sldId="2147483682"/>
            <pc:sldLayoutMk cId="3706491329" sldId="2147483655"/>
          </pc:sldLayoutMkLst>
        </pc:sldLayoutChg>
        <pc:sldLayoutChg chg="add">
          <pc:chgData name="Neeta Bhatnagar" userId="S::nbhatnagar@jhpiego.org::5911732b-fbfe-4d3d-b8bd-8ca77ef6091e" providerId="AD" clId="Web-{6B8D9FF5-9C7D-9D7B-A898-CEE1B461A600}" dt="2024-11-20T18:57:02.095" v="35"/>
          <pc:sldLayoutMkLst>
            <pc:docMk/>
            <pc:sldMasterMk cId="0" sldId="2147483682"/>
            <pc:sldLayoutMk cId="3220409014" sldId="2147483657"/>
          </pc:sldLayoutMkLst>
        </pc:sldLayoutChg>
        <pc:sldLayoutChg chg="add">
          <pc:chgData name="Neeta Bhatnagar" userId="S::nbhatnagar@jhpiego.org::5911732b-fbfe-4d3d-b8bd-8ca77ef6091e" providerId="AD" clId="Web-{6B8D9FF5-9C7D-9D7B-A898-CEE1B461A600}" dt="2024-11-20T18:57:02.095" v="35"/>
          <pc:sldLayoutMkLst>
            <pc:docMk/>
            <pc:sldMasterMk cId="0" sldId="2147483682"/>
            <pc:sldLayoutMk cId="4246951421" sldId="2147483658"/>
          </pc:sldLayoutMkLst>
        </pc:sldLayoutChg>
      </pc:sldMasterChg>
    </pc:docChg>
  </pc:docChgLst>
  <pc:docChgLst>
    <pc:chgData name="Neeta Bhatnagar" userId="S::nbhatnagar@jhpiego.org::5911732b-fbfe-4d3d-b8bd-8ca77ef6091e" providerId="AD" clId="Web-{B12D1E20-1C92-1CCD-1B36-2699A0226E39}"/>
    <pc:docChg chg="modSld">
      <pc:chgData name="Neeta Bhatnagar" userId="S::nbhatnagar@jhpiego.org::5911732b-fbfe-4d3d-b8bd-8ca77ef6091e" providerId="AD" clId="Web-{B12D1E20-1C92-1CCD-1B36-2699A0226E39}" dt="2024-08-22T13:11:28.250" v="5" actId="20577"/>
      <pc:docMkLst>
        <pc:docMk/>
      </pc:docMkLst>
      <pc:sldChg chg="modSp">
        <pc:chgData name="Neeta Bhatnagar" userId="S::nbhatnagar@jhpiego.org::5911732b-fbfe-4d3d-b8bd-8ca77ef6091e" providerId="AD" clId="Web-{B12D1E20-1C92-1CCD-1B36-2699A0226E39}" dt="2024-08-22T13:11:28.250" v="5" actId="20577"/>
        <pc:sldMkLst>
          <pc:docMk/>
          <pc:sldMk cId="3092770407" sldId="292"/>
        </pc:sldMkLst>
      </pc:sldChg>
    </pc:docChg>
  </pc:docChgLst>
  <pc:docChgLst>
    <pc:chgData name="Neeta Bhatnagar" userId="S::nbhatnagar@jhpiego.org::5911732b-fbfe-4d3d-b8bd-8ca77ef6091e" providerId="AD" clId="Web-{BBEFE3C8-1CA7-9520-35DE-F1124F658E6A}"/>
    <pc:docChg chg="addSld delSld modSld">
      <pc:chgData name="Neeta Bhatnagar" userId="S::nbhatnagar@jhpiego.org::5911732b-fbfe-4d3d-b8bd-8ca77ef6091e" providerId="AD" clId="Web-{BBEFE3C8-1CA7-9520-35DE-F1124F658E6A}" dt="2024-11-21T20:38:40.957" v="501" actId="20577"/>
      <pc:docMkLst>
        <pc:docMk/>
      </pc:docMkLst>
      <pc:sldChg chg="modSp add del">
        <pc:chgData name="Neeta Bhatnagar" userId="S::nbhatnagar@jhpiego.org::5911732b-fbfe-4d3d-b8bd-8ca77ef6091e" providerId="AD" clId="Web-{BBEFE3C8-1CA7-9520-35DE-F1124F658E6A}" dt="2024-11-21T19:43:18.435" v="3"/>
        <pc:sldMkLst>
          <pc:docMk/>
          <pc:sldMk cId="0" sldId="259"/>
        </pc:sldMkLst>
        <pc:spChg chg="mod">
          <ac:chgData name="Neeta Bhatnagar" userId="S::nbhatnagar@jhpiego.org::5911732b-fbfe-4d3d-b8bd-8ca77ef6091e" providerId="AD" clId="Web-{BBEFE3C8-1CA7-9520-35DE-F1124F658E6A}" dt="2024-11-21T19:42:50.356" v="1" actId="20577"/>
          <ac:spMkLst>
            <pc:docMk/>
            <pc:sldMk cId="0" sldId="259"/>
            <ac:spMk id="143" creationId="{00000000-0000-0000-0000-000000000000}"/>
          </ac:spMkLst>
        </pc:spChg>
      </pc:sldChg>
      <pc:sldChg chg="modSp">
        <pc:chgData name="Neeta Bhatnagar" userId="S::nbhatnagar@jhpiego.org::5911732b-fbfe-4d3d-b8bd-8ca77ef6091e" providerId="AD" clId="Web-{BBEFE3C8-1CA7-9520-35DE-F1124F658E6A}" dt="2024-11-21T20:03:01.430" v="359" actId="20577"/>
        <pc:sldMkLst>
          <pc:docMk/>
          <pc:sldMk cId="0" sldId="260"/>
        </pc:sldMkLst>
        <pc:spChg chg="mod">
          <ac:chgData name="Neeta Bhatnagar" userId="S::nbhatnagar@jhpiego.org::5911732b-fbfe-4d3d-b8bd-8ca77ef6091e" providerId="AD" clId="Web-{BBEFE3C8-1CA7-9520-35DE-F1124F658E6A}" dt="2024-11-21T20:03:01.430" v="359" actId="20577"/>
          <ac:spMkLst>
            <pc:docMk/>
            <pc:sldMk cId="0" sldId="260"/>
            <ac:spMk id="152" creationId="{00000000-0000-0000-0000-000000000000}"/>
          </ac:spMkLst>
        </pc:spChg>
      </pc:sldChg>
      <pc:sldChg chg="modSp">
        <pc:chgData name="Neeta Bhatnagar" userId="S::nbhatnagar@jhpiego.org::5911732b-fbfe-4d3d-b8bd-8ca77ef6091e" providerId="AD" clId="Web-{BBEFE3C8-1CA7-9520-35DE-F1124F658E6A}" dt="2024-11-21T20:03:51.244" v="364" actId="1076"/>
        <pc:sldMkLst>
          <pc:docMk/>
          <pc:sldMk cId="0" sldId="263"/>
        </pc:sldMkLst>
        <pc:picChg chg="mod">
          <ac:chgData name="Neeta Bhatnagar" userId="S::nbhatnagar@jhpiego.org::5911732b-fbfe-4d3d-b8bd-8ca77ef6091e" providerId="AD" clId="Web-{BBEFE3C8-1CA7-9520-35DE-F1124F658E6A}" dt="2024-11-21T20:03:51.244" v="364" actId="1076"/>
          <ac:picMkLst>
            <pc:docMk/>
            <pc:sldMk cId="0" sldId="263"/>
            <ac:picMk id="4" creationId="{68FB985A-7507-E79A-E89E-2D2EDA01E71A}"/>
          </ac:picMkLst>
        </pc:picChg>
      </pc:sldChg>
      <pc:sldChg chg="modSp">
        <pc:chgData name="Neeta Bhatnagar" userId="S::nbhatnagar@jhpiego.org::5911732b-fbfe-4d3d-b8bd-8ca77ef6091e" providerId="AD" clId="Web-{BBEFE3C8-1CA7-9520-35DE-F1124F658E6A}" dt="2024-11-21T20:25:26.711" v="366" actId="20577"/>
        <pc:sldMkLst>
          <pc:docMk/>
          <pc:sldMk cId="0" sldId="266"/>
        </pc:sldMkLst>
        <pc:spChg chg="mod">
          <ac:chgData name="Neeta Bhatnagar" userId="S::nbhatnagar@jhpiego.org::5911732b-fbfe-4d3d-b8bd-8ca77ef6091e" providerId="AD" clId="Web-{BBEFE3C8-1CA7-9520-35DE-F1124F658E6A}" dt="2024-11-21T20:25:26.711" v="366" actId="20577"/>
          <ac:spMkLst>
            <pc:docMk/>
            <pc:sldMk cId="0" sldId="266"/>
            <ac:spMk id="194" creationId="{00000000-0000-0000-0000-000000000000}"/>
          </ac:spMkLst>
        </pc:spChg>
      </pc:sldChg>
      <pc:sldChg chg="modSp">
        <pc:chgData name="Neeta Bhatnagar" userId="S::nbhatnagar@jhpiego.org::5911732b-fbfe-4d3d-b8bd-8ca77ef6091e" providerId="AD" clId="Web-{BBEFE3C8-1CA7-9520-35DE-F1124F658E6A}" dt="2024-11-21T20:27:34.247" v="369" actId="20577"/>
        <pc:sldMkLst>
          <pc:docMk/>
          <pc:sldMk cId="0" sldId="268"/>
        </pc:sldMkLst>
        <pc:spChg chg="mod">
          <ac:chgData name="Neeta Bhatnagar" userId="S::nbhatnagar@jhpiego.org::5911732b-fbfe-4d3d-b8bd-8ca77ef6091e" providerId="AD" clId="Web-{BBEFE3C8-1CA7-9520-35DE-F1124F658E6A}" dt="2024-11-21T20:27:34.247" v="369" actId="20577"/>
          <ac:spMkLst>
            <pc:docMk/>
            <pc:sldMk cId="0" sldId="268"/>
            <ac:spMk id="208" creationId="{00000000-0000-0000-0000-000000000000}"/>
          </ac:spMkLst>
        </pc:spChg>
      </pc:sldChg>
      <pc:sldChg chg="modSp">
        <pc:chgData name="Neeta Bhatnagar" userId="S::nbhatnagar@jhpiego.org::5911732b-fbfe-4d3d-b8bd-8ca77ef6091e" providerId="AD" clId="Web-{BBEFE3C8-1CA7-9520-35DE-F1124F658E6A}" dt="2024-11-21T20:28:02.763" v="371" actId="14100"/>
        <pc:sldMkLst>
          <pc:docMk/>
          <pc:sldMk cId="0" sldId="270"/>
        </pc:sldMkLst>
        <pc:picChg chg="mod">
          <ac:chgData name="Neeta Bhatnagar" userId="S::nbhatnagar@jhpiego.org::5911732b-fbfe-4d3d-b8bd-8ca77ef6091e" providerId="AD" clId="Web-{BBEFE3C8-1CA7-9520-35DE-F1124F658E6A}" dt="2024-11-21T20:28:02.763" v="371" actId="14100"/>
          <ac:picMkLst>
            <pc:docMk/>
            <pc:sldMk cId="0" sldId="270"/>
            <ac:picMk id="5" creationId="{9CDBA1BF-1687-0FDF-AE34-9C93868F3540}"/>
          </ac:picMkLst>
        </pc:picChg>
      </pc:sldChg>
      <pc:sldChg chg="modSp">
        <pc:chgData name="Neeta Bhatnagar" userId="S::nbhatnagar@jhpiego.org::5911732b-fbfe-4d3d-b8bd-8ca77ef6091e" providerId="AD" clId="Web-{BBEFE3C8-1CA7-9520-35DE-F1124F658E6A}" dt="2024-11-21T20:29:19.141" v="376" actId="20577"/>
        <pc:sldMkLst>
          <pc:docMk/>
          <pc:sldMk cId="0" sldId="271"/>
        </pc:sldMkLst>
        <pc:spChg chg="mod">
          <ac:chgData name="Neeta Bhatnagar" userId="S::nbhatnagar@jhpiego.org::5911732b-fbfe-4d3d-b8bd-8ca77ef6091e" providerId="AD" clId="Web-{BBEFE3C8-1CA7-9520-35DE-F1124F658E6A}" dt="2024-11-21T20:29:19.141" v="376" actId="20577"/>
          <ac:spMkLst>
            <pc:docMk/>
            <pc:sldMk cId="0" sldId="271"/>
            <ac:spMk id="229" creationId="{00000000-0000-0000-0000-000000000000}"/>
          </ac:spMkLst>
        </pc:spChg>
      </pc:sldChg>
      <pc:sldChg chg="modSp">
        <pc:chgData name="Neeta Bhatnagar" userId="S::nbhatnagar@jhpiego.org::5911732b-fbfe-4d3d-b8bd-8ca77ef6091e" providerId="AD" clId="Web-{BBEFE3C8-1CA7-9520-35DE-F1124F658E6A}" dt="2024-11-21T20:29:42.298" v="378" actId="14100"/>
        <pc:sldMkLst>
          <pc:docMk/>
          <pc:sldMk cId="0" sldId="272"/>
        </pc:sldMkLst>
        <pc:spChg chg="mod">
          <ac:chgData name="Neeta Bhatnagar" userId="S::nbhatnagar@jhpiego.org::5911732b-fbfe-4d3d-b8bd-8ca77ef6091e" providerId="AD" clId="Web-{BBEFE3C8-1CA7-9520-35DE-F1124F658E6A}" dt="2024-11-21T20:29:42.298" v="378" actId="14100"/>
          <ac:spMkLst>
            <pc:docMk/>
            <pc:sldMk cId="0" sldId="272"/>
            <ac:spMk id="236" creationId="{00000000-0000-0000-0000-000000000000}"/>
          </ac:spMkLst>
        </pc:spChg>
      </pc:sldChg>
      <pc:sldChg chg="modSp">
        <pc:chgData name="Neeta Bhatnagar" userId="S::nbhatnagar@jhpiego.org::5911732b-fbfe-4d3d-b8bd-8ca77ef6091e" providerId="AD" clId="Web-{BBEFE3C8-1CA7-9520-35DE-F1124F658E6A}" dt="2024-11-21T20:29:53.892" v="379" actId="20577"/>
        <pc:sldMkLst>
          <pc:docMk/>
          <pc:sldMk cId="0" sldId="273"/>
        </pc:sldMkLst>
        <pc:spChg chg="mod">
          <ac:chgData name="Neeta Bhatnagar" userId="S::nbhatnagar@jhpiego.org::5911732b-fbfe-4d3d-b8bd-8ca77ef6091e" providerId="AD" clId="Web-{BBEFE3C8-1CA7-9520-35DE-F1124F658E6A}" dt="2024-11-21T20:29:53.892" v="379" actId="20577"/>
          <ac:spMkLst>
            <pc:docMk/>
            <pc:sldMk cId="0" sldId="273"/>
            <ac:spMk id="243" creationId="{00000000-0000-0000-0000-000000000000}"/>
          </ac:spMkLst>
        </pc:spChg>
      </pc:sldChg>
      <pc:sldChg chg="modSp">
        <pc:chgData name="Neeta Bhatnagar" userId="S::nbhatnagar@jhpiego.org::5911732b-fbfe-4d3d-b8bd-8ca77ef6091e" providerId="AD" clId="Web-{BBEFE3C8-1CA7-9520-35DE-F1124F658E6A}" dt="2024-11-21T20:31:12.645" v="382" actId="20577"/>
        <pc:sldMkLst>
          <pc:docMk/>
          <pc:sldMk cId="0" sldId="274"/>
        </pc:sldMkLst>
        <pc:spChg chg="mod">
          <ac:chgData name="Neeta Bhatnagar" userId="S::nbhatnagar@jhpiego.org::5911732b-fbfe-4d3d-b8bd-8ca77ef6091e" providerId="AD" clId="Web-{BBEFE3C8-1CA7-9520-35DE-F1124F658E6A}" dt="2024-11-21T20:31:12.645" v="382" actId="20577"/>
          <ac:spMkLst>
            <pc:docMk/>
            <pc:sldMk cId="0" sldId="274"/>
            <ac:spMk id="250" creationId="{00000000-0000-0000-0000-000000000000}"/>
          </ac:spMkLst>
        </pc:spChg>
      </pc:sldChg>
      <pc:sldChg chg="modSp">
        <pc:chgData name="Neeta Bhatnagar" userId="S::nbhatnagar@jhpiego.org::5911732b-fbfe-4d3d-b8bd-8ca77ef6091e" providerId="AD" clId="Web-{BBEFE3C8-1CA7-9520-35DE-F1124F658E6A}" dt="2024-11-21T20:32:18.772" v="392" actId="14100"/>
        <pc:sldMkLst>
          <pc:docMk/>
          <pc:sldMk cId="0" sldId="276"/>
        </pc:sldMkLst>
        <pc:spChg chg="mod">
          <ac:chgData name="Neeta Bhatnagar" userId="S::nbhatnagar@jhpiego.org::5911732b-fbfe-4d3d-b8bd-8ca77ef6091e" providerId="AD" clId="Web-{BBEFE3C8-1CA7-9520-35DE-F1124F658E6A}" dt="2024-11-21T20:32:18.772" v="392" actId="14100"/>
          <ac:spMkLst>
            <pc:docMk/>
            <pc:sldMk cId="0" sldId="276"/>
            <ac:spMk id="265" creationId="{00000000-0000-0000-0000-000000000000}"/>
          </ac:spMkLst>
        </pc:spChg>
      </pc:sldChg>
      <pc:sldChg chg="modSp">
        <pc:chgData name="Neeta Bhatnagar" userId="S::nbhatnagar@jhpiego.org::5911732b-fbfe-4d3d-b8bd-8ca77ef6091e" providerId="AD" clId="Web-{BBEFE3C8-1CA7-9520-35DE-F1124F658E6A}" dt="2024-11-21T20:32:49.742" v="395" actId="20577"/>
        <pc:sldMkLst>
          <pc:docMk/>
          <pc:sldMk cId="0" sldId="278"/>
        </pc:sldMkLst>
        <pc:spChg chg="mod">
          <ac:chgData name="Neeta Bhatnagar" userId="S::nbhatnagar@jhpiego.org::5911732b-fbfe-4d3d-b8bd-8ca77ef6091e" providerId="AD" clId="Web-{BBEFE3C8-1CA7-9520-35DE-F1124F658E6A}" dt="2024-11-21T20:32:49.742" v="395" actId="20577"/>
          <ac:spMkLst>
            <pc:docMk/>
            <pc:sldMk cId="0" sldId="278"/>
            <ac:spMk id="280" creationId="{00000000-0000-0000-0000-000000000000}"/>
          </ac:spMkLst>
        </pc:spChg>
      </pc:sldChg>
      <pc:sldChg chg="modSp">
        <pc:chgData name="Neeta Bhatnagar" userId="S::nbhatnagar@jhpiego.org::5911732b-fbfe-4d3d-b8bd-8ca77ef6091e" providerId="AD" clId="Web-{BBEFE3C8-1CA7-9520-35DE-F1124F658E6A}" dt="2024-11-21T20:33:02.758" v="397" actId="1076"/>
        <pc:sldMkLst>
          <pc:docMk/>
          <pc:sldMk cId="0" sldId="279"/>
        </pc:sldMkLst>
        <pc:spChg chg="mod">
          <ac:chgData name="Neeta Bhatnagar" userId="S::nbhatnagar@jhpiego.org::5911732b-fbfe-4d3d-b8bd-8ca77ef6091e" providerId="AD" clId="Web-{BBEFE3C8-1CA7-9520-35DE-F1124F658E6A}" dt="2024-11-21T20:33:02.758" v="397" actId="1076"/>
          <ac:spMkLst>
            <pc:docMk/>
            <pc:sldMk cId="0" sldId="279"/>
            <ac:spMk id="287" creationId="{00000000-0000-0000-0000-000000000000}"/>
          </ac:spMkLst>
        </pc:spChg>
      </pc:sldChg>
      <pc:sldChg chg="modSp">
        <pc:chgData name="Neeta Bhatnagar" userId="S::nbhatnagar@jhpiego.org::5911732b-fbfe-4d3d-b8bd-8ca77ef6091e" providerId="AD" clId="Web-{BBEFE3C8-1CA7-9520-35DE-F1124F658E6A}" dt="2024-11-21T20:36:38.781" v="475" actId="20577"/>
        <pc:sldMkLst>
          <pc:docMk/>
          <pc:sldMk cId="0" sldId="284"/>
        </pc:sldMkLst>
        <pc:spChg chg="mod">
          <ac:chgData name="Neeta Bhatnagar" userId="S::nbhatnagar@jhpiego.org::5911732b-fbfe-4d3d-b8bd-8ca77ef6091e" providerId="AD" clId="Web-{BBEFE3C8-1CA7-9520-35DE-F1124F658E6A}" dt="2024-11-21T20:36:38.781" v="475" actId="20577"/>
          <ac:spMkLst>
            <pc:docMk/>
            <pc:sldMk cId="0" sldId="284"/>
            <ac:spMk id="322" creationId="{00000000-0000-0000-0000-000000000000}"/>
          </ac:spMkLst>
        </pc:spChg>
      </pc:sldChg>
      <pc:sldChg chg="modSp">
        <pc:chgData name="Neeta Bhatnagar" userId="S::nbhatnagar@jhpiego.org::5911732b-fbfe-4d3d-b8bd-8ca77ef6091e" providerId="AD" clId="Web-{BBEFE3C8-1CA7-9520-35DE-F1124F658E6A}" dt="2024-11-21T20:37:08.142" v="480" actId="20577"/>
        <pc:sldMkLst>
          <pc:docMk/>
          <pc:sldMk cId="0" sldId="285"/>
        </pc:sldMkLst>
        <pc:spChg chg="mod">
          <ac:chgData name="Neeta Bhatnagar" userId="S::nbhatnagar@jhpiego.org::5911732b-fbfe-4d3d-b8bd-8ca77ef6091e" providerId="AD" clId="Web-{BBEFE3C8-1CA7-9520-35DE-F1124F658E6A}" dt="2024-11-21T20:37:08.142" v="480" actId="20577"/>
          <ac:spMkLst>
            <pc:docMk/>
            <pc:sldMk cId="0" sldId="285"/>
            <ac:spMk id="328" creationId="{00000000-0000-0000-0000-000000000000}"/>
          </ac:spMkLst>
        </pc:spChg>
      </pc:sldChg>
      <pc:sldChg chg="modSp">
        <pc:chgData name="Neeta Bhatnagar" userId="S::nbhatnagar@jhpiego.org::5911732b-fbfe-4d3d-b8bd-8ca77ef6091e" providerId="AD" clId="Web-{BBEFE3C8-1CA7-9520-35DE-F1124F658E6A}" dt="2024-11-21T20:37:57.065" v="497" actId="20577"/>
        <pc:sldMkLst>
          <pc:docMk/>
          <pc:sldMk cId="0" sldId="286"/>
        </pc:sldMkLst>
        <pc:spChg chg="mod">
          <ac:chgData name="Neeta Bhatnagar" userId="S::nbhatnagar@jhpiego.org::5911732b-fbfe-4d3d-b8bd-8ca77ef6091e" providerId="AD" clId="Web-{BBEFE3C8-1CA7-9520-35DE-F1124F658E6A}" dt="2024-11-21T20:37:57.065" v="497" actId="20577"/>
          <ac:spMkLst>
            <pc:docMk/>
            <pc:sldMk cId="0" sldId="286"/>
            <ac:spMk id="335" creationId="{00000000-0000-0000-0000-000000000000}"/>
          </ac:spMkLst>
        </pc:spChg>
      </pc:sldChg>
      <pc:sldChg chg="modSp">
        <pc:chgData name="Neeta Bhatnagar" userId="S::nbhatnagar@jhpiego.org::5911732b-fbfe-4d3d-b8bd-8ca77ef6091e" providerId="AD" clId="Web-{BBEFE3C8-1CA7-9520-35DE-F1124F658E6A}" dt="2024-11-21T20:38:40.957" v="501" actId="20577"/>
        <pc:sldMkLst>
          <pc:docMk/>
          <pc:sldMk cId="0" sldId="287"/>
        </pc:sldMkLst>
        <pc:spChg chg="mod">
          <ac:chgData name="Neeta Bhatnagar" userId="S::nbhatnagar@jhpiego.org::5911732b-fbfe-4d3d-b8bd-8ca77ef6091e" providerId="AD" clId="Web-{BBEFE3C8-1CA7-9520-35DE-F1124F658E6A}" dt="2024-11-21T20:38:40.957" v="501" actId="20577"/>
          <ac:spMkLst>
            <pc:docMk/>
            <pc:sldMk cId="0" sldId="287"/>
            <ac:spMk id="342" creationId="{00000000-0000-0000-0000-000000000000}"/>
          </ac:spMkLst>
        </pc:spChg>
      </pc:sldChg>
      <pc:sldChg chg="modSp">
        <pc:chgData name="Neeta Bhatnagar" userId="S::nbhatnagar@jhpiego.org::5911732b-fbfe-4d3d-b8bd-8ca77ef6091e" providerId="AD" clId="Web-{BBEFE3C8-1CA7-9520-35DE-F1124F658E6A}" dt="2024-11-21T20:34:09.370" v="427" actId="20577"/>
        <pc:sldMkLst>
          <pc:docMk/>
          <pc:sldMk cId="3092770407" sldId="292"/>
        </pc:sldMkLst>
        <pc:spChg chg="mod">
          <ac:chgData name="Neeta Bhatnagar" userId="S::nbhatnagar@jhpiego.org::5911732b-fbfe-4d3d-b8bd-8ca77ef6091e" providerId="AD" clId="Web-{BBEFE3C8-1CA7-9520-35DE-F1124F658E6A}" dt="2024-11-21T20:34:09.370" v="427" actId="20577"/>
          <ac:spMkLst>
            <pc:docMk/>
            <pc:sldMk cId="3092770407" sldId="292"/>
            <ac:spMk id="3" creationId="{927A9388-25E7-AF92-48AD-EFBCA153C8FC}"/>
          </ac:spMkLst>
        </pc:spChg>
      </pc:sldChg>
      <pc:sldChg chg="modSp">
        <pc:chgData name="Neeta Bhatnagar" userId="S::nbhatnagar@jhpiego.org::5911732b-fbfe-4d3d-b8bd-8ca77ef6091e" providerId="AD" clId="Web-{BBEFE3C8-1CA7-9520-35DE-F1124F658E6A}" dt="2024-11-21T19:59:02.062" v="341" actId="14100"/>
        <pc:sldMkLst>
          <pc:docMk/>
          <pc:sldMk cId="245196810" sldId="293"/>
        </pc:sldMkLst>
        <pc:picChg chg="mod">
          <ac:chgData name="Neeta Bhatnagar" userId="S::nbhatnagar@jhpiego.org::5911732b-fbfe-4d3d-b8bd-8ca77ef6091e" providerId="AD" clId="Web-{BBEFE3C8-1CA7-9520-35DE-F1124F658E6A}" dt="2024-11-21T19:59:02.062" v="341" actId="14100"/>
          <ac:picMkLst>
            <pc:docMk/>
            <pc:sldMk cId="245196810" sldId="293"/>
            <ac:picMk id="4" creationId="{668D5679-4752-EE53-B443-DF4CC940F3D6}"/>
          </ac:picMkLst>
        </pc:picChg>
        <pc:picChg chg="mod">
          <ac:chgData name="Neeta Bhatnagar" userId="S::nbhatnagar@jhpiego.org::5911732b-fbfe-4d3d-b8bd-8ca77ef6091e" providerId="AD" clId="Web-{BBEFE3C8-1CA7-9520-35DE-F1124F658E6A}" dt="2024-11-21T19:58:58.015" v="340" actId="14100"/>
          <ac:picMkLst>
            <pc:docMk/>
            <pc:sldMk cId="245196810" sldId="293"/>
            <ac:picMk id="266" creationId="{00000000-0000-0000-0000-000000000000}"/>
          </ac:picMkLst>
        </pc:picChg>
      </pc:sldChg>
      <pc:sldChg chg="modSp">
        <pc:chgData name="Neeta Bhatnagar" userId="S::nbhatnagar@jhpiego.org::5911732b-fbfe-4d3d-b8bd-8ca77ef6091e" providerId="AD" clId="Web-{BBEFE3C8-1CA7-9520-35DE-F1124F658E6A}" dt="2024-11-21T19:54:33.459" v="273" actId="20577"/>
        <pc:sldMkLst>
          <pc:docMk/>
          <pc:sldMk cId="2681848758" sldId="295"/>
        </pc:sldMkLst>
        <pc:spChg chg="mod">
          <ac:chgData name="Neeta Bhatnagar" userId="S::nbhatnagar@jhpiego.org::5911732b-fbfe-4d3d-b8bd-8ca77ef6091e" providerId="AD" clId="Web-{BBEFE3C8-1CA7-9520-35DE-F1124F658E6A}" dt="2024-11-21T19:54:33.459" v="273" actId="20577"/>
          <ac:spMkLst>
            <pc:docMk/>
            <pc:sldMk cId="2681848758" sldId="295"/>
            <ac:spMk id="3" creationId="{B6E6CDB4-1500-986D-8D25-106AC834DDB4}"/>
          </ac:spMkLst>
        </pc:spChg>
      </pc:sldChg>
      <pc:sldChg chg="modSp">
        <pc:chgData name="Neeta Bhatnagar" userId="S::nbhatnagar@jhpiego.org::5911732b-fbfe-4d3d-b8bd-8ca77ef6091e" providerId="AD" clId="Web-{BBEFE3C8-1CA7-9520-35DE-F1124F658E6A}" dt="2024-11-21T19:58:37.249" v="339" actId="20577"/>
        <pc:sldMkLst>
          <pc:docMk/>
          <pc:sldMk cId="4196866633" sldId="296"/>
        </pc:sldMkLst>
        <pc:spChg chg="mod">
          <ac:chgData name="Neeta Bhatnagar" userId="S::nbhatnagar@jhpiego.org::5911732b-fbfe-4d3d-b8bd-8ca77ef6091e" providerId="AD" clId="Web-{BBEFE3C8-1CA7-9520-35DE-F1124F658E6A}" dt="2024-11-21T19:58:37.249" v="339" actId="20577"/>
          <ac:spMkLst>
            <pc:docMk/>
            <pc:sldMk cId="4196866633" sldId="296"/>
            <ac:spMk id="258" creationId="{00000000-0000-0000-0000-000000000000}"/>
          </ac:spMkLst>
        </pc:spChg>
      </pc:sldChg>
    </pc:docChg>
  </pc:docChgLst>
  <pc:docChgLst>
    <pc:chgData name="Neeta Bhatnagar" userId="S::nbhatnagar@jhpiego.org::5911732b-fbfe-4d3d-b8bd-8ca77ef6091e" providerId="AD" clId="Web-{56A9EB83-262B-D429-5A83-F506673317CB}"/>
    <pc:docChg chg="modSld">
      <pc:chgData name="Neeta Bhatnagar" userId="S::nbhatnagar@jhpiego.org::5911732b-fbfe-4d3d-b8bd-8ca77ef6091e" providerId="AD" clId="Web-{56A9EB83-262B-D429-5A83-F506673317CB}" dt="2024-12-10T17:05:09.759" v="1" actId="14100"/>
      <pc:docMkLst>
        <pc:docMk/>
      </pc:docMkLst>
      <pc:sldChg chg="modSp">
        <pc:chgData name="Neeta Bhatnagar" userId="S::nbhatnagar@jhpiego.org::5911732b-fbfe-4d3d-b8bd-8ca77ef6091e" providerId="AD" clId="Web-{56A9EB83-262B-D429-5A83-F506673317CB}" dt="2024-12-10T17:05:09.759" v="1" actId="14100"/>
        <pc:sldMkLst>
          <pc:docMk/>
          <pc:sldMk cId="3092770407" sldId="292"/>
        </pc:sldMkLst>
        <pc:spChg chg="mod">
          <ac:chgData name="Neeta Bhatnagar" userId="S::nbhatnagar@jhpiego.org::5911732b-fbfe-4d3d-b8bd-8ca77ef6091e" providerId="AD" clId="Web-{56A9EB83-262B-D429-5A83-F506673317CB}" dt="2024-12-10T17:05:09.759" v="1" actId="14100"/>
          <ac:spMkLst>
            <pc:docMk/>
            <pc:sldMk cId="3092770407" sldId="292"/>
            <ac:spMk id="3" creationId="{927A9388-25E7-AF92-48AD-EFBCA153C8FC}"/>
          </ac:spMkLst>
        </pc:spChg>
      </pc:sldChg>
    </pc:docChg>
  </pc:docChgLst>
  <pc:docChgLst>
    <pc:chgData name="Neeta Bhatnagar" userId="S::nbhatnagar@jhpiego.org::5911732b-fbfe-4d3d-b8bd-8ca77ef6091e" providerId="AD" clId="Web-{7A5F6FFC-2432-DBF2-AFF6-EE8A8D5FB76C}"/>
    <pc:docChg chg="modSld">
      <pc:chgData name="Neeta Bhatnagar" userId="S::nbhatnagar@jhpiego.org::5911732b-fbfe-4d3d-b8bd-8ca77ef6091e" providerId="AD" clId="Web-{7A5F6FFC-2432-DBF2-AFF6-EE8A8D5FB76C}" dt="2024-08-16T20:33:09.282" v="334" actId="20577"/>
      <pc:docMkLst>
        <pc:docMk/>
      </pc:docMkLst>
      <pc:sldChg chg="modSp">
        <pc:chgData name="Neeta Bhatnagar" userId="S::nbhatnagar@jhpiego.org::5911732b-fbfe-4d3d-b8bd-8ca77ef6091e" providerId="AD" clId="Web-{7A5F6FFC-2432-DBF2-AFF6-EE8A8D5FB76C}" dt="2024-08-16T18:00:45.363" v="29" actId="1076"/>
        <pc:sldMkLst>
          <pc:docMk/>
          <pc:sldMk cId="0" sldId="257"/>
        </pc:sldMkLst>
      </pc:sldChg>
      <pc:sldChg chg="modSp">
        <pc:chgData name="Neeta Bhatnagar" userId="S::nbhatnagar@jhpiego.org::5911732b-fbfe-4d3d-b8bd-8ca77ef6091e" providerId="AD" clId="Web-{7A5F6FFC-2432-DBF2-AFF6-EE8A8D5FB76C}" dt="2024-08-16T18:03:42.251" v="32" actId="20577"/>
        <pc:sldMkLst>
          <pc:docMk/>
          <pc:sldMk cId="0" sldId="258"/>
        </pc:sldMkLst>
      </pc:sldChg>
      <pc:sldChg chg="modSp">
        <pc:chgData name="Neeta Bhatnagar" userId="S::nbhatnagar@jhpiego.org::5911732b-fbfe-4d3d-b8bd-8ca77ef6091e" providerId="AD" clId="Web-{7A5F6FFC-2432-DBF2-AFF6-EE8A8D5FB76C}" dt="2024-08-16T18:05:53.260" v="58" actId="20577"/>
        <pc:sldMkLst>
          <pc:docMk/>
          <pc:sldMk cId="0" sldId="265"/>
        </pc:sldMkLst>
      </pc:sldChg>
      <pc:sldChg chg="modSp">
        <pc:chgData name="Neeta Bhatnagar" userId="S::nbhatnagar@jhpiego.org::5911732b-fbfe-4d3d-b8bd-8ca77ef6091e" providerId="AD" clId="Web-{7A5F6FFC-2432-DBF2-AFF6-EE8A8D5FB76C}" dt="2024-08-16T18:05:59.635" v="59" actId="1076"/>
        <pc:sldMkLst>
          <pc:docMk/>
          <pc:sldMk cId="0" sldId="266"/>
        </pc:sldMkLst>
      </pc:sldChg>
      <pc:sldChg chg="modSp">
        <pc:chgData name="Neeta Bhatnagar" userId="S::nbhatnagar@jhpiego.org::5911732b-fbfe-4d3d-b8bd-8ca77ef6091e" providerId="AD" clId="Web-{7A5F6FFC-2432-DBF2-AFF6-EE8A8D5FB76C}" dt="2024-08-16T18:06:12.558" v="61" actId="1076"/>
        <pc:sldMkLst>
          <pc:docMk/>
          <pc:sldMk cId="0" sldId="267"/>
        </pc:sldMkLst>
      </pc:sldChg>
      <pc:sldChg chg="modSp">
        <pc:chgData name="Neeta Bhatnagar" userId="S::nbhatnagar@jhpiego.org::5911732b-fbfe-4d3d-b8bd-8ca77ef6091e" providerId="AD" clId="Web-{7A5F6FFC-2432-DBF2-AFF6-EE8A8D5FB76C}" dt="2024-08-16T18:06:30.528" v="63" actId="1076"/>
        <pc:sldMkLst>
          <pc:docMk/>
          <pc:sldMk cId="0" sldId="268"/>
        </pc:sldMkLst>
      </pc:sldChg>
      <pc:sldChg chg="modSp">
        <pc:chgData name="Neeta Bhatnagar" userId="S::nbhatnagar@jhpiego.org::5911732b-fbfe-4d3d-b8bd-8ca77ef6091e" providerId="AD" clId="Web-{7A5F6FFC-2432-DBF2-AFF6-EE8A8D5FB76C}" dt="2024-08-16T18:07:09.906" v="67" actId="1076"/>
        <pc:sldMkLst>
          <pc:docMk/>
          <pc:sldMk cId="0" sldId="272"/>
        </pc:sldMkLst>
      </pc:sldChg>
      <pc:sldChg chg="modSp">
        <pc:chgData name="Neeta Bhatnagar" userId="S::nbhatnagar@jhpiego.org::5911732b-fbfe-4d3d-b8bd-8ca77ef6091e" providerId="AD" clId="Web-{7A5F6FFC-2432-DBF2-AFF6-EE8A8D5FB76C}" dt="2024-08-16T18:07:04.718" v="65" actId="1076"/>
        <pc:sldMkLst>
          <pc:docMk/>
          <pc:sldMk cId="0" sldId="273"/>
        </pc:sldMkLst>
      </pc:sldChg>
      <pc:sldChg chg="modSp">
        <pc:chgData name="Neeta Bhatnagar" userId="S::nbhatnagar@jhpiego.org::5911732b-fbfe-4d3d-b8bd-8ca77ef6091e" providerId="AD" clId="Web-{7A5F6FFC-2432-DBF2-AFF6-EE8A8D5FB76C}" dt="2024-08-16T18:08:10.785" v="74" actId="20577"/>
        <pc:sldMkLst>
          <pc:docMk/>
          <pc:sldMk cId="0" sldId="274"/>
        </pc:sldMkLst>
      </pc:sldChg>
      <pc:sldChg chg="modSp">
        <pc:chgData name="Neeta Bhatnagar" userId="S::nbhatnagar@jhpiego.org::5911732b-fbfe-4d3d-b8bd-8ca77ef6091e" providerId="AD" clId="Web-{7A5F6FFC-2432-DBF2-AFF6-EE8A8D5FB76C}" dt="2024-08-16T20:24:24.102" v="225" actId="1076"/>
        <pc:sldMkLst>
          <pc:docMk/>
          <pc:sldMk cId="0" sldId="275"/>
        </pc:sldMkLst>
      </pc:sldChg>
      <pc:sldChg chg="modSp">
        <pc:chgData name="Neeta Bhatnagar" userId="S::nbhatnagar@jhpiego.org::5911732b-fbfe-4d3d-b8bd-8ca77ef6091e" providerId="AD" clId="Web-{7A5F6FFC-2432-DBF2-AFF6-EE8A8D5FB76C}" dt="2024-08-16T18:12:25.819" v="133" actId="20577"/>
        <pc:sldMkLst>
          <pc:docMk/>
          <pc:sldMk cId="0" sldId="276"/>
        </pc:sldMkLst>
      </pc:sldChg>
      <pc:sldChg chg="addSp modSp">
        <pc:chgData name="Neeta Bhatnagar" userId="S::nbhatnagar@jhpiego.org::5911732b-fbfe-4d3d-b8bd-8ca77ef6091e" providerId="AD" clId="Web-{7A5F6FFC-2432-DBF2-AFF6-EE8A8D5FB76C}" dt="2024-08-16T20:27:24.850" v="252" actId="20577"/>
        <pc:sldMkLst>
          <pc:docMk/>
          <pc:sldMk cId="0" sldId="277"/>
        </pc:sldMkLst>
      </pc:sldChg>
      <pc:sldChg chg="addSp delSp modSp">
        <pc:chgData name="Neeta Bhatnagar" userId="S::nbhatnagar@jhpiego.org::5911732b-fbfe-4d3d-b8bd-8ca77ef6091e" providerId="AD" clId="Web-{7A5F6FFC-2432-DBF2-AFF6-EE8A8D5FB76C}" dt="2024-08-16T18:23:40.836" v="192" actId="1076"/>
        <pc:sldMkLst>
          <pc:docMk/>
          <pc:sldMk cId="0" sldId="278"/>
        </pc:sldMkLst>
      </pc:sldChg>
      <pc:sldChg chg="modSp">
        <pc:chgData name="Neeta Bhatnagar" userId="S::nbhatnagar@jhpiego.org::5911732b-fbfe-4d3d-b8bd-8ca77ef6091e" providerId="AD" clId="Web-{7A5F6FFC-2432-DBF2-AFF6-EE8A8D5FB76C}" dt="2024-08-16T20:29:38.422" v="284" actId="1076"/>
        <pc:sldMkLst>
          <pc:docMk/>
          <pc:sldMk cId="0" sldId="279"/>
        </pc:sldMkLst>
      </pc:sldChg>
      <pc:sldChg chg="modSp">
        <pc:chgData name="Neeta Bhatnagar" userId="S::nbhatnagar@jhpiego.org::5911732b-fbfe-4d3d-b8bd-8ca77ef6091e" providerId="AD" clId="Web-{7A5F6FFC-2432-DBF2-AFF6-EE8A8D5FB76C}" dt="2024-08-16T20:33:09.282" v="334" actId="20577"/>
        <pc:sldMkLst>
          <pc:docMk/>
          <pc:sldMk cId="0" sldId="280"/>
        </pc:sldMkLst>
      </pc:sldChg>
      <pc:sldChg chg="modSp">
        <pc:chgData name="Neeta Bhatnagar" userId="S::nbhatnagar@jhpiego.org::5911732b-fbfe-4d3d-b8bd-8ca77ef6091e" providerId="AD" clId="Web-{7A5F6FFC-2432-DBF2-AFF6-EE8A8D5FB76C}" dt="2024-08-16T18:15:56.178" v="184" actId="14100"/>
        <pc:sldMkLst>
          <pc:docMk/>
          <pc:sldMk cId="0" sldId="281"/>
        </pc:sldMkLst>
      </pc:sldChg>
      <pc:sldChg chg="modSp">
        <pc:chgData name="Neeta Bhatnagar" userId="S::nbhatnagar@jhpiego.org::5911732b-fbfe-4d3d-b8bd-8ca77ef6091e" providerId="AD" clId="Web-{7A5F6FFC-2432-DBF2-AFF6-EE8A8D5FB76C}" dt="2024-08-16T18:11:14.439" v="112" actId="20577"/>
        <pc:sldMkLst>
          <pc:docMk/>
          <pc:sldMk cId="530964743" sldId="293"/>
        </pc:sldMkLst>
      </pc:sldChg>
    </pc:docChg>
  </pc:docChgLst>
  <pc:docChgLst>
    <pc:chgData name="Neeta Bhatnagar" userId="S::nbhatnagar@jhpiego.org::5911732b-fbfe-4d3d-b8bd-8ca77ef6091e" providerId="AD" clId="Web-{46D95F9E-0054-6BBD-E69E-703E7887D4E8}"/>
    <pc:docChg chg="modSld modMainMaster">
      <pc:chgData name="Neeta Bhatnagar" userId="S::nbhatnagar@jhpiego.org::5911732b-fbfe-4d3d-b8bd-8ca77ef6091e" providerId="AD" clId="Web-{46D95F9E-0054-6BBD-E69E-703E7887D4E8}" dt="2024-08-12T15:36:52.730" v="96"/>
      <pc:docMkLst>
        <pc:docMk/>
      </pc:docMkLst>
      <pc:sldMasterChg chg="mod modSldLayout">
        <pc:chgData name="Neeta Bhatnagar" userId="S::nbhatnagar@jhpiego.org::5911732b-fbfe-4d3d-b8bd-8ca77ef6091e" providerId="AD" clId="Web-{46D95F9E-0054-6BBD-E69E-703E7887D4E8}" dt="2024-08-12T15:36:52.730" v="96"/>
        <pc:sldMasterMkLst>
          <pc:docMk/>
          <pc:sldMasterMk cId="0" sldId="2147483648"/>
        </pc:sldMasterMkLst>
        <pc:sldLayoutChg chg="mod">
          <pc:chgData name="Neeta Bhatnagar" userId="S::nbhatnagar@jhpiego.org::5911732b-fbfe-4d3d-b8bd-8ca77ef6091e" providerId="AD" clId="Web-{46D95F9E-0054-6BBD-E69E-703E7887D4E8}" dt="2024-08-12T15:36:52.730" v="96"/>
          <pc:sldLayoutMkLst>
            <pc:docMk/>
            <pc:sldMasterMk cId="0" sldId="2147483648"/>
            <pc:sldLayoutMk cId="0" sldId="2147483649"/>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48"/>
            <pc:sldLayoutMk cId="0" sldId="2147483650"/>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48"/>
            <pc:sldLayoutMk cId="0" sldId="2147483651"/>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48"/>
            <pc:sldLayoutMk cId="0" sldId="2147483652"/>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48"/>
            <pc:sldLayoutMk cId="0" sldId="2147483683"/>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48"/>
            <pc:sldLayoutMk cId="0" sldId="2147483684"/>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48"/>
            <pc:sldLayoutMk cId="0" sldId="2147483685"/>
          </pc:sldLayoutMkLst>
        </pc:sldLayoutChg>
      </pc:sldMasterChg>
      <pc:sldMasterChg chg="mod modSldLayout">
        <pc:chgData name="Neeta Bhatnagar" userId="S::nbhatnagar@jhpiego.org::5911732b-fbfe-4d3d-b8bd-8ca77ef6091e" providerId="AD" clId="Web-{46D95F9E-0054-6BBD-E69E-703E7887D4E8}" dt="2024-08-12T15:36:52.730" v="96"/>
        <pc:sldMasterMkLst>
          <pc:docMk/>
          <pc:sldMasterMk cId="0" sldId="2147483656"/>
        </pc:sldMasterMkLst>
        <pc:sldLayoutChg chg="mod">
          <pc:chgData name="Neeta Bhatnagar" userId="S::nbhatnagar@jhpiego.org::5911732b-fbfe-4d3d-b8bd-8ca77ef6091e" providerId="AD" clId="Web-{46D95F9E-0054-6BBD-E69E-703E7887D4E8}" dt="2024-08-12T15:36:52.730" v="96"/>
          <pc:sldLayoutMkLst>
            <pc:docMk/>
            <pc:sldMasterMk cId="0" sldId="2147483656"/>
            <pc:sldLayoutMk cId="0" sldId="2147483659"/>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56"/>
            <pc:sldLayoutMk cId="0" sldId="2147483660"/>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56"/>
            <pc:sldLayoutMk cId="0" sldId="2147483661"/>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56"/>
            <pc:sldLayoutMk cId="0" sldId="2147483662"/>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56"/>
            <pc:sldLayoutMk cId="0" sldId="2147483663"/>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56"/>
            <pc:sldLayoutMk cId="0" sldId="2147483686"/>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56"/>
            <pc:sldLayoutMk cId="0" sldId="2147483687"/>
          </pc:sldLayoutMkLst>
        </pc:sldLayoutChg>
      </pc:sldMasterChg>
      <pc:sldMasterChg chg="mod modSldLayout">
        <pc:chgData name="Neeta Bhatnagar" userId="S::nbhatnagar@jhpiego.org::5911732b-fbfe-4d3d-b8bd-8ca77ef6091e" providerId="AD" clId="Web-{46D95F9E-0054-6BBD-E69E-703E7887D4E8}" dt="2024-08-12T15:36:52.730" v="96"/>
        <pc:sldMasterMkLst>
          <pc:docMk/>
          <pc:sldMasterMk cId="0" sldId="2147483664"/>
        </pc:sldMasterMkLst>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65"/>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66"/>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67"/>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68"/>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69"/>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70"/>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71"/>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64"/>
            <pc:sldLayoutMk cId="0" sldId="2147483672"/>
          </pc:sldLayoutMkLst>
        </pc:sldLayoutChg>
      </pc:sldMasterChg>
      <pc:sldMasterChg chg="mod modSldLayout">
        <pc:chgData name="Neeta Bhatnagar" userId="S::nbhatnagar@jhpiego.org::5911732b-fbfe-4d3d-b8bd-8ca77ef6091e" providerId="AD" clId="Web-{46D95F9E-0054-6BBD-E69E-703E7887D4E8}" dt="2024-08-12T15:36:52.730" v="96"/>
        <pc:sldMasterMkLst>
          <pc:docMk/>
          <pc:sldMasterMk cId="0" sldId="2147483673"/>
        </pc:sldMasterMkLst>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74"/>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75"/>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76"/>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77"/>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78"/>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79"/>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80"/>
          </pc:sldLayoutMkLst>
        </pc:sldLayoutChg>
        <pc:sldLayoutChg chg="mod">
          <pc:chgData name="Neeta Bhatnagar" userId="S::nbhatnagar@jhpiego.org::5911732b-fbfe-4d3d-b8bd-8ca77ef6091e" providerId="AD" clId="Web-{46D95F9E-0054-6BBD-E69E-703E7887D4E8}" dt="2024-08-12T15:36:52.730" v="96"/>
          <pc:sldLayoutMkLst>
            <pc:docMk/>
            <pc:sldMasterMk cId="0" sldId="2147483673"/>
            <pc:sldLayoutMk cId="0" sldId="2147483681"/>
          </pc:sldLayoutMkLst>
        </pc:sldLayoutChg>
      </pc:sldMasterChg>
    </pc:docChg>
  </pc:docChgLst>
  <pc:docChgLst>
    <pc:chgData name="Neeta Bhatnagar" userId="S::nbhatnagar@jhpiego.org::5911732b-fbfe-4d3d-b8bd-8ca77ef6091e" providerId="AD" clId="Web-{C3AC21DE-E42A-734B-C24E-CFD4C46F52E9}"/>
    <pc:docChg chg="modSld">
      <pc:chgData name="Neeta Bhatnagar" userId="S::nbhatnagar@jhpiego.org::5911732b-fbfe-4d3d-b8bd-8ca77ef6091e" providerId="AD" clId="Web-{C3AC21DE-E42A-734B-C24E-CFD4C46F52E9}" dt="2024-08-21T19:47:38.126" v="131" actId="20577"/>
      <pc:docMkLst>
        <pc:docMk/>
      </pc:docMkLst>
      <pc:sldChg chg="modSp">
        <pc:chgData name="Neeta Bhatnagar" userId="S::nbhatnagar@jhpiego.org::5911732b-fbfe-4d3d-b8bd-8ca77ef6091e" providerId="AD" clId="Web-{C3AC21DE-E42A-734B-C24E-CFD4C46F52E9}" dt="2024-08-21T19:39:54.810" v="6" actId="14100"/>
        <pc:sldMkLst>
          <pc:docMk/>
          <pc:sldMk cId="0" sldId="258"/>
        </pc:sldMkLst>
      </pc:sldChg>
      <pc:sldChg chg="modSp">
        <pc:chgData name="Neeta Bhatnagar" userId="S::nbhatnagar@jhpiego.org::5911732b-fbfe-4d3d-b8bd-8ca77ef6091e" providerId="AD" clId="Web-{C3AC21DE-E42A-734B-C24E-CFD4C46F52E9}" dt="2024-08-21T19:40:21.560" v="8" actId="20577"/>
        <pc:sldMkLst>
          <pc:docMk/>
          <pc:sldMk cId="0" sldId="261"/>
        </pc:sldMkLst>
      </pc:sldChg>
      <pc:sldChg chg="modSp">
        <pc:chgData name="Neeta Bhatnagar" userId="S::nbhatnagar@jhpiego.org::5911732b-fbfe-4d3d-b8bd-8ca77ef6091e" providerId="AD" clId="Web-{C3AC21DE-E42A-734B-C24E-CFD4C46F52E9}" dt="2024-08-21T19:40:27.357" v="9" actId="1076"/>
        <pc:sldMkLst>
          <pc:docMk/>
          <pc:sldMk cId="0" sldId="263"/>
        </pc:sldMkLst>
      </pc:sldChg>
      <pc:sldChg chg="modSp">
        <pc:chgData name="Neeta Bhatnagar" userId="S::nbhatnagar@jhpiego.org::5911732b-fbfe-4d3d-b8bd-8ca77ef6091e" providerId="AD" clId="Web-{C3AC21DE-E42A-734B-C24E-CFD4C46F52E9}" dt="2024-08-21T19:41:49.045" v="10" actId="1076"/>
        <pc:sldMkLst>
          <pc:docMk/>
          <pc:sldMk cId="0" sldId="274"/>
        </pc:sldMkLst>
      </pc:sldChg>
      <pc:sldChg chg="modSp">
        <pc:chgData name="Neeta Bhatnagar" userId="S::nbhatnagar@jhpiego.org::5911732b-fbfe-4d3d-b8bd-8ca77ef6091e" providerId="AD" clId="Web-{C3AC21DE-E42A-734B-C24E-CFD4C46F52E9}" dt="2024-08-21T19:42:39.342" v="20" actId="14100"/>
        <pc:sldMkLst>
          <pc:docMk/>
          <pc:sldMk cId="0" sldId="277"/>
        </pc:sldMkLst>
      </pc:sldChg>
      <pc:sldChg chg="modSp">
        <pc:chgData name="Neeta Bhatnagar" userId="S::nbhatnagar@jhpiego.org::5911732b-fbfe-4d3d-b8bd-8ca77ef6091e" providerId="AD" clId="Web-{C3AC21DE-E42A-734B-C24E-CFD4C46F52E9}" dt="2024-08-21T19:43:06.046" v="21" actId="14100"/>
        <pc:sldMkLst>
          <pc:docMk/>
          <pc:sldMk cId="0" sldId="280"/>
        </pc:sldMkLst>
      </pc:sldChg>
      <pc:sldChg chg="modSp">
        <pc:chgData name="Neeta Bhatnagar" userId="S::nbhatnagar@jhpiego.org::5911732b-fbfe-4d3d-b8bd-8ca77ef6091e" providerId="AD" clId="Web-{C3AC21DE-E42A-734B-C24E-CFD4C46F52E9}" dt="2024-08-21T19:47:28.173" v="130" actId="20577"/>
        <pc:sldMkLst>
          <pc:docMk/>
          <pc:sldMk cId="0" sldId="284"/>
        </pc:sldMkLst>
      </pc:sldChg>
      <pc:sldChg chg="modSp">
        <pc:chgData name="Neeta Bhatnagar" userId="S::nbhatnagar@jhpiego.org::5911732b-fbfe-4d3d-b8bd-8ca77ef6091e" providerId="AD" clId="Web-{C3AC21DE-E42A-734B-C24E-CFD4C46F52E9}" dt="2024-08-21T19:47:38.126" v="131" actId="20577"/>
        <pc:sldMkLst>
          <pc:docMk/>
          <pc:sldMk cId="0" sldId="285"/>
        </pc:sldMkLst>
      </pc:sldChg>
      <pc:sldChg chg="modSp modNotes">
        <pc:chgData name="Neeta Bhatnagar" userId="S::nbhatnagar@jhpiego.org::5911732b-fbfe-4d3d-b8bd-8ca77ef6091e" providerId="AD" clId="Web-{C3AC21DE-E42A-734B-C24E-CFD4C46F52E9}" dt="2024-08-21T19:46:31.032" v="106"/>
        <pc:sldMkLst>
          <pc:docMk/>
          <pc:sldMk cId="3092770407" sldId="292"/>
        </pc:sldMkLst>
      </pc:sldChg>
    </pc:docChg>
  </pc:docChgLst>
  <pc:docChgLst>
    <pc:chgData name="Neeta Bhatnagar" userId="S::nbhatnagar@jhpiego.org::5911732b-fbfe-4d3d-b8bd-8ca77ef6091e" providerId="AD" clId="Web-{5A2DCD37-C107-D320-BD93-E58D438245B0}"/>
    <pc:docChg chg="modSld sldOrd">
      <pc:chgData name="Neeta Bhatnagar" userId="S::nbhatnagar@jhpiego.org::5911732b-fbfe-4d3d-b8bd-8ca77ef6091e" providerId="AD" clId="Web-{5A2DCD37-C107-D320-BD93-E58D438245B0}" dt="2024-10-14T20:49:56.216" v="140" actId="14100"/>
      <pc:docMkLst>
        <pc:docMk/>
      </pc:docMkLst>
      <pc:sldChg chg="modSp modNotes">
        <pc:chgData name="Neeta Bhatnagar" userId="S::nbhatnagar@jhpiego.org::5911732b-fbfe-4d3d-b8bd-8ca77ef6091e" providerId="AD" clId="Web-{5A2DCD37-C107-D320-BD93-E58D438245B0}" dt="2024-10-14T20:46:23.771" v="124" actId="20577"/>
        <pc:sldMkLst>
          <pc:docMk/>
          <pc:sldMk cId="0" sldId="257"/>
        </pc:sldMkLst>
      </pc:sldChg>
      <pc:sldChg chg="modSp">
        <pc:chgData name="Neeta Bhatnagar" userId="S::nbhatnagar@jhpiego.org::5911732b-fbfe-4d3d-b8bd-8ca77ef6091e" providerId="AD" clId="Web-{5A2DCD37-C107-D320-BD93-E58D438245B0}" dt="2024-10-14T20:23:58.908" v="2" actId="14100"/>
        <pc:sldMkLst>
          <pc:docMk/>
          <pc:sldMk cId="0" sldId="258"/>
        </pc:sldMkLst>
      </pc:sldChg>
      <pc:sldChg chg="modNotes">
        <pc:chgData name="Neeta Bhatnagar" userId="S::nbhatnagar@jhpiego.org::5911732b-fbfe-4d3d-b8bd-8ca77ef6091e" providerId="AD" clId="Web-{5A2DCD37-C107-D320-BD93-E58D438245B0}" dt="2024-10-14T20:46:55.194" v="127"/>
        <pc:sldMkLst>
          <pc:docMk/>
          <pc:sldMk cId="0" sldId="261"/>
        </pc:sldMkLst>
      </pc:sldChg>
      <pc:sldChg chg="modSp">
        <pc:chgData name="Neeta Bhatnagar" userId="S::nbhatnagar@jhpiego.org::5911732b-fbfe-4d3d-b8bd-8ca77ef6091e" providerId="AD" clId="Web-{5A2DCD37-C107-D320-BD93-E58D438245B0}" dt="2024-10-14T20:49:56.216" v="140" actId="14100"/>
        <pc:sldMkLst>
          <pc:docMk/>
          <pc:sldMk cId="0" sldId="274"/>
        </pc:sldMkLst>
      </pc:sldChg>
      <pc:sldChg chg="ord">
        <pc:chgData name="Neeta Bhatnagar" userId="S::nbhatnagar@jhpiego.org::5911732b-fbfe-4d3d-b8bd-8ca77ef6091e" providerId="AD" clId="Web-{5A2DCD37-C107-D320-BD93-E58D438245B0}" dt="2024-10-14T20:49:35.387" v="136"/>
        <pc:sldMkLst>
          <pc:docMk/>
          <pc:sldMk cId="530964743" sldId="293"/>
        </pc:sldMkLst>
      </pc:sldChg>
      <pc:sldChg chg="modSp ord">
        <pc:chgData name="Neeta Bhatnagar" userId="S::nbhatnagar@jhpiego.org::5911732b-fbfe-4d3d-b8bd-8ca77ef6091e" providerId="AD" clId="Web-{5A2DCD37-C107-D320-BD93-E58D438245B0}" dt="2024-10-14T20:49:40.606" v="137"/>
        <pc:sldMkLst>
          <pc:docMk/>
          <pc:sldMk cId="1670374304" sldId="294"/>
        </pc:sldMkLst>
      </pc:sldChg>
    </pc:docChg>
  </pc:docChgLst>
  <pc:docChgLst>
    <pc:chgData name="Neeta Bhatnagar" userId="S::nbhatnagar@jhpiego.org::5911732b-fbfe-4d3d-b8bd-8ca77ef6091e" providerId="AD" clId="Web-{A71D1B90-EB77-7403-C759-4CDD372EA955}"/>
    <pc:docChg chg="modSld">
      <pc:chgData name="Neeta Bhatnagar" userId="S::nbhatnagar@jhpiego.org::5911732b-fbfe-4d3d-b8bd-8ca77ef6091e" providerId="AD" clId="Web-{A71D1B90-EB77-7403-C759-4CDD372EA955}" dt="2024-08-29T14:16:51.289" v="32" actId="20577"/>
      <pc:docMkLst>
        <pc:docMk/>
      </pc:docMkLst>
      <pc:sldChg chg="modSp">
        <pc:chgData name="Neeta Bhatnagar" userId="S::nbhatnagar@jhpiego.org::5911732b-fbfe-4d3d-b8bd-8ca77ef6091e" providerId="AD" clId="Web-{A71D1B90-EB77-7403-C759-4CDD372EA955}" dt="2024-08-29T13:56:15.028" v="0" actId="1076"/>
        <pc:sldMkLst>
          <pc:docMk/>
          <pc:sldMk cId="0" sldId="263"/>
        </pc:sldMkLst>
      </pc:sldChg>
      <pc:sldChg chg="modSp">
        <pc:chgData name="Neeta Bhatnagar" userId="S::nbhatnagar@jhpiego.org::5911732b-fbfe-4d3d-b8bd-8ca77ef6091e" providerId="AD" clId="Web-{A71D1B90-EB77-7403-C759-4CDD372EA955}" dt="2024-08-29T14:16:51.289" v="32" actId="20577"/>
        <pc:sldMkLst>
          <pc:docMk/>
          <pc:sldMk cId="3092770407" sldId="292"/>
        </pc:sldMkLst>
      </pc:sldChg>
    </pc:docChg>
  </pc:docChgLst>
  <pc:docChgLst>
    <pc:chgData name="Neeta Bhatnagar" userId="S::nbhatnagar@jhpiego.org::5911732b-fbfe-4d3d-b8bd-8ca77ef6091e" providerId="AD" clId="Web-{1E2F471F-402A-6BD7-5EC4-C1C211FAD379}"/>
    <pc:docChg chg="modSld">
      <pc:chgData name="Neeta Bhatnagar" userId="S::nbhatnagar@jhpiego.org::5911732b-fbfe-4d3d-b8bd-8ca77ef6091e" providerId="AD" clId="Web-{1E2F471F-402A-6BD7-5EC4-C1C211FAD379}" dt="2024-10-04T17:57:26.243" v="235" actId="20577"/>
      <pc:docMkLst>
        <pc:docMk/>
      </pc:docMkLst>
      <pc:sldChg chg="modSp">
        <pc:chgData name="Neeta Bhatnagar" userId="S::nbhatnagar@jhpiego.org::5911732b-fbfe-4d3d-b8bd-8ca77ef6091e" providerId="AD" clId="Web-{1E2F471F-402A-6BD7-5EC4-C1C211FAD379}" dt="2024-10-04T17:34:36.908" v="2" actId="20577"/>
        <pc:sldMkLst>
          <pc:docMk/>
          <pc:sldMk cId="0" sldId="257"/>
        </pc:sldMkLst>
      </pc:sldChg>
      <pc:sldChg chg="modSp">
        <pc:chgData name="Neeta Bhatnagar" userId="S::nbhatnagar@jhpiego.org::5911732b-fbfe-4d3d-b8bd-8ca77ef6091e" providerId="AD" clId="Web-{1E2F471F-402A-6BD7-5EC4-C1C211FAD379}" dt="2024-10-04T17:36:17.068" v="25" actId="20577"/>
        <pc:sldMkLst>
          <pc:docMk/>
          <pc:sldMk cId="0" sldId="259"/>
        </pc:sldMkLst>
      </pc:sldChg>
      <pc:sldChg chg="modSp">
        <pc:chgData name="Neeta Bhatnagar" userId="S::nbhatnagar@jhpiego.org::5911732b-fbfe-4d3d-b8bd-8ca77ef6091e" providerId="AD" clId="Web-{1E2F471F-402A-6BD7-5EC4-C1C211FAD379}" dt="2024-10-04T17:37:00.648" v="32" actId="20577"/>
        <pc:sldMkLst>
          <pc:docMk/>
          <pc:sldMk cId="0" sldId="260"/>
        </pc:sldMkLst>
      </pc:sldChg>
      <pc:sldChg chg="modSp">
        <pc:chgData name="Neeta Bhatnagar" userId="S::nbhatnagar@jhpiego.org::5911732b-fbfe-4d3d-b8bd-8ca77ef6091e" providerId="AD" clId="Web-{1E2F471F-402A-6BD7-5EC4-C1C211FAD379}" dt="2024-10-04T17:38:03.869" v="34" actId="20577"/>
        <pc:sldMkLst>
          <pc:docMk/>
          <pc:sldMk cId="0" sldId="261"/>
        </pc:sldMkLst>
      </pc:sldChg>
      <pc:sldChg chg="modSp">
        <pc:chgData name="Neeta Bhatnagar" userId="S::nbhatnagar@jhpiego.org::5911732b-fbfe-4d3d-b8bd-8ca77ef6091e" providerId="AD" clId="Web-{1E2F471F-402A-6BD7-5EC4-C1C211FAD379}" dt="2024-10-04T17:41:26.645" v="38" actId="20577"/>
        <pc:sldMkLst>
          <pc:docMk/>
          <pc:sldMk cId="0" sldId="266"/>
        </pc:sldMkLst>
      </pc:sldChg>
      <pc:sldChg chg="modSp">
        <pc:chgData name="Neeta Bhatnagar" userId="S::nbhatnagar@jhpiego.org::5911732b-fbfe-4d3d-b8bd-8ca77ef6091e" providerId="AD" clId="Web-{1E2F471F-402A-6BD7-5EC4-C1C211FAD379}" dt="2024-10-04T17:55:31.942" v="193" actId="20577"/>
        <pc:sldMkLst>
          <pc:docMk/>
          <pc:sldMk cId="0" sldId="271"/>
        </pc:sldMkLst>
      </pc:sldChg>
      <pc:sldChg chg="modSp">
        <pc:chgData name="Neeta Bhatnagar" userId="S::nbhatnagar@jhpiego.org::5911732b-fbfe-4d3d-b8bd-8ca77ef6091e" providerId="AD" clId="Web-{1E2F471F-402A-6BD7-5EC4-C1C211FAD379}" dt="2024-10-04T17:45:47.670" v="43" actId="20577"/>
        <pc:sldMkLst>
          <pc:docMk/>
          <pc:sldMk cId="0" sldId="284"/>
        </pc:sldMkLst>
      </pc:sldChg>
      <pc:sldChg chg="modSp">
        <pc:chgData name="Neeta Bhatnagar" userId="S::nbhatnagar@jhpiego.org::5911732b-fbfe-4d3d-b8bd-8ca77ef6091e" providerId="AD" clId="Web-{1E2F471F-402A-6BD7-5EC4-C1C211FAD379}" dt="2024-10-04T17:46:37.750" v="46" actId="20577"/>
        <pc:sldMkLst>
          <pc:docMk/>
          <pc:sldMk cId="0" sldId="288"/>
        </pc:sldMkLst>
      </pc:sldChg>
      <pc:sldChg chg="addSp delSp modSp">
        <pc:chgData name="Neeta Bhatnagar" userId="S::nbhatnagar@jhpiego.org::5911732b-fbfe-4d3d-b8bd-8ca77ef6091e" providerId="AD" clId="Web-{1E2F471F-402A-6BD7-5EC4-C1C211FAD379}" dt="2024-10-04T17:57:26.243" v="235" actId="20577"/>
        <pc:sldMkLst>
          <pc:docMk/>
          <pc:sldMk cId="530964743" sldId="293"/>
        </pc:sldMkLst>
      </pc:sldChg>
    </pc:docChg>
  </pc:docChgLst>
  <pc:docChgLst>
    <pc:chgData name="Ana Petricel" userId="919ee9bd-b7d8-44fb-a2b3-4e0486abfd46" providerId="ADAL" clId="{9B0CE180-1A87-4C36-9E12-80B6C28D591B}"/>
    <pc:docChg chg="modMainMaster">
      <pc:chgData name="Ana Petricel" userId="919ee9bd-b7d8-44fb-a2b3-4e0486abfd46" providerId="ADAL" clId="{9B0CE180-1A87-4C36-9E12-80B6C28D591B}" dt="2025-01-27T15:29:44.670" v="8" actId="20577"/>
      <pc:docMkLst>
        <pc:docMk/>
      </pc:docMkLst>
      <pc:sldMasterChg chg="modSp mod">
        <pc:chgData name="Ana Petricel" userId="919ee9bd-b7d8-44fb-a2b3-4e0486abfd46" providerId="ADAL" clId="{9B0CE180-1A87-4C36-9E12-80B6C28D591B}" dt="2025-01-27T15:29:26.270" v="2" actId="20577"/>
        <pc:sldMasterMkLst>
          <pc:docMk/>
          <pc:sldMasterMk cId="0" sldId="2147483648"/>
        </pc:sldMasterMkLst>
        <pc:spChg chg="mod">
          <ac:chgData name="Ana Petricel" userId="919ee9bd-b7d8-44fb-a2b3-4e0486abfd46" providerId="ADAL" clId="{9B0CE180-1A87-4C36-9E12-80B6C28D591B}" dt="2025-01-27T15:29:26.270" v="2" actId="20577"/>
          <ac:spMkLst>
            <pc:docMk/>
            <pc:sldMasterMk cId="0" sldId="2147483648"/>
            <ac:spMk id="12" creationId="{00000000-0000-0000-0000-000000000000}"/>
          </ac:spMkLst>
        </pc:spChg>
      </pc:sldMasterChg>
      <pc:sldMasterChg chg="modSp mod">
        <pc:chgData name="Ana Petricel" userId="919ee9bd-b7d8-44fb-a2b3-4e0486abfd46" providerId="ADAL" clId="{9B0CE180-1A87-4C36-9E12-80B6C28D591B}" dt="2025-01-27T15:29:34.571" v="3" actId="20577"/>
        <pc:sldMasterMkLst>
          <pc:docMk/>
          <pc:sldMasterMk cId="0" sldId="2147483673"/>
        </pc:sldMasterMkLst>
        <pc:spChg chg="mod">
          <ac:chgData name="Ana Petricel" userId="919ee9bd-b7d8-44fb-a2b3-4e0486abfd46" providerId="ADAL" clId="{9B0CE180-1A87-4C36-9E12-80B6C28D591B}" dt="2025-01-27T15:29:34.571" v="3" actId="20577"/>
          <ac:spMkLst>
            <pc:docMk/>
            <pc:sldMasterMk cId="0" sldId="2147483673"/>
            <ac:spMk id="91" creationId="{00000000-0000-0000-0000-000000000000}"/>
          </ac:spMkLst>
        </pc:spChg>
      </pc:sldMasterChg>
      <pc:sldMasterChg chg="modSp mod">
        <pc:chgData name="Ana Petricel" userId="919ee9bd-b7d8-44fb-a2b3-4e0486abfd46" providerId="ADAL" clId="{9B0CE180-1A87-4C36-9E12-80B6C28D591B}" dt="2025-01-27T15:29:44.670" v="8" actId="20577"/>
        <pc:sldMasterMkLst>
          <pc:docMk/>
          <pc:sldMasterMk cId="0" sldId="2147483682"/>
        </pc:sldMasterMkLst>
        <pc:spChg chg="mod">
          <ac:chgData name="Ana Petricel" userId="919ee9bd-b7d8-44fb-a2b3-4e0486abfd46" providerId="ADAL" clId="{9B0CE180-1A87-4C36-9E12-80B6C28D591B}" dt="2025-01-27T15:29:44.670" v="8" actId="20577"/>
          <ac:spMkLst>
            <pc:docMk/>
            <pc:sldMasterMk cId="0" sldId="2147483682"/>
            <ac:spMk id="1029" creationId="{43D1523C-25B9-8210-D604-754270922330}"/>
          </ac:spMkLst>
        </pc:spChg>
      </pc:sldMasterChg>
    </pc:docChg>
  </pc:docChgLst>
  <pc:docChgLst>
    <pc:chgData name="Neeta Bhatnagar" userId="S::nbhatnagar@jhpiego.org::5911732b-fbfe-4d3d-b8bd-8ca77ef6091e" providerId="AD" clId="Web-{5C1E2344-D5DC-A465-FA82-B20D2B15543E}"/>
    <pc:docChg chg="modSld">
      <pc:chgData name="Neeta Bhatnagar" userId="S::nbhatnagar@jhpiego.org::5911732b-fbfe-4d3d-b8bd-8ca77ef6091e" providerId="AD" clId="Web-{5C1E2344-D5DC-A465-FA82-B20D2B15543E}" dt="2024-12-12T18:12:26.670" v="23" actId="20577"/>
      <pc:docMkLst>
        <pc:docMk/>
      </pc:docMkLst>
      <pc:sldChg chg="modSp">
        <pc:chgData name="Neeta Bhatnagar" userId="S::nbhatnagar@jhpiego.org::5911732b-fbfe-4d3d-b8bd-8ca77ef6091e" providerId="AD" clId="Web-{5C1E2344-D5DC-A465-FA82-B20D2B15543E}" dt="2024-12-12T18:12:26.670" v="23" actId="20577"/>
        <pc:sldMkLst>
          <pc:docMk/>
          <pc:sldMk cId="0" sldId="282"/>
        </pc:sldMkLst>
        <pc:spChg chg="mod">
          <ac:chgData name="Neeta Bhatnagar" userId="S::nbhatnagar@jhpiego.org::5911732b-fbfe-4d3d-b8bd-8ca77ef6091e" providerId="AD" clId="Web-{5C1E2344-D5DC-A465-FA82-B20D2B15543E}" dt="2024-12-12T18:12:26.670" v="23" actId="20577"/>
          <ac:spMkLst>
            <pc:docMk/>
            <pc:sldMk cId="0" sldId="282"/>
            <ac:spMk id="309" creationId="{00000000-0000-0000-0000-000000000000}"/>
          </ac:spMkLst>
        </pc:spChg>
      </pc:sldChg>
    </pc:docChg>
  </pc:docChgLst>
  <pc:docChgLst>
    <pc:chgData name="Neeta Bhatnagar" userId="S::nbhatnagar@jhpiego.org::5911732b-fbfe-4d3d-b8bd-8ca77ef6091e" providerId="AD" clId="Web-{38F99BF9-69F3-FBFD-54F5-F17D18B7CAFF}"/>
    <pc:docChg chg="modSld">
      <pc:chgData name="Neeta Bhatnagar" userId="S::nbhatnagar@jhpiego.org::5911732b-fbfe-4d3d-b8bd-8ca77ef6091e" providerId="AD" clId="Web-{38F99BF9-69F3-FBFD-54F5-F17D18B7CAFF}" dt="2024-10-15T15:41:34.560" v="7" actId="20577"/>
      <pc:docMkLst>
        <pc:docMk/>
      </pc:docMkLst>
      <pc:sldChg chg="modSp">
        <pc:chgData name="Neeta Bhatnagar" userId="S::nbhatnagar@jhpiego.org::5911732b-fbfe-4d3d-b8bd-8ca77ef6091e" providerId="AD" clId="Web-{38F99BF9-69F3-FBFD-54F5-F17D18B7CAFF}" dt="2024-10-15T15:40:24.917" v="1" actId="20577"/>
        <pc:sldMkLst>
          <pc:docMk/>
          <pc:sldMk cId="0" sldId="271"/>
        </pc:sldMkLst>
      </pc:sldChg>
      <pc:sldChg chg="modSp">
        <pc:chgData name="Neeta Bhatnagar" userId="S::nbhatnagar@jhpiego.org::5911732b-fbfe-4d3d-b8bd-8ca77ef6091e" providerId="AD" clId="Web-{38F99BF9-69F3-FBFD-54F5-F17D18B7CAFF}" dt="2024-10-15T15:41:34.560" v="7" actId="20577"/>
        <pc:sldMkLst>
          <pc:docMk/>
          <pc:sldMk cId="0" sldId="285"/>
        </pc:sldMkLst>
      </pc:sldChg>
      <pc:sldChg chg="modSp">
        <pc:chgData name="Neeta Bhatnagar" userId="S::nbhatnagar@jhpiego.org::5911732b-fbfe-4d3d-b8bd-8ca77ef6091e" providerId="AD" clId="Web-{38F99BF9-69F3-FBFD-54F5-F17D18B7CAFF}" dt="2024-10-15T15:41:03.152" v="5" actId="20577"/>
        <pc:sldMkLst>
          <pc:docMk/>
          <pc:sldMk cId="1670374304" sldId="294"/>
        </pc:sldMkLst>
      </pc:sldChg>
    </pc:docChg>
  </pc:docChgLst>
  <pc:docChgLst>
    <pc:chgData name="Neeta Bhatnagar" userId="S::nbhatnagar@jhpiego.org::5911732b-fbfe-4d3d-b8bd-8ca77ef6091e" providerId="AD" clId="Web-{D482E2C5-449E-E206-3CE2-855D17ED0F6D}"/>
    <pc:docChg chg="mod addSld modSld">
      <pc:chgData name="Neeta Bhatnagar" userId="S::nbhatnagar@jhpiego.org::5911732b-fbfe-4d3d-b8bd-8ca77ef6091e" providerId="AD" clId="Web-{D482E2C5-449E-E206-3CE2-855D17ED0F6D}" dt="2024-08-15T19:05:58.810" v="684" actId="14100"/>
      <pc:docMkLst>
        <pc:docMk/>
      </pc:docMkLst>
      <pc:sldChg chg="modNotes">
        <pc:chgData name="Neeta Bhatnagar" userId="S::nbhatnagar@jhpiego.org::5911732b-fbfe-4d3d-b8bd-8ca77ef6091e" providerId="AD" clId="Web-{D482E2C5-449E-E206-3CE2-855D17ED0F6D}" dt="2024-08-15T17:36:00.487" v="67"/>
        <pc:sldMkLst>
          <pc:docMk/>
          <pc:sldMk cId="0" sldId="259"/>
        </pc:sldMkLst>
      </pc:sldChg>
      <pc:sldChg chg="modSp">
        <pc:chgData name="Neeta Bhatnagar" userId="S::nbhatnagar@jhpiego.org::5911732b-fbfe-4d3d-b8bd-8ca77ef6091e" providerId="AD" clId="Web-{D482E2C5-449E-E206-3CE2-855D17ED0F6D}" dt="2024-08-15T17:55:02.865" v="93" actId="20577"/>
        <pc:sldMkLst>
          <pc:docMk/>
          <pc:sldMk cId="0" sldId="261"/>
        </pc:sldMkLst>
      </pc:sldChg>
      <pc:sldChg chg="addSp delSp modSp">
        <pc:chgData name="Neeta Bhatnagar" userId="S::nbhatnagar@jhpiego.org::5911732b-fbfe-4d3d-b8bd-8ca77ef6091e" providerId="AD" clId="Web-{D482E2C5-449E-E206-3CE2-855D17ED0F6D}" dt="2024-08-15T17:52:42.343" v="83" actId="1076"/>
        <pc:sldMkLst>
          <pc:docMk/>
          <pc:sldMk cId="0" sldId="263"/>
        </pc:sldMkLst>
      </pc:sldChg>
      <pc:sldChg chg="modNotes">
        <pc:chgData name="Neeta Bhatnagar" userId="S::nbhatnagar@jhpiego.org::5911732b-fbfe-4d3d-b8bd-8ca77ef6091e" providerId="AD" clId="Web-{D482E2C5-449E-E206-3CE2-855D17ED0F6D}" dt="2024-08-15T17:53:21.829" v="86"/>
        <pc:sldMkLst>
          <pc:docMk/>
          <pc:sldMk cId="0" sldId="265"/>
        </pc:sldMkLst>
      </pc:sldChg>
      <pc:sldChg chg="modNotes">
        <pc:chgData name="Neeta Bhatnagar" userId="S::nbhatnagar@jhpiego.org::5911732b-fbfe-4d3d-b8bd-8ca77ef6091e" providerId="AD" clId="Web-{D482E2C5-449E-E206-3CE2-855D17ED0F6D}" dt="2024-08-15T17:54:29.566" v="89"/>
        <pc:sldMkLst>
          <pc:docMk/>
          <pc:sldMk cId="0" sldId="266"/>
        </pc:sldMkLst>
      </pc:sldChg>
      <pc:sldChg chg="addSp modSp">
        <pc:chgData name="Neeta Bhatnagar" userId="S::nbhatnagar@jhpiego.org::5911732b-fbfe-4d3d-b8bd-8ca77ef6091e" providerId="AD" clId="Web-{D482E2C5-449E-E206-3CE2-855D17ED0F6D}" dt="2024-08-15T19:05:26.840" v="682" actId="14100"/>
        <pc:sldMkLst>
          <pc:docMk/>
          <pc:sldMk cId="0" sldId="267"/>
        </pc:sldMkLst>
      </pc:sldChg>
      <pc:sldChg chg="addSp modSp modNotes">
        <pc:chgData name="Neeta Bhatnagar" userId="S::nbhatnagar@jhpiego.org::5911732b-fbfe-4d3d-b8bd-8ca77ef6091e" providerId="AD" clId="Web-{D482E2C5-449E-E206-3CE2-855D17ED0F6D}" dt="2024-08-15T18:06:29.394" v="185" actId="1076"/>
        <pc:sldMkLst>
          <pc:docMk/>
          <pc:sldMk cId="0" sldId="268"/>
        </pc:sldMkLst>
      </pc:sldChg>
      <pc:sldChg chg="modSp">
        <pc:chgData name="Neeta Bhatnagar" userId="S::nbhatnagar@jhpiego.org::5911732b-fbfe-4d3d-b8bd-8ca77ef6091e" providerId="AD" clId="Web-{D482E2C5-449E-E206-3CE2-855D17ED0F6D}" dt="2024-08-15T19:05:58.810" v="684" actId="14100"/>
        <pc:sldMkLst>
          <pc:docMk/>
          <pc:sldMk cId="0" sldId="269"/>
        </pc:sldMkLst>
      </pc:sldChg>
      <pc:sldChg chg="addSp delSp modSp">
        <pc:chgData name="Neeta Bhatnagar" userId="S::nbhatnagar@jhpiego.org::5911732b-fbfe-4d3d-b8bd-8ca77ef6091e" providerId="AD" clId="Web-{D482E2C5-449E-E206-3CE2-855D17ED0F6D}" dt="2024-08-15T18:11:37.157" v="201" actId="1076"/>
        <pc:sldMkLst>
          <pc:docMk/>
          <pc:sldMk cId="0" sldId="270"/>
        </pc:sldMkLst>
      </pc:sldChg>
      <pc:sldChg chg="addSp modSp">
        <pc:chgData name="Neeta Bhatnagar" userId="S::nbhatnagar@jhpiego.org::5911732b-fbfe-4d3d-b8bd-8ca77ef6091e" providerId="AD" clId="Web-{D482E2C5-449E-E206-3CE2-855D17ED0F6D}" dt="2024-08-15T18:08:52.072" v="193" actId="1076"/>
        <pc:sldMkLst>
          <pc:docMk/>
          <pc:sldMk cId="0" sldId="271"/>
        </pc:sldMkLst>
      </pc:sldChg>
      <pc:sldChg chg="addSp modSp">
        <pc:chgData name="Neeta Bhatnagar" userId="S::nbhatnagar@jhpiego.org::5911732b-fbfe-4d3d-b8bd-8ca77ef6091e" providerId="AD" clId="Web-{D482E2C5-449E-E206-3CE2-855D17ED0F6D}" dt="2024-08-15T18:10:07.797" v="200" actId="1076"/>
        <pc:sldMkLst>
          <pc:docMk/>
          <pc:sldMk cId="0" sldId="272"/>
        </pc:sldMkLst>
      </pc:sldChg>
      <pc:sldChg chg="addSp modSp">
        <pc:chgData name="Neeta Bhatnagar" userId="S::nbhatnagar@jhpiego.org::5911732b-fbfe-4d3d-b8bd-8ca77ef6091e" providerId="AD" clId="Web-{D482E2C5-449E-E206-3CE2-855D17ED0F6D}" dt="2024-08-15T18:11:59.861" v="208" actId="1076"/>
        <pc:sldMkLst>
          <pc:docMk/>
          <pc:sldMk cId="0" sldId="273"/>
        </pc:sldMkLst>
      </pc:sldChg>
      <pc:sldChg chg="addSp delSp modSp">
        <pc:chgData name="Neeta Bhatnagar" userId="S::nbhatnagar@jhpiego.org::5911732b-fbfe-4d3d-b8bd-8ca77ef6091e" providerId="AD" clId="Web-{D482E2C5-449E-E206-3CE2-855D17ED0F6D}" dt="2024-08-15T18:13:18.052" v="216"/>
        <pc:sldMkLst>
          <pc:docMk/>
          <pc:sldMk cId="0" sldId="274"/>
        </pc:sldMkLst>
      </pc:sldChg>
      <pc:sldChg chg="addSp modSp">
        <pc:chgData name="Neeta Bhatnagar" userId="S::nbhatnagar@jhpiego.org::5911732b-fbfe-4d3d-b8bd-8ca77ef6091e" providerId="AD" clId="Web-{D482E2C5-449E-E206-3CE2-855D17ED0F6D}" dt="2024-08-15T18:15:58.012" v="223" actId="1076"/>
        <pc:sldMkLst>
          <pc:docMk/>
          <pc:sldMk cId="0" sldId="275"/>
        </pc:sldMkLst>
      </pc:sldChg>
      <pc:sldChg chg="addSp modSp">
        <pc:chgData name="Neeta Bhatnagar" userId="S::nbhatnagar@jhpiego.org::5911732b-fbfe-4d3d-b8bd-8ca77ef6091e" providerId="AD" clId="Web-{D482E2C5-449E-E206-3CE2-855D17ED0F6D}" dt="2024-08-15T18:20:12.195" v="244" actId="14100"/>
        <pc:sldMkLst>
          <pc:docMk/>
          <pc:sldMk cId="0" sldId="276"/>
        </pc:sldMkLst>
      </pc:sldChg>
      <pc:sldChg chg="addSp modSp">
        <pc:chgData name="Neeta Bhatnagar" userId="S::nbhatnagar@jhpiego.org::5911732b-fbfe-4d3d-b8bd-8ca77ef6091e" providerId="AD" clId="Web-{D482E2C5-449E-E206-3CE2-855D17ED0F6D}" dt="2024-08-15T18:18:20.128" v="233" actId="1076"/>
        <pc:sldMkLst>
          <pc:docMk/>
          <pc:sldMk cId="0" sldId="277"/>
        </pc:sldMkLst>
      </pc:sldChg>
      <pc:sldChg chg="addSp modSp">
        <pc:chgData name="Neeta Bhatnagar" userId="S::nbhatnagar@jhpiego.org::5911732b-fbfe-4d3d-b8bd-8ca77ef6091e" providerId="AD" clId="Web-{D482E2C5-449E-E206-3CE2-855D17ED0F6D}" dt="2024-08-15T18:21:47.762" v="254" actId="688"/>
        <pc:sldMkLst>
          <pc:docMk/>
          <pc:sldMk cId="0" sldId="278"/>
        </pc:sldMkLst>
      </pc:sldChg>
      <pc:sldChg chg="addSp modSp">
        <pc:chgData name="Neeta Bhatnagar" userId="S::nbhatnagar@jhpiego.org::5911732b-fbfe-4d3d-b8bd-8ca77ef6091e" providerId="AD" clId="Web-{D482E2C5-449E-E206-3CE2-855D17ED0F6D}" dt="2024-08-15T18:23:21.781" v="263" actId="1076"/>
        <pc:sldMkLst>
          <pc:docMk/>
          <pc:sldMk cId="0" sldId="279"/>
        </pc:sldMkLst>
      </pc:sldChg>
      <pc:sldChg chg="addSp modSp">
        <pc:chgData name="Neeta Bhatnagar" userId="S::nbhatnagar@jhpiego.org::5911732b-fbfe-4d3d-b8bd-8ca77ef6091e" providerId="AD" clId="Web-{D482E2C5-449E-E206-3CE2-855D17ED0F6D}" dt="2024-08-15T18:24:38.425" v="274" actId="14100"/>
        <pc:sldMkLst>
          <pc:docMk/>
          <pc:sldMk cId="0" sldId="280"/>
        </pc:sldMkLst>
      </pc:sldChg>
      <pc:sldChg chg="addSp modSp">
        <pc:chgData name="Neeta Bhatnagar" userId="S::nbhatnagar@jhpiego.org::5911732b-fbfe-4d3d-b8bd-8ca77ef6091e" providerId="AD" clId="Web-{D482E2C5-449E-E206-3CE2-855D17ED0F6D}" dt="2024-08-15T18:28:31.060" v="279" actId="14100"/>
        <pc:sldMkLst>
          <pc:docMk/>
          <pc:sldMk cId="0" sldId="281"/>
        </pc:sldMkLst>
      </pc:sldChg>
      <pc:sldChg chg="modSp">
        <pc:chgData name="Neeta Bhatnagar" userId="S::nbhatnagar@jhpiego.org::5911732b-fbfe-4d3d-b8bd-8ca77ef6091e" providerId="AD" clId="Web-{D482E2C5-449E-E206-3CE2-855D17ED0F6D}" dt="2024-08-15T18:33:34.026" v="373" actId="20577"/>
        <pc:sldMkLst>
          <pc:docMk/>
          <pc:sldMk cId="0" sldId="282"/>
        </pc:sldMkLst>
      </pc:sldChg>
      <pc:sldChg chg="modSp">
        <pc:chgData name="Neeta Bhatnagar" userId="S::nbhatnagar@jhpiego.org::5911732b-fbfe-4d3d-b8bd-8ca77ef6091e" providerId="AD" clId="Web-{D482E2C5-449E-E206-3CE2-855D17ED0F6D}" dt="2024-08-15T18:35:19.781" v="375" actId="20577"/>
        <pc:sldMkLst>
          <pc:docMk/>
          <pc:sldMk cId="0" sldId="283"/>
        </pc:sldMkLst>
      </pc:sldChg>
      <pc:sldChg chg="modSp modNotes">
        <pc:chgData name="Neeta Bhatnagar" userId="S::nbhatnagar@jhpiego.org::5911732b-fbfe-4d3d-b8bd-8ca77ef6091e" providerId="AD" clId="Web-{D482E2C5-449E-E206-3CE2-855D17ED0F6D}" dt="2024-08-15T18:44:27.539" v="541"/>
        <pc:sldMkLst>
          <pc:docMk/>
          <pc:sldMk cId="0" sldId="284"/>
        </pc:sldMkLst>
      </pc:sldChg>
      <pc:sldChg chg="modSp">
        <pc:chgData name="Neeta Bhatnagar" userId="S::nbhatnagar@jhpiego.org::5911732b-fbfe-4d3d-b8bd-8ca77ef6091e" providerId="AD" clId="Web-{D482E2C5-449E-E206-3CE2-855D17ED0F6D}" dt="2024-08-15T18:44:58.290" v="550" actId="20577"/>
        <pc:sldMkLst>
          <pc:docMk/>
          <pc:sldMk cId="0" sldId="285"/>
        </pc:sldMkLst>
      </pc:sldChg>
      <pc:sldChg chg="modSp modNotes">
        <pc:chgData name="Neeta Bhatnagar" userId="S::nbhatnagar@jhpiego.org::5911732b-fbfe-4d3d-b8bd-8ca77ef6091e" providerId="AD" clId="Web-{D482E2C5-449E-E206-3CE2-855D17ED0F6D}" dt="2024-08-15T18:49:41.943" v="626" actId="20577"/>
        <pc:sldMkLst>
          <pc:docMk/>
          <pc:sldMk cId="0" sldId="286"/>
        </pc:sldMkLst>
      </pc:sldChg>
      <pc:sldChg chg="modSp">
        <pc:chgData name="Neeta Bhatnagar" userId="S::nbhatnagar@jhpiego.org::5911732b-fbfe-4d3d-b8bd-8ca77ef6091e" providerId="AD" clId="Web-{D482E2C5-449E-E206-3CE2-855D17ED0F6D}" dt="2024-08-15T18:50:52.290" v="643" actId="20577"/>
        <pc:sldMkLst>
          <pc:docMk/>
          <pc:sldMk cId="0" sldId="287"/>
        </pc:sldMkLst>
      </pc:sldChg>
      <pc:sldChg chg="modSp">
        <pc:chgData name="Neeta Bhatnagar" userId="S::nbhatnagar@jhpiego.org::5911732b-fbfe-4d3d-b8bd-8ca77ef6091e" providerId="AD" clId="Web-{D482E2C5-449E-E206-3CE2-855D17ED0F6D}" dt="2024-08-15T18:52:11.731" v="672" actId="20577"/>
        <pc:sldMkLst>
          <pc:docMk/>
          <pc:sldMk cId="0" sldId="290"/>
        </pc:sldMkLst>
      </pc:sldChg>
      <pc:sldChg chg="addSp delSp modSp new">
        <pc:chgData name="Neeta Bhatnagar" userId="S::nbhatnagar@jhpiego.org::5911732b-fbfe-4d3d-b8bd-8ca77ef6091e" providerId="AD" clId="Web-{D482E2C5-449E-E206-3CE2-855D17ED0F6D}" dt="2024-08-15T18:35:58.267" v="394" actId="20577"/>
        <pc:sldMkLst>
          <pc:docMk/>
          <pc:sldMk cId="3092770407"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117" name="Google Shape;11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buSzPts val="1200"/>
            </a:pPr>
            <a:r>
              <a:rPr lang="en-US" sz="1200" b="0" i="0" u="none" strike="noStrike" cap="none">
                <a:solidFill>
                  <a:srgbClr val="000000"/>
                </a:solidFill>
                <a:latin typeface="Times New Roman"/>
                <a:ea typeface="Times New Roman"/>
                <a:cs typeface="Times New Roman"/>
                <a:sym typeface="Times New Roman"/>
              </a:rPr>
              <a:t>This session describes the steps for inserting the IUD in the immediate postpartum period</a:t>
            </a:r>
            <a:r>
              <a:rPr lang="en-US">
                <a:solidFill>
                  <a:srgbClr val="000000"/>
                </a:solidFill>
                <a:latin typeface="Times New Roman"/>
                <a:ea typeface="Times New Roman"/>
                <a:cs typeface="Times New Roman"/>
                <a:sym typeface="Times New Roman"/>
              </a:rPr>
              <a:t> using the one-handed inserter</a:t>
            </a:r>
            <a:r>
              <a:rPr lang="en-US" sz="1200" b="0" i="0" u="none" strike="noStrike" cap="none">
                <a:solidFill>
                  <a:srgbClr val="000000"/>
                </a:solidFill>
                <a:latin typeface="Times New Roman"/>
                <a:ea typeface="Times New Roman"/>
                <a:cs typeface="Times New Roman"/>
                <a:sym typeface="Times New Roman"/>
              </a:rPr>
              <a:t>.</a:t>
            </a:r>
            <a:r>
              <a:rPr lang="en-US">
                <a:solidFill>
                  <a:srgbClr val="000000"/>
                </a:solidFill>
                <a:latin typeface="Times New Roman"/>
                <a:ea typeface="Times New Roman"/>
                <a:cs typeface="Times New Roman"/>
                <a:sym typeface="Times New Roman"/>
              </a:rPr>
              <a:t> The steps for insertion using the two handed inserter, such as the </a:t>
            </a:r>
            <a:r>
              <a:rPr lang="en-US" err="1">
                <a:solidFill>
                  <a:srgbClr val="000000"/>
                </a:solidFill>
                <a:latin typeface="Times New Roman"/>
                <a:ea typeface="Times New Roman"/>
                <a:cs typeface="Times New Roman"/>
                <a:sym typeface="Times New Roman"/>
              </a:rPr>
              <a:t>Avibela</a:t>
            </a:r>
            <a:r>
              <a:rPr lang="en-US">
                <a:solidFill>
                  <a:srgbClr val="000000"/>
                </a:solidFill>
                <a:latin typeface="Times New Roman"/>
                <a:ea typeface="Times New Roman"/>
                <a:cs typeface="Times New Roman"/>
                <a:sym typeface="Times New Roman"/>
              </a:rPr>
              <a:t> is similar to the postpartum insertion of copper IUDs.</a:t>
            </a:r>
            <a:endParaRPr lang="en-US">
              <a:solidFill>
                <a:srgbClr val="000000"/>
              </a:solidFill>
              <a:ea typeface="Times New Roman"/>
            </a:endParaRPr>
          </a:p>
          <a:p>
            <a:pPr marL="0" indent="0">
              <a:buSzPts val="1200"/>
            </a:pPr>
            <a:r>
              <a:rPr lang="en-US">
                <a:solidFill>
                  <a:srgbClr val="000000"/>
                </a:solidFill>
                <a:latin typeface="Times New Roman"/>
                <a:ea typeface="Times New Roman"/>
                <a:cs typeface="Times New Roman"/>
                <a:sym typeface="Times New Roman"/>
              </a:rPr>
              <a:t>The session also </a:t>
            </a:r>
            <a:r>
              <a:rPr lang="en-US" sz="1200" b="0" i="0" u="none" strike="noStrike" cap="none">
                <a:solidFill>
                  <a:srgbClr val="000000"/>
                </a:solidFill>
                <a:latin typeface="Times New Roman"/>
                <a:ea typeface="Times New Roman"/>
                <a:cs typeface="Times New Roman"/>
                <a:sym typeface="Times New Roman"/>
              </a:rPr>
              <a:t>describes practices to prevent infection during insertion.. </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Complications such as perforation of the uterus or expulsion are associated mainly with provider skill.</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Extensive practice on models, observations of master clinicians and supervised practice are necessary for the provider to be skillful in the PPIUD insertion</a:t>
            </a:r>
            <a:r>
              <a:rPr lang="en-US">
                <a:solidFill>
                  <a:srgbClr val="000000"/>
                </a:solidFill>
                <a:latin typeface="Times New Roman"/>
                <a:ea typeface="Times New Roman"/>
                <a:cs typeface="Times New Roman"/>
                <a:sym typeface="Times New Roman"/>
              </a:rPr>
              <a:t> </a:t>
            </a:r>
            <a:r>
              <a:rPr lang="en-US" sz="1200" b="0" i="0" u="none" strike="noStrike" cap="none">
                <a:solidFill>
                  <a:srgbClr val="000000"/>
                </a:solidFill>
                <a:latin typeface="Times New Roman"/>
                <a:ea typeface="Times New Roman"/>
                <a:cs typeface="Times New Roman"/>
                <a:sym typeface="Times New Roman"/>
              </a:rPr>
              <a:t>procedure.</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During this session, we will </a:t>
            </a:r>
            <a:r>
              <a:rPr lang="en-US">
                <a:solidFill>
                  <a:srgbClr val="000000"/>
                </a:solidFill>
                <a:latin typeface="Times New Roman"/>
                <a:ea typeface="Times New Roman"/>
                <a:cs typeface="Times New Roman"/>
                <a:sym typeface="Times New Roman"/>
              </a:rPr>
              <a:t>first</a:t>
            </a:r>
            <a:r>
              <a:rPr lang="en-US" sz="1200" b="0" i="0" u="none" strike="noStrike" cap="none">
                <a:solidFill>
                  <a:srgbClr val="000000"/>
                </a:solidFill>
                <a:latin typeface="Times New Roman"/>
                <a:ea typeface="Times New Roman"/>
                <a:cs typeface="Times New Roman"/>
                <a:sym typeface="Times New Roman"/>
              </a:rPr>
              <a:t> review the steps of</a:t>
            </a:r>
            <a:r>
              <a:rPr lang="en-US">
                <a:solidFill>
                  <a:srgbClr val="000000"/>
                </a:solidFill>
                <a:latin typeface="Times New Roman"/>
                <a:ea typeface="Times New Roman"/>
                <a:cs typeface="Times New Roman"/>
                <a:sym typeface="Times New Roman"/>
              </a:rPr>
              <a:t> </a:t>
            </a:r>
            <a:r>
              <a:rPr lang="en-US" sz="1200" b="0" i="0" u="none" strike="noStrike" cap="none">
                <a:solidFill>
                  <a:srgbClr val="000000"/>
                </a:solidFill>
                <a:latin typeface="Times New Roman"/>
                <a:ea typeface="Times New Roman"/>
                <a:cs typeface="Times New Roman"/>
                <a:sym typeface="Times New Roman"/>
              </a:rPr>
              <a:t>PPIUD insertion, using the slides. This will be followed by a demonstration, return demonstration and practice by participants on anatomical models, using competency-based checklists to monitor progress.</a:t>
            </a:r>
            <a:endParaRPr/>
          </a:p>
          <a:p>
            <a:pPr marL="171450" indent="-171450">
              <a:spcBef>
                <a:spcPts val="360"/>
              </a:spcBef>
              <a:buSzPts val="1200"/>
              <a:buChar char="•"/>
            </a:pPr>
            <a:endParaRPr lang="en-US">
              <a:latin typeface="Times New Roman"/>
              <a:cs typeface="Times New Roman"/>
            </a:endParaRPr>
          </a:p>
        </p:txBody>
      </p:sp>
      <p:sp>
        <p:nvSpPr>
          <p:cNvPr id="124" name="Google Shape;12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Tell participants that it is important to understand the anatomy of the postpartum uterus. This will enable them to insert the PPIUD correctly and safely.</a:t>
            </a:r>
            <a:endParaRPr/>
          </a:p>
        </p:txBody>
      </p:sp>
      <p:sp>
        <p:nvSpPr>
          <p:cNvPr id="130" name="Google Shape;130;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lnSpc>
                <a:spcPct val="95000"/>
              </a:lnSpc>
              <a:spcBef>
                <a:spcPts val="0"/>
              </a:spcBef>
              <a:spcAft>
                <a:spcPts val="0"/>
              </a:spcAft>
              <a:buClr>
                <a:schemeClr val="dk1"/>
              </a:buClr>
              <a:buSzPts val="1200"/>
            </a:pPr>
            <a:r>
              <a:rPr lang="en-US"/>
              <a:t>Brainstorm: How is postpartum insertion of the IUD different from Interval insertion? Take responses and show the slides</a:t>
            </a:r>
            <a:endParaRPr/>
          </a:p>
        </p:txBody>
      </p:sp>
      <p:sp>
        <p:nvSpPr>
          <p:cNvPr id="239" name="Google Shape;23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a:t>Ask- “Why is it important to know the place of Insertion?”</a:t>
            </a:r>
            <a:endParaRPr/>
          </a:p>
          <a:p>
            <a:pPr marL="0" lvl="0" indent="0" algn="l" rtl="0">
              <a:lnSpc>
                <a:spcPct val="95000"/>
              </a:lnSpc>
              <a:spcBef>
                <a:spcPts val="0"/>
              </a:spcBef>
              <a:spcAft>
                <a:spcPts val="0"/>
              </a:spcAft>
              <a:buClr>
                <a:schemeClr val="dk1"/>
              </a:buClr>
              <a:buSzPts val="1200"/>
              <a:buFont typeface="Times New Roman"/>
              <a:buNone/>
            </a:pPr>
            <a:r>
              <a:rPr lang="en-US"/>
              <a:t>Tell them that it is critical to have the essential instruments, supplies, trained providers, and commodities at the place of insertion. Example-The immediate and early postpartum insertion occurs in the labor and maternity wards. The Intracesarean occurs in the operation theatre. So critical that commodities, kits  and trained providers be available to provide the services at the place where they happen.</a:t>
            </a:r>
            <a:endParaRPr/>
          </a:p>
        </p:txBody>
      </p:sp>
      <p:sp>
        <p:nvSpPr>
          <p:cNvPr id="255" name="Google Shape;25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b="1">
                <a:latin typeface="Times New Roman"/>
                <a:ea typeface="Times New Roman"/>
                <a:cs typeface="Times New Roman"/>
                <a:sym typeface="Times New Roman"/>
              </a:rPr>
              <a:t>Conduct Activity #3:</a:t>
            </a:r>
            <a:r>
              <a:rPr lang="en-US">
                <a:latin typeface="Times New Roman"/>
                <a:ea typeface="Times New Roman"/>
                <a:cs typeface="Times New Roman"/>
                <a:sym typeface="Times New Roman"/>
              </a:rPr>
              <a:t>The purpose of this activity is to:  </a:t>
            </a:r>
            <a:endParaRPr>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•Identify differences between the equipment and supplies needed for PPIUD insertion and those needed for interval insertion. </a:t>
            </a:r>
            <a:endParaRPr>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•Consider differences in the characteristics of clients who come for PPIUD procedures compared with those who come for interval procedures. </a:t>
            </a:r>
            <a:endParaRPr>
              <a:latin typeface="Times New Roman"/>
              <a:ea typeface="Times New Roman"/>
              <a:cs typeface="Times New Roman"/>
              <a:sym typeface="Times New Roman"/>
            </a:endParaRPr>
          </a:p>
          <a:p>
            <a:pPr marL="0" lvl="0" indent="0" algn="l" rtl="0">
              <a:lnSpc>
                <a:spcPct val="95000"/>
              </a:lnSpc>
              <a:spcBef>
                <a:spcPts val="0"/>
              </a:spcBef>
              <a:spcAft>
                <a:spcPts val="0"/>
              </a:spcAft>
              <a:buNone/>
            </a:pPr>
            <a:r>
              <a:rPr lang="en-US">
                <a:latin typeface="Times New Roman"/>
                <a:ea typeface="Times New Roman"/>
                <a:cs typeface="Times New Roman"/>
                <a:sym typeface="Times New Roman"/>
              </a:rPr>
              <a:t>See session plan for details of the activity and Activity #1 in the handout tab of this module.</a:t>
            </a:r>
            <a:endParaRPr>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r>
              <a:rPr lang="en-US">
                <a:latin typeface="Times New Roman"/>
                <a:ea typeface="Times New Roman"/>
                <a:cs typeface="Times New Roman"/>
                <a:sym typeface="Times New Roman"/>
              </a:rPr>
              <a:t>Materials needed: Instruments tray for PPIUD Insertion, Instruments tray for Interval IUD Insertion.</a:t>
            </a:r>
            <a:endParaRPr>
              <a:latin typeface="Times New Roman"/>
              <a:ea typeface="Times New Roman"/>
              <a:cs typeface="Times New Roman"/>
              <a:sym typeface="Times New Roman"/>
            </a:endParaRPr>
          </a:p>
        </p:txBody>
      </p:sp>
      <p:sp>
        <p:nvSpPr>
          <p:cNvPr id="262" name="Google Shape;26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If the woman has any of the above conditions counsel her for other FP methods.  If she insists on the IUD, she can have it after 4 weeks. Refresh the MEC criteria </a:t>
            </a:r>
            <a:r>
              <a:rPr lang="en-US">
                <a:solidFill>
                  <a:srgbClr val="000000"/>
                </a:solidFill>
              </a:rPr>
              <a:t>and </a:t>
            </a:r>
            <a:r>
              <a:rPr lang="en-US" sz="1200" b="0" i="0" u="none" strike="noStrike" cap="none">
                <a:solidFill>
                  <a:srgbClr val="000000"/>
                </a:solidFill>
                <a:latin typeface="Calibri"/>
                <a:ea typeface="Calibri"/>
                <a:cs typeface="Calibri"/>
                <a:sym typeface="Calibri"/>
              </a:rPr>
              <a:t>Pre Screening Ch</a:t>
            </a:r>
            <a:r>
              <a:rPr lang="en-US" sz="1200" i="0" u="none" strike="noStrike" cap="none">
                <a:solidFill>
                  <a:srgbClr val="000000"/>
                </a:solidFill>
                <a:latin typeface="Calibri"/>
                <a:ea typeface="Calibri"/>
                <a:cs typeface="Calibri"/>
                <a:sym typeface="Calibri"/>
              </a:rPr>
              <a:t>ecklist for PPIUD </a:t>
            </a:r>
            <a:r>
              <a:rPr lang="en-US">
                <a:solidFill>
                  <a:srgbClr val="000000"/>
                </a:solidFill>
              </a:rPr>
              <a:t> </a:t>
            </a:r>
            <a:r>
              <a:rPr lang="en-US" sz="1200" i="0" u="none" strike="noStrike" cap="none">
                <a:solidFill>
                  <a:srgbClr val="000000"/>
                </a:solidFill>
                <a:latin typeface="Calibri"/>
                <a:ea typeface="Calibri"/>
                <a:cs typeface="Calibri"/>
                <a:sym typeface="Calibri"/>
              </a:rPr>
              <a:t>with participants</a:t>
            </a:r>
            <a:r>
              <a:rPr lang="en-US">
                <a:solidFill>
                  <a:srgbClr val="000000"/>
                </a:solidFill>
              </a:rPr>
              <a:t>.</a:t>
            </a:r>
            <a:endParaRPr lang="en-US" sz="1200" i="0" u="none" strike="noStrike" cap="none">
              <a:solidFill>
                <a:srgbClr val="000000"/>
              </a:solidFill>
              <a:latin typeface="Calibri"/>
              <a:ea typeface="Calibri"/>
              <a:cs typeface="Calibri"/>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40" name="Google Shape;140;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49" name="Google Shape;149;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Introduce the session. Tell participants that they will now learn the insertion technique for Immediate PPIUD . </a:t>
            </a:r>
            <a:endParaRPr/>
          </a:p>
          <a:p>
            <a:pPr marL="0" indent="0"/>
            <a:r>
              <a:rPr lang="en-US"/>
              <a:t>Distribute the skills checklist Evaluation Tool # 6 for immediate PPIUD insertion and review with participants, going through every step carefully. Pause for any questions or clarifications. Review Evaluation tool # 7 for </a:t>
            </a:r>
            <a:r>
              <a:rPr lang="en-US" err="1"/>
              <a:t>Intracesaarean</a:t>
            </a:r>
            <a:r>
              <a:rPr lang="en-US"/>
              <a:t> insertion based on the cadre of the audience.</a:t>
            </a:r>
            <a:endParaRPr/>
          </a:p>
        </p:txBody>
      </p:sp>
      <p:sp>
        <p:nvSpPr>
          <p:cNvPr id="156" name="Google Shape;15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200" b="1" i="1" u="none" strike="noStrike" cap="none">
                <a:solidFill>
                  <a:srgbClr val="000000"/>
                </a:solidFill>
                <a:latin typeface="Times New Roman"/>
                <a:ea typeface="Times New Roman"/>
                <a:cs typeface="Times New Roman"/>
                <a:sym typeface="Times New Roman"/>
              </a:rPr>
              <a:t>Note to Facilitator:</a:t>
            </a:r>
            <a:r>
              <a:rPr lang="en-US" sz="1200" b="0" i="0" u="none" strike="noStrike" cap="none">
                <a:solidFill>
                  <a:srgbClr val="000000"/>
                </a:solidFill>
                <a:latin typeface="Times New Roman"/>
                <a:ea typeface="Times New Roman"/>
                <a:cs typeface="Times New Roman"/>
                <a:sym typeface="Times New Roman"/>
              </a:rPr>
              <a:t> review the list of recommended supplies and equipment for PPIUD insertion procedures.</a:t>
            </a:r>
            <a:endParaRPr/>
          </a:p>
          <a:p>
            <a:pPr marL="0" marR="0" lvl="0" indent="0" algn="l" rtl="0">
              <a:lnSpc>
                <a:spcPct val="100000"/>
              </a:lnSpc>
              <a:spcBef>
                <a:spcPts val="360"/>
              </a:spcBef>
              <a:spcAft>
                <a:spcPts val="0"/>
              </a:spcAft>
              <a:buClr>
                <a:srgbClr val="000000"/>
              </a:buClr>
              <a:buSzPts val="1200"/>
              <a:buFont typeface="Times New Roman"/>
              <a:buNone/>
            </a:pPr>
            <a:r>
              <a:rPr lang="en-US" sz="1200" b="0" i="0" u="none" strike="noStrike" cap="none">
                <a:solidFill>
                  <a:srgbClr val="000000"/>
                </a:solidFill>
                <a:latin typeface="Times New Roman"/>
                <a:ea typeface="Times New Roman"/>
                <a:cs typeface="Times New Roman"/>
                <a:sym typeface="Times New Roman"/>
              </a:rPr>
              <a:t>The recommended supplies and equipment include:</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IUD in an unopened, undamaged, sterile package that is not beyond its expiration date.</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Sims speculum</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Ring forceps</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Kelly or Long Placental forceps</a:t>
            </a:r>
            <a:endParaRPr/>
          </a:p>
          <a:p>
            <a:pPr marL="171450" marR="0" lvl="0" indent="-171450" algn="l" rtl="0">
              <a:lnSpc>
                <a:spcPct val="100000"/>
              </a:lnSpc>
              <a:spcBef>
                <a:spcPts val="720"/>
              </a:spcBef>
              <a:spcAft>
                <a:spcPts val="0"/>
              </a:spcAft>
              <a:buClr>
                <a:srgbClr val="000000"/>
              </a:buClr>
              <a:buSzPts val="2400"/>
              <a:buFont typeface="Arial"/>
              <a:buChar char="•"/>
            </a:pPr>
            <a:r>
              <a:rPr lang="en-US" sz="2400" b="0" i="0" u="none" strike="noStrike" cap="none">
                <a:solidFill>
                  <a:srgbClr val="000000"/>
                </a:solidFill>
                <a:latin typeface="Times New Roman"/>
                <a:ea typeface="Times New Roman"/>
                <a:cs typeface="Times New Roman"/>
                <a:sym typeface="Times New Roman"/>
              </a:rPr>
              <a:t>Cotton swabs</a:t>
            </a:r>
            <a:endParaRPr/>
          </a:p>
          <a:p>
            <a:pPr marL="171450" marR="0" lvl="0" indent="-171450" algn="l" rtl="0">
              <a:lnSpc>
                <a:spcPct val="100000"/>
              </a:lnSpc>
              <a:spcBef>
                <a:spcPts val="720"/>
              </a:spcBef>
              <a:spcAft>
                <a:spcPts val="0"/>
              </a:spcAft>
              <a:buClr>
                <a:srgbClr val="000000"/>
              </a:buClr>
              <a:buSzPts val="2400"/>
              <a:buFont typeface="Arial"/>
              <a:buChar char="•"/>
            </a:pPr>
            <a:r>
              <a:rPr lang="en-US" sz="2400" b="0" i="0" u="none" strike="noStrike" cap="none">
                <a:solidFill>
                  <a:srgbClr val="000000"/>
                </a:solidFill>
                <a:latin typeface="Times New Roman"/>
                <a:ea typeface="Times New Roman"/>
                <a:cs typeface="Times New Roman"/>
                <a:sym typeface="Times New Roman"/>
              </a:rPr>
              <a:t>Antiseptic-Betadine</a:t>
            </a:r>
            <a:endParaRPr/>
          </a:p>
          <a:p>
            <a:pPr marL="0" marR="0" lvl="0" indent="0" algn="l" rtl="0">
              <a:lnSpc>
                <a:spcPct val="100000"/>
              </a:lnSpc>
              <a:spcBef>
                <a:spcPts val="360"/>
              </a:spcBef>
              <a:spcAft>
                <a:spcPts val="0"/>
              </a:spcAft>
              <a:buClr>
                <a:schemeClr val="dk1"/>
              </a:buClr>
              <a:buSzPts val="1200"/>
              <a:buFont typeface="Arial"/>
              <a:buNone/>
            </a:pPr>
            <a:endParaRPr sz="1200" b="0" i="0" u="none" strike="noStrike" cap="none">
              <a:solidFill>
                <a:srgbClr val="000000"/>
              </a:solidFill>
              <a:latin typeface="Times New Roman"/>
              <a:ea typeface="Times New Roman"/>
              <a:cs typeface="Times New Roman"/>
              <a:sym typeface="Times New Roman"/>
            </a:endParaRPr>
          </a:p>
          <a:p>
            <a:pPr marL="171450" marR="0" lvl="0" indent="-95250" algn="l" rtl="0">
              <a:lnSpc>
                <a:spcPct val="100000"/>
              </a:lnSpc>
              <a:spcBef>
                <a:spcPts val="360"/>
              </a:spcBef>
              <a:spcAft>
                <a:spcPts val="0"/>
              </a:spcAft>
              <a:buClr>
                <a:schemeClr val="dk1"/>
              </a:buClr>
              <a:buSzPts val="1200"/>
              <a:buFont typeface="Arial"/>
              <a:buNone/>
            </a:pPr>
            <a:endParaRPr sz="12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360"/>
              </a:spcBef>
              <a:spcAft>
                <a:spcPts val="0"/>
              </a:spcAft>
              <a:buClr>
                <a:schemeClr val="dk1"/>
              </a:buClr>
              <a:buSzPts val="1200"/>
              <a:buFont typeface="Calibri"/>
              <a:buNone/>
            </a:pPr>
            <a:endParaRPr sz="1200" b="0" i="0" u="none" strike="noStrike" cap="none">
              <a:solidFill>
                <a:srgbClr val="000000"/>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
        <p:nvSpPr>
          <p:cNvPr id="169" name="Google Shape;16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Distribute Handout #12 for infection prevention practices and new guidance on point of use cleaning before processing instruments</a:t>
            </a:r>
            <a:endParaRPr/>
          </a:p>
        </p:txBody>
      </p:sp>
      <p:sp>
        <p:nvSpPr>
          <p:cNvPr id="182" name="Google Shape;18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190" name="Google Shape;19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If the lacerations are small and not bleeding profusely , apply a cotton gauze to cover it and repair after the insertion of the IUD.</a:t>
            </a:r>
            <a:endParaRPr/>
          </a:p>
        </p:txBody>
      </p:sp>
      <p:sp>
        <p:nvSpPr>
          <p:cNvPr id="205" name="Google Shape;20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9" name="Google Shape;26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4" name="Google Shape;28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2" name="Google Shape;292;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the uterus involutes, the strings may get longer. If the woman sees or feels them hanging out of the vagina, she should see a provider, who may then trim the strings.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6948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P: Postpartum symptom related</a:t>
            </a:r>
          </a:p>
          <a:p>
            <a:pPr marL="0" indent="0"/>
            <a:r>
              <a:rPr lang="en-US"/>
              <a:t>A: Abdominal cramps</a:t>
            </a:r>
          </a:p>
          <a:p>
            <a:pPr marL="0" indent="0"/>
            <a:r>
              <a:rPr lang="en-US"/>
              <a:t>I: Infection signs and symptoms-fever, abnormal vaginal </a:t>
            </a:r>
            <a:r>
              <a:rPr lang="en-US" err="1"/>
              <a:t>dischsrge</a:t>
            </a:r>
            <a:endParaRPr lang="en-US"/>
          </a:p>
          <a:p>
            <a:pPr marL="0" indent="0"/>
            <a:r>
              <a:rPr lang="en-US"/>
              <a:t>N: Not feeling well, any new symptoms?</a:t>
            </a:r>
          </a:p>
          <a:p>
            <a:pPr marL="0" indent="0"/>
            <a:r>
              <a:rPr lang="en-US"/>
              <a:t>S: String related. </a:t>
            </a:r>
          </a:p>
        </p:txBody>
      </p:sp>
      <p:sp>
        <p:nvSpPr>
          <p:cNvPr id="319" name="Google Shape;31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See session 3 for details on post procedure instructions</a:t>
            </a:r>
            <a:endParaRPr/>
          </a:p>
        </p:txBody>
      </p:sp>
      <p:sp>
        <p:nvSpPr>
          <p:cNvPr id="325" name="Google Shape;32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Discuss the problems that a provider may encounter during inserting of a PPIUD and how to correct these.</a:t>
            </a:r>
            <a:endParaRPr/>
          </a:p>
        </p:txBody>
      </p:sp>
      <p:sp>
        <p:nvSpPr>
          <p:cNvPr id="332" name="Google Shape;332;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None/>
            </a:pPr>
            <a:r>
              <a:rPr lang="en-US"/>
              <a:t>Importance of proper technique in PPIUD Insertion </a:t>
            </a:r>
            <a:endParaRPr b="1"/>
          </a:p>
          <a:p>
            <a:pPr marL="0" lvl="0" indent="0" algn="l" rtl="0">
              <a:lnSpc>
                <a:spcPct val="100000"/>
              </a:lnSpc>
              <a:spcBef>
                <a:spcPts val="0"/>
              </a:spcBef>
              <a:spcAft>
                <a:spcPts val="0"/>
              </a:spcAft>
              <a:buClr>
                <a:schemeClr val="dk1"/>
              </a:buClr>
              <a:buSzPts val="1200"/>
              <a:buFont typeface="Arial"/>
              <a:buNone/>
            </a:pPr>
            <a:r>
              <a:rPr lang="en-US"/>
              <a:t>An understanding of what is happening in the woman’s body during the postpartum period is critical to mastering the proper insertion </a:t>
            </a:r>
            <a:r>
              <a:rPr lang="en-US" u="none"/>
              <a:t>technique for the PPIUD. </a:t>
            </a:r>
            <a:endParaRPr u="none"/>
          </a:p>
          <a:p>
            <a:pPr marL="0" lvl="0" indent="0" algn="l" rtl="0">
              <a:lnSpc>
                <a:spcPct val="100000"/>
              </a:lnSpc>
              <a:spcBef>
                <a:spcPts val="0"/>
              </a:spcBef>
              <a:spcAft>
                <a:spcPts val="0"/>
              </a:spcAft>
              <a:buSzPts val="1400"/>
              <a:buNone/>
            </a:pPr>
            <a:endParaRPr/>
          </a:p>
        </p:txBody>
      </p:sp>
      <p:sp>
        <p:nvSpPr>
          <p:cNvPr id="346" name="Google Shape;346;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r>
              <a:rPr lang="en-US"/>
              <a:t>PPIUDs: Summary</a:t>
            </a:r>
            <a:endParaRPr b="1"/>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latin typeface="Times New Roman"/>
                <a:ea typeface="Times New Roman"/>
                <a:cs typeface="Times New Roman"/>
                <a:sym typeface="Times New Roman"/>
              </a:rPr>
              <a:t>•	</a:t>
            </a:r>
            <a:r>
              <a:rPr lang="en-US" b="0"/>
              <a:t>Cost-effective and convenient way to provide a safe, highly effective and </a:t>
            </a:r>
            <a:r>
              <a:rPr lang="en-US" b="0" i="1"/>
              <a:t>reversible</a:t>
            </a:r>
            <a:r>
              <a:rPr lang="en-US" b="0"/>
              <a:t> long-acting method—BEFORE WOMAN LEAVES FACILITY AFTER CHILDBIRTH.</a:t>
            </a:r>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latin typeface="Times New Roman"/>
                <a:ea typeface="Times New Roman"/>
                <a:cs typeface="Times New Roman"/>
                <a:sym typeface="Times New Roman"/>
              </a:rPr>
              <a:t>•	</a:t>
            </a:r>
            <a:r>
              <a:rPr lang="en-US" b="0"/>
              <a:t>Powerful tool in the global refocusing on health benefits of FP/PPFP to mothers, children, families</a:t>
            </a:r>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latin typeface="Times New Roman"/>
                <a:ea typeface="Times New Roman"/>
                <a:cs typeface="Times New Roman"/>
                <a:sym typeface="Times New Roman"/>
              </a:rPr>
              <a:t>•	</a:t>
            </a:r>
            <a:r>
              <a:rPr lang="en-US" b="0"/>
              <a:t>Exclusions/precautions of the method are few, especially those specifically relevant to the postpartum woman</a:t>
            </a:r>
            <a:endParaRPr/>
          </a:p>
          <a:p>
            <a:pPr marL="0" lvl="0" indent="0" algn="l" rtl="0">
              <a:lnSpc>
                <a:spcPct val="100000"/>
              </a:lnSpc>
              <a:spcBef>
                <a:spcPts val="0"/>
              </a:spcBef>
              <a:spcAft>
                <a:spcPts val="0"/>
              </a:spcAft>
              <a:buClr>
                <a:schemeClr val="dk1"/>
              </a:buClr>
              <a:buSzPts val="1200"/>
              <a:buFont typeface="Arial"/>
              <a:buNone/>
            </a:pPr>
            <a:endParaRPr/>
          </a:p>
        </p:txBody>
      </p:sp>
      <p:sp>
        <p:nvSpPr>
          <p:cNvPr id="355" name="Google Shape;355;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See Session Plan for details</a:t>
            </a:r>
            <a:endParaRPr/>
          </a:p>
        </p:txBody>
      </p:sp>
      <p:sp>
        <p:nvSpPr>
          <p:cNvPr id="363" name="Google Shape;363;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7" name="Google Shape;17;p34"/>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
        <p:cNvGrpSpPr/>
        <p:nvPr/>
      </p:nvGrpSpPr>
      <p:grpSpPr>
        <a:xfrm>
          <a:off x="0" y="0"/>
          <a:ext cx="0" cy="0"/>
          <a:chOff x="0" y="0"/>
          <a:chExt cx="0" cy="0"/>
        </a:xfrm>
      </p:grpSpPr>
      <p:sp>
        <p:nvSpPr>
          <p:cNvPr id="19" name="Google Shape;19;p3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0" name="Google Shape;20;p35"/>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21" name="Google Shape;21;p35"/>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Google Shape;23;p3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24"/>
        <p:cNvGrpSpPr/>
        <p:nvPr/>
      </p:nvGrpSpPr>
      <p:grpSpPr>
        <a:xfrm>
          <a:off x="0" y="0"/>
          <a:ext cx="0" cy="0"/>
          <a:chOff x="0" y="0"/>
          <a:chExt cx="0" cy="0"/>
        </a:xfrm>
      </p:grpSpPr>
      <p:sp>
        <p:nvSpPr>
          <p:cNvPr id="25" name="Google Shape;25;p3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6" name="Google Shape;26;p37"/>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 name="Google Shape;27;p37"/>
          <p:cNvSpPr>
            <a:spLocks noGrp="1"/>
          </p:cNvSpPr>
          <p:nvPr>
            <p:ph type="clipArt" idx="2"/>
          </p:nvPr>
        </p:nvSpPr>
        <p:spPr>
          <a:xfrm>
            <a:off x="6197600" y="1600201"/>
            <a:ext cx="5384800" cy="4525963"/>
          </a:xfrm>
          <a:prstGeom prst="rect">
            <a:avLst/>
          </a:prstGeom>
          <a:noFill/>
          <a:ln>
            <a:noFill/>
          </a:ln>
        </p:spPr>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28"/>
        <p:cNvGrpSpPr/>
        <p:nvPr/>
      </p:nvGrpSpPr>
      <p:grpSpPr>
        <a:xfrm>
          <a:off x="0" y="0"/>
          <a:ext cx="0" cy="0"/>
          <a:chOff x="0" y="0"/>
          <a:chExt cx="0" cy="0"/>
        </a:xfrm>
      </p:grpSpPr>
      <p:sp>
        <p:nvSpPr>
          <p:cNvPr id="29" name="Google Shape;29;p38"/>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31"/>
        <p:cNvGrpSpPr/>
        <p:nvPr/>
      </p:nvGrpSpPr>
      <p:grpSpPr>
        <a:xfrm>
          <a:off x="0" y="0"/>
          <a:ext cx="0" cy="0"/>
          <a:chOff x="0" y="0"/>
          <a:chExt cx="0" cy="0"/>
        </a:xfrm>
      </p:grpSpPr>
      <p:sp>
        <p:nvSpPr>
          <p:cNvPr id="32" name="Google Shape;32;p40"/>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3" name="Google Shape;33;p40"/>
          <p:cNvSpPr>
            <a:spLocks noGrp="1"/>
          </p:cNvSpPr>
          <p:nvPr>
            <p:ph type="clipArt" idx="2"/>
          </p:nvPr>
        </p:nvSpPr>
        <p:spPr>
          <a:xfrm>
            <a:off x="609600" y="1600201"/>
            <a:ext cx="5384800" cy="4525963"/>
          </a:xfrm>
          <a:prstGeom prst="rect">
            <a:avLst/>
          </a:prstGeom>
          <a:noFill/>
          <a:ln>
            <a:noFill/>
          </a:ln>
        </p:spPr>
      </p:sp>
      <p:sp>
        <p:nvSpPr>
          <p:cNvPr id="34" name="Google Shape;34;p40"/>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5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2" name="Google Shape;42;p52"/>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43" name="Google Shape;43;p52"/>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4"/>
        <p:cNvGrpSpPr/>
        <p:nvPr/>
      </p:nvGrpSpPr>
      <p:grpSpPr>
        <a:xfrm>
          <a:off x="0" y="0"/>
          <a:ext cx="0" cy="0"/>
          <a:chOff x="0" y="0"/>
          <a:chExt cx="0" cy="0"/>
        </a:xfrm>
      </p:grpSpPr>
      <p:sp>
        <p:nvSpPr>
          <p:cNvPr id="45" name="Google Shape;45;p51"/>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6" name="Google Shape;46;p51"/>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5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49"/>
        <p:cNvGrpSpPr/>
        <p:nvPr/>
      </p:nvGrpSpPr>
      <p:grpSpPr>
        <a:xfrm>
          <a:off x="0" y="0"/>
          <a:ext cx="0" cy="0"/>
          <a:chOff x="0" y="0"/>
          <a:chExt cx="0" cy="0"/>
        </a:xfrm>
      </p:grpSpPr>
      <p:sp>
        <p:nvSpPr>
          <p:cNvPr id="50" name="Google Shape;50;p54"/>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1" name="Google Shape;51;p54"/>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2" name="Google Shape;52;p54"/>
          <p:cNvSpPr>
            <a:spLocks noGrp="1"/>
          </p:cNvSpPr>
          <p:nvPr>
            <p:ph type="clipArt" idx="2"/>
          </p:nvPr>
        </p:nvSpPr>
        <p:spPr>
          <a:xfrm>
            <a:off x="6197600" y="1600201"/>
            <a:ext cx="5384800" cy="4525963"/>
          </a:xfrm>
          <a:prstGeom prst="rect">
            <a:avLst/>
          </a:prstGeom>
          <a:noFill/>
          <a:ln>
            <a:noFill/>
          </a:ln>
        </p:spPr>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53"/>
        <p:cNvGrpSpPr/>
        <p:nvPr/>
      </p:nvGrpSpPr>
      <p:grpSpPr>
        <a:xfrm>
          <a:off x="0" y="0"/>
          <a:ext cx="0" cy="0"/>
          <a:chOff x="0" y="0"/>
          <a:chExt cx="0" cy="0"/>
        </a:xfrm>
      </p:grpSpPr>
      <p:sp>
        <p:nvSpPr>
          <p:cNvPr id="54" name="Google Shape;54;p55"/>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56"/>
        <p:cNvGrpSpPr/>
        <p:nvPr/>
      </p:nvGrpSpPr>
      <p:grpSpPr>
        <a:xfrm>
          <a:off x="0" y="0"/>
          <a:ext cx="0" cy="0"/>
          <a:chOff x="0" y="0"/>
          <a:chExt cx="0" cy="0"/>
        </a:xfrm>
      </p:grpSpPr>
      <p:sp>
        <p:nvSpPr>
          <p:cNvPr id="57" name="Google Shape;57;p5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8" name="Google Shape;58;p57"/>
          <p:cNvSpPr>
            <a:spLocks noGrp="1"/>
          </p:cNvSpPr>
          <p:nvPr>
            <p:ph type="clipArt" idx="2"/>
          </p:nvPr>
        </p:nvSpPr>
        <p:spPr>
          <a:xfrm>
            <a:off x="609600" y="1600201"/>
            <a:ext cx="5384800" cy="4525963"/>
          </a:xfrm>
          <a:prstGeom prst="rect">
            <a:avLst/>
          </a:prstGeom>
          <a:noFill/>
          <a:ln>
            <a:noFill/>
          </a:ln>
        </p:spPr>
      </p:sp>
      <p:sp>
        <p:nvSpPr>
          <p:cNvPr id="59" name="Google Shape;59;p57"/>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5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7" name="Google Shape;67;p59"/>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6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70"/>
        <p:cNvGrpSpPr/>
        <p:nvPr/>
      </p:nvGrpSpPr>
      <p:grpSpPr>
        <a:xfrm>
          <a:off x="0" y="0"/>
          <a:ext cx="0" cy="0"/>
          <a:chOff x="0" y="0"/>
          <a:chExt cx="0" cy="0"/>
        </a:xfrm>
      </p:grpSpPr>
      <p:sp>
        <p:nvSpPr>
          <p:cNvPr id="71" name="Google Shape;71;p61"/>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2" name="Google Shape;72;p61"/>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3" name="Google Shape;73;p61"/>
          <p:cNvSpPr>
            <a:spLocks noGrp="1"/>
          </p:cNvSpPr>
          <p:nvPr>
            <p:ph type="clipArt" idx="2"/>
          </p:nvPr>
        </p:nvSpPr>
        <p:spPr>
          <a:xfrm>
            <a:off x="6197600" y="1600201"/>
            <a:ext cx="5384800" cy="4525963"/>
          </a:xfrm>
          <a:prstGeom prst="rect">
            <a:avLst/>
          </a:prstGeom>
          <a:noFill/>
          <a:ln>
            <a:noFill/>
          </a:ln>
        </p:spPr>
      </p:sp>
    </p:spTree>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74"/>
        <p:cNvGrpSpPr/>
        <p:nvPr/>
      </p:nvGrpSpPr>
      <p:grpSpPr>
        <a:xfrm>
          <a:off x="0" y="0"/>
          <a:ext cx="0" cy="0"/>
          <a:chOff x="0" y="0"/>
          <a:chExt cx="0" cy="0"/>
        </a:xfrm>
      </p:grpSpPr>
      <p:sp>
        <p:nvSpPr>
          <p:cNvPr id="75" name="Google Shape;75;p62"/>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77"/>
        <p:cNvGrpSpPr/>
        <p:nvPr/>
      </p:nvGrpSpPr>
      <p:grpSpPr>
        <a:xfrm>
          <a:off x="0" y="0"/>
          <a:ext cx="0" cy="0"/>
          <a:chOff x="0" y="0"/>
          <a:chExt cx="0" cy="0"/>
        </a:xfrm>
      </p:grpSpPr>
      <p:sp>
        <p:nvSpPr>
          <p:cNvPr id="78" name="Google Shape;78;p64"/>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9" name="Google Shape;79;p64"/>
          <p:cNvSpPr>
            <a:spLocks noGrp="1"/>
          </p:cNvSpPr>
          <p:nvPr>
            <p:ph type="clipArt" idx="2"/>
          </p:nvPr>
        </p:nvSpPr>
        <p:spPr>
          <a:xfrm>
            <a:off x="609600" y="1600201"/>
            <a:ext cx="5384800" cy="4525963"/>
          </a:xfrm>
          <a:prstGeom prst="rect">
            <a:avLst/>
          </a:prstGeom>
          <a:noFill/>
          <a:ln>
            <a:noFill/>
          </a:ln>
        </p:spPr>
      </p:sp>
      <p:sp>
        <p:nvSpPr>
          <p:cNvPr id="80" name="Google Shape;80;p64"/>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1"/>
        <p:cNvGrpSpPr/>
        <p:nvPr/>
      </p:nvGrpSpPr>
      <p:grpSpPr>
        <a:xfrm>
          <a:off x="0" y="0"/>
          <a:ext cx="0" cy="0"/>
          <a:chOff x="0" y="0"/>
          <a:chExt cx="0" cy="0"/>
        </a:xfrm>
      </p:grpSpPr>
      <p:sp>
        <p:nvSpPr>
          <p:cNvPr id="82" name="Google Shape;82;p65"/>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6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85" name="Google Shape;85;p66"/>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86" name="Google Shape;86;p66"/>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
        <p:cNvGrpSpPr/>
        <p:nvPr/>
      </p:nvGrpSpPr>
      <p:grpSpPr>
        <a:xfrm>
          <a:off x="0" y="0"/>
          <a:ext cx="0" cy="0"/>
          <a:chOff x="0" y="0"/>
          <a:chExt cx="0" cy="0"/>
        </a:xfrm>
      </p:grpSpPr>
      <p:sp>
        <p:nvSpPr>
          <p:cNvPr id="93" name="Google Shape;93;p4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94" name="Google Shape;94;p42"/>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4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97"/>
        <p:cNvGrpSpPr/>
        <p:nvPr/>
      </p:nvGrpSpPr>
      <p:grpSpPr>
        <a:xfrm>
          <a:off x="0" y="0"/>
          <a:ext cx="0" cy="0"/>
          <a:chOff x="0" y="0"/>
          <a:chExt cx="0" cy="0"/>
        </a:xfrm>
      </p:grpSpPr>
      <p:sp>
        <p:nvSpPr>
          <p:cNvPr id="98" name="Google Shape;98;p44"/>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99" name="Google Shape;99;p44"/>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0" name="Google Shape;100;p44"/>
          <p:cNvSpPr>
            <a:spLocks noGrp="1"/>
          </p:cNvSpPr>
          <p:nvPr>
            <p:ph type="clipArt" idx="2"/>
          </p:nvPr>
        </p:nvSpPr>
        <p:spPr>
          <a:xfrm>
            <a:off x="6197600" y="1600201"/>
            <a:ext cx="5384800" cy="4525963"/>
          </a:xfrm>
          <a:prstGeom prst="rect">
            <a:avLst/>
          </a:prstGeom>
          <a:noFill/>
          <a:ln>
            <a:noFill/>
          </a:ln>
        </p:spPr>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101"/>
        <p:cNvGrpSpPr/>
        <p:nvPr/>
      </p:nvGrpSpPr>
      <p:grpSpPr>
        <a:xfrm>
          <a:off x="0" y="0"/>
          <a:ext cx="0" cy="0"/>
          <a:chOff x="0" y="0"/>
          <a:chExt cx="0" cy="0"/>
        </a:xfrm>
      </p:grpSpPr>
      <p:sp>
        <p:nvSpPr>
          <p:cNvPr id="102" name="Google Shape;102;p45"/>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3"/>
        <p:cNvGrpSpPr/>
        <p:nvPr/>
      </p:nvGrpSpPr>
      <p:grpSpPr>
        <a:xfrm>
          <a:off x="0" y="0"/>
          <a:ext cx="0" cy="0"/>
          <a:chOff x="0" y="0"/>
          <a:chExt cx="0" cy="0"/>
        </a:xfrm>
      </p:grpSpPr>
    </p:spTree>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4"/>
        <p:cNvGrpSpPr/>
        <p:nvPr/>
      </p:nvGrpSpPr>
      <p:grpSpPr>
        <a:xfrm>
          <a:off x="0" y="0"/>
          <a:ext cx="0" cy="0"/>
          <a:chOff x="0" y="0"/>
          <a:chExt cx="0" cy="0"/>
        </a:xfrm>
      </p:grpSpPr>
      <p:sp>
        <p:nvSpPr>
          <p:cNvPr id="105" name="Google Shape;105;p4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06" name="Google Shape;106;p47"/>
          <p:cNvSpPr>
            <a:spLocks noGrp="1"/>
          </p:cNvSpPr>
          <p:nvPr>
            <p:ph type="clipArt" idx="2"/>
          </p:nvPr>
        </p:nvSpPr>
        <p:spPr>
          <a:xfrm>
            <a:off x="609600" y="1600201"/>
            <a:ext cx="5384800" cy="4525963"/>
          </a:xfrm>
          <a:prstGeom prst="rect">
            <a:avLst/>
          </a:prstGeom>
          <a:noFill/>
          <a:ln>
            <a:noFill/>
          </a:ln>
        </p:spPr>
      </p:sp>
      <p:sp>
        <p:nvSpPr>
          <p:cNvPr id="107" name="Google Shape;107;p47"/>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8"/>
        <p:cNvGrpSpPr/>
        <p:nvPr/>
      </p:nvGrpSpPr>
      <p:grpSpPr>
        <a:xfrm>
          <a:off x="0" y="0"/>
          <a:ext cx="0" cy="0"/>
          <a:chOff x="0" y="0"/>
          <a:chExt cx="0" cy="0"/>
        </a:xfrm>
      </p:grpSpPr>
      <p:sp>
        <p:nvSpPr>
          <p:cNvPr id="109" name="Google Shape;109;p48"/>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4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12" name="Google Shape;112;p49"/>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113" name="Google Shape;113;p49"/>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
        <p:cNvGrpSpPr/>
        <p:nvPr/>
      </p:nvGrpSpPr>
      <p:grpSpPr>
        <a:xfrm>
          <a:off x="0" y="0"/>
          <a:ext cx="0" cy="0"/>
          <a:chOff x="0" y="0"/>
          <a:chExt cx="0" cy="0"/>
        </a:xfrm>
      </p:grpSpPr>
      <p:sp>
        <p:nvSpPr>
          <p:cNvPr id="11" name="Google Shape;11;p20"/>
          <p:cNvSpPr txBox="1">
            <a:spLocks noGrp="1"/>
          </p:cNvSpPr>
          <p:nvPr>
            <p:ph type="title"/>
          </p:nvPr>
        </p:nvSpPr>
        <p:spPr>
          <a:xfrm>
            <a:off x="609600" y="252413"/>
            <a:ext cx="109728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solidFill>
                  <a:srgbClr val="000000"/>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20"/>
          <p:cNvSpPr>
            <a:spLocks noGrp="1"/>
          </p:cNvSpPr>
          <p:nvPr>
            <p:ph type="clipArt" idx="2"/>
          </p:nvPr>
        </p:nvSpPr>
        <p:spPr>
          <a:xfrm>
            <a:off x="609600" y="1600201"/>
            <a:ext cx="5384800" cy="4525963"/>
          </a:xfrm>
          <a:prstGeom prst="rect">
            <a:avLst/>
          </a:prstGeom>
          <a:noFill/>
          <a:ln>
            <a:noFill/>
          </a:ln>
        </p:spPr>
        <p:txBody>
          <a:bodyPr spcFirstLastPara="1">
            <a:noAutofit/>
          </a:bodyPr>
          <a:lstStyle>
            <a:lvl1pPr marR="0" lvl="0" algn="l" rtl="0">
              <a:lnSpc>
                <a:spcPct val="100000"/>
              </a:lnSpc>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lnSpc>
                <a:spcPct val="100000"/>
              </a:lnSpc>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lnSpc>
                <a:spcPct val="100000"/>
              </a:lnSpc>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lnSpc>
                <a:spcPct val="100000"/>
              </a:lnSpc>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lnSpc>
                <a:spcPct val="100000"/>
              </a:lnSpc>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3" name="Google Shape;13;p20"/>
          <p:cNvSpPr txBox="1">
            <a:spLocks noGrp="1"/>
          </p:cNvSpPr>
          <p:nvPr>
            <p:ph type="body" idx="1"/>
          </p:nvPr>
        </p:nvSpPr>
        <p:spPr>
          <a:xfrm>
            <a:off x="6197600" y="1600201"/>
            <a:ext cx="5384800" cy="4525963"/>
          </a:xfrm>
          <a:prstGeom prst="rect">
            <a:avLst/>
          </a:prstGeom>
          <a:noFill/>
          <a:ln>
            <a:noFill/>
          </a:ln>
        </p:spPr>
        <p:txBody>
          <a:bodyPr spcFirstLastPara="1">
            <a:noAutofit/>
          </a:bodyPr>
          <a:lstStyle>
            <a:lvl1pPr marL="457200" lvl="0" indent="-431800" algn="l">
              <a:lnSpc>
                <a:spcPct val="100000"/>
              </a:lnSpc>
              <a:spcBef>
                <a:spcPts val="640"/>
              </a:spcBef>
              <a:spcAft>
                <a:spcPts val="0"/>
              </a:spcAft>
              <a:buClr>
                <a:srgbClr val="000000"/>
              </a:buClr>
              <a:buSzPts val="3200"/>
              <a:buFont typeface="Arial"/>
              <a:buChar char="•"/>
              <a:defRPr>
                <a:solidFill>
                  <a:srgbClr val="000000"/>
                </a:solidFill>
              </a:defRPr>
            </a:lvl1pPr>
            <a:lvl2pPr marL="914400" lvl="1" indent="-406400" algn="l">
              <a:lnSpc>
                <a:spcPct val="100000"/>
              </a:lnSpc>
              <a:spcBef>
                <a:spcPts val="560"/>
              </a:spcBef>
              <a:spcAft>
                <a:spcPts val="0"/>
              </a:spcAft>
              <a:buClr>
                <a:srgbClr val="000000"/>
              </a:buClr>
              <a:buSzPts val="2800"/>
              <a:buFont typeface="Arial"/>
              <a:buChar char="–"/>
              <a:defRPr>
                <a:solidFill>
                  <a:srgbClr val="000000"/>
                </a:solidFill>
              </a:defRPr>
            </a:lvl2pPr>
            <a:lvl3pPr marL="1371600" lvl="2" indent="-381000" algn="l">
              <a:lnSpc>
                <a:spcPct val="100000"/>
              </a:lnSpc>
              <a:spcBef>
                <a:spcPts val="480"/>
              </a:spcBef>
              <a:spcAft>
                <a:spcPts val="0"/>
              </a:spcAft>
              <a:buClr>
                <a:srgbClr val="000000"/>
              </a:buClr>
              <a:buSzPts val="2400"/>
              <a:buFont typeface="Arial"/>
              <a:buChar char="•"/>
              <a:defRPr>
                <a:solidFill>
                  <a:srgbClr val="000000"/>
                </a:solidFill>
              </a:defRPr>
            </a:lvl3pPr>
            <a:lvl4pPr marL="1828800" lvl="3" indent="-355600" algn="l">
              <a:lnSpc>
                <a:spcPct val="100000"/>
              </a:lnSpc>
              <a:spcBef>
                <a:spcPts val="400"/>
              </a:spcBef>
              <a:spcAft>
                <a:spcPts val="0"/>
              </a:spcAft>
              <a:buClr>
                <a:srgbClr val="000000"/>
              </a:buClr>
              <a:buSzPts val="2000"/>
              <a:buFont typeface="Arial"/>
              <a:buChar char="–"/>
              <a:defRPr>
                <a:solidFill>
                  <a:srgbClr val="000000"/>
                </a:solidFill>
              </a:defRPr>
            </a:lvl4pPr>
            <a:lvl5pPr marL="2286000" lvl="4" indent="-355600" algn="l">
              <a:lnSpc>
                <a:spcPct val="100000"/>
              </a:lnSpc>
              <a:spcBef>
                <a:spcPts val="400"/>
              </a:spcBef>
              <a:spcAft>
                <a:spcPts val="0"/>
              </a:spcAft>
              <a:buClr>
                <a:srgbClr val="000000"/>
              </a:buClr>
              <a:buSzPts val="2000"/>
              <a:buFont typeface="Arial"/>
              <a:buChar char="»"/>
              <a:defRPr>
                <a:solidFill>
                  <a:srgbClr val="000000"/>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14320003"/>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4"/>
        <p:cNvGrpSpPr/>
        <p:nvPr/>
      </p:nvGrpSpPr>
      <p:grpSpPr>
        <a:xfrm>
          <a:off x="0" y="0"/>
          <a:ext cx="0" cy="0"/>
          <a:chOff x="0" y="0"/>
          <a:chExt cx="0" cy="0"/>
        </a:xfrm>
      </p:grpSpPr>
      <p:sp>
        <p:nvSpPr>
          <p:cNvPr id="15" name="Google Shape;15;p25"/>
          <p:cNvSpPr txBox="1">
            <a:spLocks noGrp="1"/>
          </p:cNvSpPr>
          <p:nvPr>
            <p:ph type="title"/>
          </p:nvPr>
        </p:nvSpPr>
        <p:spPr>
          <a:xfrm>
            <a:off x="609600" y="252412"/>
            <a:ext cx="109728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51691313"/>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Tree>
    <p:extLst>
      <p:ext uri="{BB962C8B-B14F-4D97-AF65-F5344CB8AC3E}">
        <p14:creationId xmlns:p14="http://schemas.microsoft.com/office/powerpoint/2010/main" val="3706491329"/>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4" name="Google Shape;24;p44"/>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20409014"/>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4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7" name="Google Shape;27;p45"/>
          <p:cNvSpPr txBox="1">
            <a:spLocks noGrp="1"/>
          </p:cNvSpPr>
          <p:nvPr>
            <p:ph type="body" idx="1"/>
          </p:nvPr>
        </p:nvSpPr>
        <p:spPr>
          <a:xfrm>
            <a:off x="609600" y="1600203"/>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28" name="Google Shape;28;p45"/>
          <p:cNvSpPr txBox="1">
            <a:spLocks noGrp="1"/>
          </p:cNvSpPr>
          <p:nvPr>
            <p:ph type="body" idx="2"/>
          </p:nvPr>
        </p:nvSpPr>
        <p:spPr>
          <a:xfrm>
            <a:off x="6197600" y="1600203"/>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extLst>
      <p:ext uri="{BB962C8B-B14F-4D97-AF65-F5344CB8AC3E}">
        <p14:creationId xmlns:p14="http://schemas.microsoft.com/office/powerpoint/2010/main" val="4246951421"/>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33"/>
          <p:cNvSpPr txBox="1"/>
          <p:nvPr/>
        </p:nvSpPr>
        <p:spPr>
          <a:xfrm>
            <a:off x="8189384" y="6384926"/>
            <a:ext cx="3759300" cy="301800"/>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dirty="0">
                <a:solidFill>
                  <a:srgbClr val="000000"/>
                </a:solidFill>
                <a:latin typeface="Arial"/>
                <a:ea typeface="Arial"/>
                <a:cs typeface="Arial"/>
                <a:sym typeface="Arial"/>
              </a:rPr>
              <a:t> Session VI,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dirty="0">
              <a:solidFill>
                <a:srgbClr val="000000"/>
              </a:solidFill>
              <a:latin typeface="Arial"/>
              <a:ea typeface="Arial"/>
              <a:cs typeface="Arial"/>
              <a:sym typeface="Arial"/>
            </a:endParaRPr>
          </a:p>
        </p:txBody>
      </p:sp>
      <p:sp>
        <p:nvSpPr>
          <p:cNvPr id="13" name="Google Shape;13;p33"/>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4" name="Google Shape;14;p33"/>
          <p:cNvSpPr txBox="1"/>
          <p:nvPr/>
        </p:nvSpPr>
        <p:spPr>
          <a:xfrm>
            <a:off x="10301818" y="6384925"/>
            <a:ext cx="1646767" cy="300038"/>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fld id="{00000000-1234-1234-1234-123412341234}" type="slidenum">
              <a:rPr lang="en-US" sz="16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83" r:id="rId5"/>
    <p:sldLayoutId id="2147483684" r:id="rId6"/>
    <p:sldLayoutId id="2147483685" r:id="rId7"/>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35"/>
        <p:cNvGrpSpPr/>
        <p:nvPr/>
      </p:nvGrpSpPr>
      <p:grpSpPr>
        <a:xfrm>
          <a:off x="0" y="0"/>
          <a:ext cx="0" cy="0"/>
          <a:chOff x="0" y="0"/>
          <a:chExt cx="0" cy="0"/>
        </a:xfrm>
      </p:grpSpPr>
      <p:sp>
        <p:nvSpPr>
          <p:cNvPr id="36" name="Google Shape;36;p7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7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 name="Google Shape;38;p77"/>
          <p:cNvSpPr txBox="1"/>
          <p:nvPr/>
        </p:nvSpPr>
        <p:spPr>
          <a:xfrm>
            <a:off x="8189384" y="6384926"/>
            <a:ext cx="3759200" cy="301625"/>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 Session V,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
        <p:nvSpPr>
          <p:cNvPr id="39" name="Google Shape;39;p77"/>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86" r:id="rId1"/>
    <p:sldLayoutId id="2147483687" r:id="rId2"/>
    <p:sldLayoutId id="2147483659" r:id="rId3"/>
    <p:sldLayoutId id="2147483660" r:id="rId4"/>
    <p:sldLayoutId id="2147483661" r:id="rId5"/>
    <p:sldLayoutId id="2147483662" r:id="rId6"/>
    <p:sldLayoutId id="2147483663" r:id="rId7"/>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60"/>
        <p:cNvGrpSpPr/>
        <p:nvPr/>
      </p:nvGrpSpPr>
      <p:grpSpPr>
        <a:xfrm>
          <a:off x="0" y="0"/>
          <a:ext cx="0" cy="0"/>
          <a:chOff x="0" y="0"/>
          <a:chExt cx="0" cy="0"/>
        </a:xfrm>
      </p:grpSpPr>
      <p:sp>
        <p:nvSpPr>
          <p:cNvPr id="61" name="Google Shape;61;p78"/>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 name="Google Shape;62;p7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p78"/>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4" name="Google Shape;64;p78"/>
          <p:cNvSpPr txBox="1"/>
          <p:nvPr/>
        </p:nvSpPr>
        <p:spPr>
          <a:xfrm>
            <a:off x="8189384" y="6384926"/>
            <a:ext cx="3759300" cy="301800"/>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 Session V,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87"/>
        <p:cNvGrpSpPr/>
        <p:nvPr/>
      </p:nvGrpSpPr>
      <p:grpSpPr>
        <a:xfrm>
          <a:off x="0" y="0"/>
          <a:ext cx="0" cy="0"/>
          <a:chOff x="0" y="0"/>
          <a:chExt cx="0" cy="0"/>
        </a:xfrm>
      </p:grpSpPr>
      <p:sp>
        <p:nvSpPr>
          <p:cNvPr id="88" name="Google Shape;88;p41"/>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9" name="Google Shape;89;p4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0" name="Google Shape;90;p41"/>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1" name="Google Shape;91;p41"/>
          <p:cNvSpPr txBox="1"/>
          <p:nvPr/>
        </p:nvSpPr>
        <p:spPr>
          <a:xfrm>
            <a:off x="8189384" y="6384926"/>
            <a:ext cx="3759300" cy="301800"/>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dirty="0">
                <a:solidFill>
                  <a:srgbClr val="000000"/>
                </a:solidFill>
                <a:latin typeface="Arial"/>
                <a:ea typeface="Arial"/>
                <a:cs typeface="Arial"/>
                <a:sym typeface="Arial"/>
              </a:rPr>
              <a:t> Session VI,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dirty="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Google Shape;6;p19">
            <a:extLst>
              <a:ext uri="{FF2B5EF4-FFF2-40B4-BE49-F238E27FC236}">
                <a16:creationId xmlns:a16="http://schemas.microsoft.com/office/drawing/2014/main" id="{DA54FE73-EDBB-213E-03DE-35E6F4EA3E2C}"/>
              </a:ext>
            </a:extLst>
          </p:cNvPr>
          <p:cNvSpPr txBox="1">
            <a:spLocks noGrp="1" noChangeArrowheads="1"/>
          </p:cNvSpPr>
          <p:nvPr>
            <p:ph type="title"/>
          </p:nvPr>
        </p:nvSpPr>
        <p:spPr bwMode="auto">
          <a:xfrm>
            <a:off x="609600" y="252413"/>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7" name="Google Shape;7;p19">
            <a:extLst>
              <a:ext uri="{FF2B5EF4-FFF2-40B4-BE49-F238E27FC236}">
                <a16:creationId xmlns:a16="http://schemas.microsoft.com/office/drawing/2014/main" id="{5B0F7AE8-ADB2-55CF-5B49-86AA8DA2C451}"/>
              </a:ext>
            </a:extLst>
          </p:cNvPr>
          <p:cNvSpPr txBox="1">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028" name="Google Shape;8;p19">
            <a:extLst>
              <a:ext uri="{FF2B5EF4-FFF2-40B4-BE49-F238E27FC236}">
                <a16:creationId xmlns:a16="http://schemas.microsoft.com/office/drawing/2014/main" id="{C6A263AF-FF8E-AE28-975C-8EACD18F4F47}"/>
              </a:ext>
            </a:extLst>
          </p:cNvPr>
          <p:cNvSpPr txBox="1">
            <a:spLocks noChangeArrowheads="1"/>
          </p:cNvSpPr>
          <p:nvPr/>
        </p:nvSpPr>
        <p:spPr bwMode="auto">
          <a:xfrm>
            <a:off x="609600" y="1217613"/>
            <a:ext cx="109728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2400"/>
            </a:pPr>
            <a:endParaRPr lang="en-US" altLang="en-US" sz="2400">
              <a:solidFill>
                <a:srgbClr val="FFFFFF"/>
              </a:solidFill>
            </a:endParaRPr>
          </a:p>
        </p:txBody>
      </p:sp>
      <p:sp>
        <p:nvSpPr>
          <p:cNvPr id="1029" name="Google Shape;9;p19">
            <a:extLst>
              <a:ext uri="{FF2B5EF4-FFF2-40B4-BE49-F238E27FC236}">
                <a16:creationId xmlns:a16="http://schemas.microsoft.com/office/drawing/2014/main" id="{43D1523C-25B9-8210-D604-754270922330}"/>
              </a:ext>
            </a:extLst>
          </p:cNvPr>
          <p:cNvSpPr txBox="1">
            <a:spLocks noChangeArrowheads="1"/>
          </p:cNvSpPr>
          <p:nvPr/>
        </p:nvSpPr>
        <p:spPr bwMode="auto">
          <a:xfrm>
            <a:off x="8580968" y="6489700"/>
            <a:ext cx="336761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dirty="0"/>
              <a:t>Session VI, Slide #</a:t>
            </a:r>
            <a:fld id="{C521D979-B2BE-4908-B875-BBF8C2E51DA1}" type="slidenum">
              <a:rPr lang="en-US" altLang="en-US" sz="1600" b="1"/>
              <a:pPr algn="r" eaLnBrk="1" hangingPunct="1">
                <a:buSzPts val="1600"/>
              </a:pPr>
              <a:t>‹#›</a:t>
            </a:fld>
            <a:endParaRPr lang="en-US" altLang="en-US" sz="1400" dirty="0"/>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7" r:id="rId4"/>
    <p:sldLayoutId id="2147483658" r:id="rId5"/>
  </p:sldLayoutIdLst>
  <p:hf hd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
          <p:cNvSpPr txBox="1">
            <a:spLocks noGrp="1"/>
          </p:cNvSpPr>
          <p:nvPr>
            <p:ph type="body" idx="1"/>
          </p:nvPr>
        </p:nvSpPr>
        <p:spPr>
          <a:xfrm>
            <a:off x="897467" y="1563599"/>
            <a:ext cx="9665242" cy="1681014"/>
          </a:xfrm>
          <a:prstGeom prst="rect">
            <a:avLst/>
          </a:prstGeom>
          <a:noFill/>
          <a:ln>
            <a:noFill/>
          </a:ln>
        </p:spPr>
        <p:txBody>
          <a:bodyPr spcFirstLastPara="1" wrap="square" lIns="91425" tIns="45700" rIns="91425" bIns="45700" anchor="t" anchorCtr="0">
            <a:noAutofit/>
          </a:bodyPr>
          <a:lstStyle/>
          <a:p>
            <a:pPr marL="0" indent="0" algn="ctr">
              <a:buNone/>
            </a:pPr>
            <a:r>
              <a:rPr lang="en-US" sz="2800">
                <a:latin typeface="Arial Black"/>
                <a:ea typeface="Arial Black"/>
                <a:cs typeface="Arial Black"/>
                <a:sym typeface="Arial Black"/>
              </a:rPr>
              <a:t>Hormonal IUDs</a:t>
            </a:r>
            <a:endParaRPr/>
          </a:p>
          <a:p>
            <a:pPr marL="0" lvl="0" indent="0" algn="ctr" rtl="0">
              <a:lnSpc>
                <a:spcPct val="100000"/>
              </a:lnSpc>
              <a:spcBef>
                <a:spcPts val="360"/>
              </a:spcBef>
              <a:spcAft>
                <a:spcPts val="0"/>
              </a:spcAft>
              <a:buSzPts val="1800"/>
              <a:buNone/>
            </a:pPr>
            <a:r>
              <a:rPr lang="en-US" sz="2800">
                <a:latin typeface="Arial Black"/>
                <a:ea typeface="Arial Black"/>
                <a:cs typeface="Arial Black"/>
                <a:sym typeface="Arial Black"/>
              </a:rPr>
              <a:t>Session VI</a:t>
            </a:r>
            <a:endParaRPr/>
          </a:p>
          <a:p>
            <a:pPr marL="0" indent="0" algn="ctr">
              <a:buNone/>
            </a:pPr>
            <a:r>
              <a:rPr lang="en-US" sz="2800">
                <a:latin typeface="Arial Black"/>
                <a:ea typeface="Arial Black"/>
                <a:cs typeface="Arial Black"/>
                <a:sym typeface="Arial Black"/>
              </a:rPr>
              <a:t> Postpartum Insertion </a:t>
            </a:r>
            <a:endParaRPr sz="2800">
              <a:latin typeface="Arial Black"/>
              <a:ea typeface="Arial Black"/>
              <a:cs typeface="Arial Black"/>
              <a:sym typeface="Arial Black"/>
            </a:endParaRPr>
          </a:p>
          <a:p>
            <a:pPr marL="0" lvl="0" indent="0" algn="ctr" rtl="0">
              <a:lnSpc>
                <a:spcPct val="100000"/>
              </a:lnSpc>
              <a:spcBef>
                <a:spcPts val="360"/>
              </a:spcBef>
              <a:spcAft>
                <a:spcPts val="0"/>
              </a:spcAft>
              <a:buSzPts val="1800"/>
              <a:buNone/>
            </a:pPr>
            <a:endParaRPr sz="2800"/>
          </a:p>
        </p:txBody>
      </p:sp>
      <p:pic>
        <p:nvPicPr>
          <p:cNvPr id="3" name="Picture 2" descr="A person putting a red object on a table&#10;&#10;Description automatically generated">
            <a:extLst>
              <a:ext uri="{FF2B5EF4-FFF2-40B4-BE49-F238E27FC236}">
                <a16:creationId xmlns:a16="http://schemas.microsoft.com/office/drawing/2014/main" id="{9004AE42-B164-003F-4B8D-2F164B4FB805}"/>
              </a:ext>
            </a:extLst>
          </p:cNvPr>
          <p:cNvPicPr>
            <a:picLocks noChangeAspect="1"/>
          </p:cNvPicPr>
          <p:nvPr/>
        </p:nvPicPr>
        <p:blipFill>
          <a:blip r:embed="rId3"/>
          <a:stretch>
            <a:fillRect/>
          </a:stretch>
        </p:blipFill>
        <p:spPr>
          <a:xfrm>
            <a:off x="1665603" y="3239875"/>
            <a:ext cx="3159478" cy="2596092"/>
          </a:xfrm>
          <a:prstGeom prst="rect">
            <a:avLst/>
          </a:prstGeom>
        </p:spPr>
      </p:pic>
      <p:pic>
        <p:nvPicPr>
          <p:cNvPr id="4" name="Picture 3" descr="A picture containing clothing, underwear&#10;&#10;Description automatically generated">
            <a:extLst>
              <a:ext uri="{FF2B5EF4-FFF2-40B4-BE49-F238E27FC236}">
                <a16:creationId xmlns:a16="http://schemas.microsoft.com/office/drawing/2014/main" id="{9CF4906C-CD14-B637-2024-A54D9C80DAE7}"/>
              </a:ext>
            </a:extLst>
          </p:cNvPr>
          <p:cNvPicPr>
            <a:picLocks noChangeAspect="1"/>
          </p:cNvPicPr>
          <p:nvPr/>
        </p:nvPicPr>
        <p:blipFill>
          <a:blip r:embed="rId4"/>
          <a:stretch>
            <a:fillRect/>
          </a:stretch>
        </p:blipFill>
        <p:spPr>
          <a:xfrm>
            <a:off x="6094292" y="3251440"/>
            <a:ext cx="3669642" cy="25836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Session Objectives </a:t>
            </a:r>
            <a:endParaRPr sz="4000">
              <a:latin typeface="Arial Black"/>
              <a:ea typeface="Arial Black"/>
              <a:cs typeface="Arial Black"/>
              <a:sym typeface="Arial Black"/>
            </a:endParaRPr>
          </a:p>
        </p:txBody>
      </p:sp>
      <p:sp>
        <p:nvSpPr>
          <p:cNvPr id="127" name="Google Shape;127;p2"/>
          <p:cNvSpPr txBox="1">
            <a:spLocks noGrp="1"/>
          </p:cNvSpPr>
          <p:nvPr>
            <p:ph type="body" idx="1"/>
          </p:nvPr>
        </p:nvSpPr>
        <p:spPr>
          <a:xfrm>
            <a:off x="609600" y="1714500"/>
            <a:ext cx="10972800" cy="3929062"/>
          </a:xfrm>
          <a:prstGeom prst="rect">
            <a:avLst/>
          </a:prstGeom>
          <a:noFill/>
          <a:ln>
            <a:noFill/>
          </a:ln>
        </p:spPr>
        <p:txBody>
          <a:bodyPr spcFirstLastPara="1" wrap="square" lIns="91425" tIns="45700" rIns="91425" bIns="45700" anchor="t" anchorCtr="0">
            <a:normAutofit fontScale="92500" lnSpcReduction="10000"/>
          </a:bodyPr>
          <a:lstStyle/>
          <a:p>
            <a:pPr marL="0" indent="0">
              <a:lnSpc>
                <a:spcPct val="95000"/>
              </a:lnSpc>
              <a:spcBef>
                <a:spcPts val="777"/>
              </a:spcBef>
              <a:buSzPct val="69498"/>
              <a:buNone/>
            </a:pPr>
            <a:r>
              <a:rPr lang="en-US" sz="2800" b="1"/>
              <a:t>By the end of the session participants</a:t>
            </a:r>
            <a:r>
              <a:rPr lang="en-US" sz="2800" b="1">
                <a:solidFill>
                  <a:srgbClr val="000000"/>
                </a:solidFill>
                <a:latin typeface="Arial"/>
                <a:ea typeface="Arial"/>
                <a:cs typeface="Arial"/>
                <a:sym typeface="Arial"/>
              </a:rPr>
              <a:t> will:</a:t>
            </a:r>
            <a:endParaRPr/>
          </a:p>
          <a:p>
            <a:pPr marL="342900">
              <a:lnSpc>
                <a:spcPct val="95000"/>
              </a:lnSpc>
              <a:spcBef>
                <a:spcPts val="777"/>
              </a:spcBef>
            </a:pPr>
            <a:r>
              <a:rPr lang="en-US" sz="2100"/>
              <a:t>  Understand what is different about the IUD in the postpartum period?</a:t>
            </a:r>
          </a:p>
          <a:p>
            <a:pPr indent="-457200">
              <a:lnSpc>
                <a:spcPct val="95000"/>
              </a:lnSpc>
              <a:spcBef>
                <a:spcPts val="777"/>
              </a:spcBef>
              <a:buSzPct val="69498"/>
            </a:pPr>
            <a:r>
              <a:rPr lang="en-US" sz="2100"/>
              <a:t>Review the clinical skills checklist on the insertion technique of the H-IUD in th</a:t>
            </a:r>
            <a:r>
              <a:rPr lang="en-US" sz="2000"/>
              <a:t>e immediate postpartum period.</a:t>
            </a:r>
          </a:p>
          <a:p>
            <a:pPr indent="-457200">
              <a:lnSpc>
                <a:spcPct val="95000"/>
              </a:lnSpc>
              <a:spcBef>
                <a:spcPts val="777"/>
              </a:spcBef>
              <a:buSzPct val="69498"/>
            </a:pPr>
            <a:r>
              <a:rPr lang="en-US" sz="2000">
                <a:latin typeface="Arial"/>
                <a:ea typeface="Arial"/>
                <a:cs typeface="Arial"/>
                <a:sym typeface="Arial"/>
              </a:rPr>
              <a:t>Describe infection prevention requirements </a:t>
            </a:r>
            <a:r>
              <a:rPr lang="en-US" sz="2000"/>
              <a:t>for</a:t>
            </a:r>
            <a:r>
              <a:rPr lang="en-US" sz="2000">
                <a:latin typeface="Arial"/>
                <a:ea typeface="Arial"/>
                <a:cs typeface="Arial"/>
                <a:sym typeface="Arial"/>
              </a:rPr>
              <a:t> the insertion of </a:t>
            </a:r>
            <a:r>
              <a:rPr lang="en-US" sz="2000"/>
              <a:t>H-IUD in the postpartum(PP) period.</a:t>
            </a:r>
            <a:endParaRPr sz="2000"/>
          </a:p>
          <a:p>
            <a:pPr indent="-457200">
              <a:lnSpc>
                <a:spcPct val="95000"/>
              </a:lnSpc>
              <a:spcBef>
                <a:spcPts val="777"/>
              </a:spcBef>
              <a:buSzPct val="69498"/>
            </a:pPr>
            <a:r>
              <a:rPr lang="en-US" sz="2000">
                <a:latin typeface="Arial"/>
                <a:ea typeface="Arial"/>
                <a:cs typeface="Arial"/>
                <a:sym typeface="Arial"/>
              </a:rPr>
              <a:t>Describe </a:t>
            </a:r>
            <a:r>
              <a:rPr lang="en-US" sz="2000"/>
              <a:t>and demonstrate the</a:t>
            </a:r>
            <a:r>
              <a:rPr lang="en-US" sz="2000">
                <a:latin typeface="Arial"/>
                <a:ea typeface="Arial"/>
                <a:cs typeface="Arial"/>
                <a:sym typeface="Arial"/>
              </a:rPr>
              <a:t> steps</a:t>
            </a:r>
            <a:r>
              <a:rPr lang="en-US" sz="2000"/>
              <a:t> </a:t>
            </a:r>
            <a:r>
              <a:rPr lang="en-US" sz="2000">
                <a:latin typeface="Arial"/>
                <a:ea typeface="Arial"/>
                <a:cs typeface="Arial"/>
                <a:sym typeface="Arial"/>
              </a:rPr>
              <a:t>for </a:t>
            </a:r>
            <a:r>
              <a:rPr lang="en-US" sz="2000"/>
              <a:t>postpartum H-IUD </a:t>
            </a:r>
            <a:r>
              <a:rPr lang="en-US" sz="2000">
                <a:latin typeface="Arial"/>
                <a:ea typeface="Arial"/>
                <a:cs typeface="Arial"/>
                <a:sym typeface="Arial"/>
              </a:rPr>
              <a:t>insertion</a:t>
            </a:r>
            <a:r>
              <a:rPr lang="en-US" sz="2000"/>
              <a:t>.</a:t>
            </a:r>
            <a:endParaRPr sz="2000"/>
          </a:p>
          <a:p>
            <a:pPr marL="457200" lvl="0" indent="-457200" algn="l" rtl="0">
              <a:lnSpc>
                <a:spcPct val="95000"/>
              </a:lnSpc>
              <a:spcBef>
                <a:spcPts val="777"/>
              </a:spcBef>
              <a:spcAft>
                <a:spcPts val="0"/>
              </a:spcAft>
              <a:buSzPct val="69498"/>
              <a:buChar char="•"/>
            </a:pPr>
            <a:r>
              <a:rPr lang="en-US" sz="2000">
                <a:latin typeface="Arial"/>
                <a:ea typeface="Arial"/>
                <a:cs typeface="Arial"/>
                <a:sym typeface="Arial"/>
              </a:rPr>
              <a:t>List post-insertion tasks</a:t>
            </a:r>
            <a:r>
              <a:rPr lang="en-US" sz="2000"/>
              <a:t>.</a:t>
            </a:r>
            <a:endParaRPr sz="2000"/>
          </a:p>
          <a:p>
            <a:pPr marL="457200" lvl="0" indent="-457200" algn="l" rtl="0">
              <a:lnSpc>
                <a:spcPct val="95000"/>
              </a:lnSpc>
              <a:spcBef>
                <a:spcPts val="777"/>
              </a:spcBef>
              <a:spcAft>
                <a:spcPts val="0"/>
              </a:spcAft>
              <a:buSzPct val="69498"/>
              <a:buChar char="•"/>
            </a:pPr>
            <a:r>
              <a:rPr lang="en-US" sz="2000">
                <a:latin typeface="Arial"/>
                <a:ea typeface="Arial"/>
                <a:cs typeface="Arial"/>
                <a:sym typeface="Arial"/>
              </a:rPr>
              <a:t>Describe</a:t>
            </a:r>
            <a:r>
              <a:rPr lang="en-US" sz="2000"/>
              <a:t> best practices </a:t>
            </a:r>
            <a:r>
              <a:rPr lang="en-US" sz="2000">
                <a:latin typeface="Arial"/>
                <a:ea typeface="Arial"/>
                <a:cs typeface="Arial"/>
                <a:sym typeface="Arial"/>
              </a:rPr>
              <a:t>to minimize possible complications</a:t>
            </a:r>
            <a:r>
              <a:rPr lang="en-US" sz="2000"/>
              <a:t>.</a:t>
            </a:r>
            <a:endParaRPr sz="2000"/>
          </a:p>
          <a:p>
            <a:pPr indent="-457200">
              <a:lnSpc>
                <a:spcPct val="95000"/>
              </a:lnSpc>
              <a:spcBef>
                <a:spcPts val="777"/>
              </a:spcBef>
              <a:buSzPct val="69498"/>
            </a:pPr>
            <a:r>
              <a:rPr lang="en-US" sz="2000">
                <a:latin typeface="Arial"/>
                <a:ea typeface="Arial"/>
                <a:cs typeface="Arial"/>
                <a:sym typeface="Arial"/>
              </a:rPr>
              <a:t>Practice the procedure on anatomical models in an equipped station and</a:t>
            </a:r>
            <a:r>
              <a:rPr lang="en-US" sz="2000"/>
              <a:t> </a:t>
            </a:r>
            <a:r>
              <a:rPr lang="en-US" sz="2000">
                <a:latin typeface="Arial"/>
                <a:ea typeface="Arial"/>
                <a:cs typeface="Arial"/>
                <a:sym typeface="Arial"/>
              </a:rPr>
              <a:t>using the clinical skill checklists</a:t>
            </a:r>
            <a:r>
              <a:rPr lang="en-US" sz="2000"/>
              <a:t> under the guidance of a facilitator.</a:t>
            </a:r>
          </a:p>
          <a:p>
            <a:pPr indent="-457200">
              <a:lnSpc>
                <a:spcPct val="95000"/>
              </a:lnSpc>
              <a:spcBef>
                <a:spcPts val="777"/>
              </a:spcBef>
              <a:buSzPct val="69498"/>
            </a:pPr>
            <a:endParaRPr lang="en-US" sz="2800"/>
          </a:p>
          <a:p>
            <a:pPr marL="0" indent="0">
              <a:buSzPct val="69498"/>
              <a:buNone/>
            </a:pPr>
            <a:endParaRPr lang="en-US"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70"/>
          <p:cNvSpPr/>
          <p:nvPr/>
        </p:nvSpPr>
        <p:spPr>
          <a:xfrm>
            <a:off x="0" y="-1678"/>
            <a:ext cx="12192000" cy="1234440"/>
          </a:xfrm>
          <a:prstGeom prst="rect">
            <a:avLst/>
          </a:prstGeom>
          <a:solidFill>
            <a:srgbClr val="FF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34" name="Google Shape;134;p7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Anatomy of a Postpartum uterus</a:t>
            </a:r>
            <a:endParaRPr sz="4000">
              <a:latin typeface="Arial Black"/>
              <a:ea typeface="Arial Black"/>
              <a:cs typeface="Arial Black"/>
              <a:sym typeface="Arial Black"/>
            </a:endParaRPr>
          </a:p>
        </p:txBody>
      </p:sp>
      <p:pic>
        <p:nvPicPr>
          <p:cNvPr id="135" name="Google Shape;135;p70"/>
          <p:cNvPicPr preferRelativeResize="0"/>
          <p:nvPr/>
        </p:nvPicPr>
        <p:blipFill rotWithShape="1">
          <a:blip r:embed="rId3">
            <a:alphaModFix/>
          </a:blip>
          <a:srcRect/>
          <a:stretch/>
        </p:blipFill>
        <p:spPr>
          <a:xfrm>
            <a:off x="6083447" y="1716779"/>
            <a:ext cx="6105661" cy="3646509"/>
          </a:xfrm>
          <a:prstGeom prst="rect">
            <a:avLst/>
          </a:prstGeom>
          <a:noFill/>
          <a:ln>
            <a:noFill/>
          </a:ln>
        </p:spPr>
      </p:pic>
      <p:sp>
        <p:nvSpPr>
          <p:cNvPr id="136" name="Google Shape;136;p70"/>
          <p:cNvSpPr txBox="1"/>
          <p:nvPr/>
        </p:nvSpPr>
        <p:spPr>
          <a:xfrm>
            <a:off x="199292" y="1564379"/>
            <a:ext cx="5526764" cy="4906585"/>
          </a:xfrm>
          <a:prstGeom prst="rect">
            <a:avLst/>
          </a:prstGeom>
          <a:noFill/>
          <a:ln>
            <a:noFill/>
          </a:ln>
        </p:spPr>
        <p:txBody>
          <a:bodyPr spcFirstLastPara="1" wrap="square" lIns="91425" tIns="45700" rIns="91425" bIns="45700" anchor="t" anchorCtr="0">
            <a:normAutofit/>
          </a:bodyPr>
          <a:lstStyle/>
          <a:p>
            <a:pPr marL="228600" indent="-228600">
              <a:lnSpc>
                <a:spcPct val="90000"/>
              </a:lnSpc>
              <a:buSzPts val="2000"/>
              <a:buFont typeface="Arial"/>
              <a:buChar char="•"/>
            </a:pPr>
            <a:r>
              <a:rPr lang="en-US" sz="2000" b="0" i="0" u="none" strike="noStrike" cap="none">
                <a:solidFill>
                  <a:srgbClr val="000000"/>
                </a:solidFill>
                <a:latin typeface="Arial"/>
                <a:ea typeface="Arial"/>
                <a:cs typeface="Arial"/>
                <a:sym typeface="Arial"/>
              </a:rPr>
              <a:t>Immediately after the expulsion of the placenta, the fundus is just below the umbilicus. It can easily be palpated through the abdominal wall. After delivery and </a:t>
            </a:r>
            <a:r>
              <a:rPr lang="en-US" sz="2000"/>
              <a:t>Active management of the third stage of labor(AMTSL),</a:t>
            </a:r>
            <a:r>
              <a:rPr lang="en-US" sz="2000" b="0" i="0" u="none" strike="noStrike" cap="none">
                <a:solidFill>
                  <a:srgbClr val="000000"/>
                </a:solidFill>
                <a:latin typeface="Arial"/>
                <a:ea typeface="Arial"/>
                <a:cs typeface="Arial"/>
                <a:sym typeface="Arial"/>
              </a:rPr>
              <a:t> the uterus is slightly tilted forward in the lower abdominal cavity.</a:t>
            </a:r>
            <a:endParaRPr lang="en-US" sz="2000" b="0" i="0" u="none" strike="noStrike" cap="none">
              <a:solidFill>
                <a:srgbClr val="000000"/>
              </a:solidFill>
              <a:latin typeface="Arial"/>
              <a:ea typeface="Arial"/>
              <a:cs typeface="Arial"/>
            </a:endParaRPr>
          </a:p>
          <a:p>
            <a:pPr marL="228600" indent="-228600">
              <a:lnSpc>
                <a:spcPct val="90000"/>
              </a:lnSpc>
              <a:spcBef>
                <a:spcPts val="1000"/>
              </a:spcBef>
              <a:buSzPts val="2000"/>
              <a:buFont typeface="Arial"/>
              <a:buChar char="•"/>
            </a:pPr>
            <a:r>
              <a:rPr lang="en-US" sz="2000" b="0" i="0" u="none" strike="noStrike" cap="none">
                <a:solidFill>
                  <a:srgbClr val="000000"/>
                </a:solidFill>
                <a:latin typeface="Arial"/>
                <a:ea typeface="Arial"/>
                <a:cs typeface="Arial"/>
                <a:sym typeface="Arial"/>
              </a:rPr>
              <a:t>As you can see in the diagram, the axis of the uterine cavity is almost at right angles to the vaginal cervical axis. During </a:t>
            </a:r>
            <a:r>
              <a:rPr lang="en-US" sz="2000"/>
              <a:t>IUD insertion</a:t>
            </a:r>
            <a:r>
              <a:rPr lang="en-US" sz="2000" b="0" i="0" u="none" strike="noStrike" cap="none">
                <a:solidFill>
                  <a:srgbClr val="000000"/>
                </a:solidFill>
                <a:latin typeface="Arial"/>
                <a:ea typeface="Arial"/>
                <a:cs typeface="Arial"/>
                <a:sym typeface="Arial"/>
              </a:rPr>
              <a:t>, this angle has to be negotiated carefully to reach the fundus. Many may believe that they have reached the fundus</a:t>
            </a:r>
            <a:r>
              <a:rPr lang="en-US" sz="2000"/>
              <a:t> when they feel a resistance at the cervical-uterine angle.</a:t>
            </a:r>
            <a:endParaRPr sz="2000" b="0" i="0" u="none" strike="noStrike" cap="none">
              <a:solidFill>
                <a:srgbClr val="000000"/>
              </a:solidFill>
              <a:latin typeface="Arial"/>
              <a:ea typeface="Arial"/>
              <a:cs typeface="Arial"/>
            </a:endParaRPr>
          </a:p>
          <a:p>
            <a:pPr marL="228600" marR="0" lvl="0" indent="-76200" algn="l" rtl="0">
              <a:lnSpc>
                <a:spcPct val="90000"/>
              </a:lnSpc>
              <a:spcBef>
                <a:spcPts val="1000"/>
              </a:spcBef>
              <a:spcAft>
                <a:spcPts val="0"/>
              </a:spcAft>
              <a:buClr>
                <a:srgbClr val="003366"/>
              </a:buClr>
              <a:buSzPts val="2400"/>
              <a:buFont typeface="Arial"/>
              <a:buNone/>
            </a:pP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0"/>
          <p:cNvSpPr txBox="1">
            <a:spLocks noGrp="1"/>
          </p:cNvSpPr>
          <p:nvPr>
            <p:ph type="title"/>
          </p:nvPr>
        </p:nvSpPr>
        <p:spPr>
          <a:xfrm>
            <a:off x="1809750" y="324391"/>
            <a:ext cx="8229600" cy="857250"/>
          </a:xfrm>
          <a:prstGeom prst="rect">
            <a:avLst/>
          </a:prstGeom>
          <a:noFill/>
          <a:ln>
            <a:noFill/>
          </a:ln>
        </p:spPr>
        <p:txBody>
          <a:bodyPr spcFirstLastPara="1" wrap="square" lIns="68550" tIns="34275" rIns="68550" bIns="34275" anchor="ctr" anchorCtr="0">
            <a:noAutofit/>
          </a:bodyPr>
          <a:lstStyle/>
          <a:p>
            <a:pPr algn="ctr"/>
            <a:r>
              <a:rPr lang="en-US" sz="3000" b="1">
                <a:latin typeface="Arial Black"/>
                <a:ea typeface="Arial Black"/>
                <a:cs typeface="Arial Black"/>
                <a:sym typeface="Arial Black"/>
              </a:rPr>
              <a:t>What’s different about postpartum insertion of the IUD?</a:t>
            </a:r>
            <a:endParaRPr/>
          </a:p>
        </p:txBody>
      </p:sp>
      <p:sp>
        <p:nvSpPr>
          <p:cNvPr id="242" name="Google Shape;242;p10"/>
          <p:cNvSpPr txBox="1">
            <a:spLocks noGrp="1"/>
          </p:cNvSpPr>
          <p:nvPr>
            <p:ph type="body" idx="1"/>
          </p:nvPr>
        </p:nvSpPr>
        <p:spPr>
          <a:xfrm>
            <a:off x="2072439" y="1685303"/>
            <a:ext cx="7886700" cy="3263504"/>
          </a:xfrm>
          <a:prstGeom prst="rect">
            <a:avLst/>
          </a:prstGeom>
          <a:noFill/>
          <a:ln>
            <a:noFill/>
          </a:ln>
        </p:spPr>
        <p:txBody>
          <a:bodyPr spcFirstLastPara="1" wrap="square" lIns="68550" tIns="34275" rIns="68550" bIns="34275" anchor="t" anchorCtr="0">
            <a:noAutofit/>
          </a:bodyPr>
          <a:lstStyle/>
          <a:p>
            <a:pPr marL="169545" indent="-169545">
              <a:spcBef>
                <a:spcPts val="744"/>
              </a:spcBef>
            </a:pPr>
            <a:r>
              <a:rPr lang="en-US" sz="2800"/>
              <a:t>Timing, place and providers.</a:t>
            </a:r>
          </a:p>
          <a:p>
            <a:pPr marL="169545" lvl="0" indent="-169545" algn="l" rtl="0">
              <a:lnSpc>
                <a:spcPct val="100000"/>
              </a:lnSpc>
              <a:spcBef>
                <a:spcPts val="744"/>
              </a:spcBef>
              <a:spcAft>
                <a:spcPts val="0"/>
              </a:spcAft>
              <a:buSzPts val="1800"/>
              <a:buChar char="•"/>
            </a:pPr>
            <a:r>
              <a:rPr lang="en-US" sz="2800"/>
              <a:t>Instruments used for PPIUD insertion.</a:t>
            </a:r>
          </a:p>
          <a:p>
            <a:pPr marL="169545" lvl="0" indent="-169545" algn="l" rtl="0">
              <a:lnSpc>
                <a:spcPct val="100000"/>
              </a:lnSpc>
              <a:spcBef>
                <a:spcPts val="744"/>
              </a:spcBef>
              <a:spcAft>
                <a:spcPts val="0"/>
              </a:spcAft>
              <a:buSzPts val="1800"/>
              <a:buChar char="•"/>
            </a:pPr>
            <a:r>
              <a:rPr lang="en-US" sz="2800"/>
              <a:t>Technique of insertion.</a:t>
            </a:r>
            <a:endParaRPr/>
          </a:p>
          <a:p>
            <a:pPr marL="0" lvl="0" indent="0" algn="l" rtl="0">
              <a:lnSpc>
                <a:spcPct val="100000"/>
              </a:lnSpc>
              <a:spcBef>
                <a:spcPts val="744"/>
              </a:spcBef>
              <a:spcAft>
                <a:spcPts val="0"/>
              </a:spcAft>
              <a:buSzPts val="1800"/>
              <a:buNone/>
            </a:pPr>
            <a:endParaRPr/>
          </a:p>
          <a:p>
            <a:pPr marL="170083" lvl="0" indent="-84358" algn="l" rtl="0">
              <a:lnSpc>
                <a:spcPct val="100000"/>
              </a:lnSpc>
              <a:spcBef>
                <a:spcPts val="744"/>
              </a:spcBef>
              <a:spcAft>
                <a:spcPts val="0"/>
              </a:spcAft>
              <a:buSzPts val="1800"/>
              <a:buNone/>
            </a:pPr>
            <a:endParaRPr sz="1500"/>
          </a:p>
          <a:p>
            <a:pPr marL="342900" lvl="0" indent="-171450" algn="l" rtl="0">
              <a:lnSpc>
                <a:spcPct val="100000"/>
              </a:lnSpc>
              <a:spcBef>
                <a:spcPts val="270"/>
              </a:spcBef>
              <a:spcAft>
                <a:spcPts val="0"/>
              </a:spcAft>
              <a:buSzPts val="1800"/>
              <a:buNone/>
            </a:pPr>
            <a:endParaRPr sz="1500"/>
          </a:p>
        </p:txBody>
      </p:sp>
    </p:spTree>
    <p:extLst>
      <p:ext uri="{BB962C8B-B14F-4D97-AF65-F5344CB8AC3E}">
        <p14:creationId xmlns:p14="http://schemas.microsoft.com/office/powerpoint/2010/main" val="3164768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864EC-48BF-5CFC-2131-16EB77E85152}"/>
              </a:ext>
            </a:extLst>
          </p:cNvPr>
          <p:cNvSpPr>
            <a:spLocks noGrp="1"/>
          </p:cNvSpPr>
          <p:nvPr>
            <p:ph type="title"/>
          </p:nvPr>
        </p:nvSpPr>
        <p:spPr/>
        <p:txBody>
          <a:bodyPr/>
          <a:lstStyle/>
          <a:p>
            <a:r>
              <a:rPr lang="en-US" sz="3600" b="1"/>
              <a:t>Postpartum and Postabortion timings</a:t>
            </a:r>
            <a:br>
              <a:rPr lang="en-US" sz="3600" b="1"/>
            </a:br>
            <a:endParaRPr lang="en-US"/>
          </a:p>
        </p:txBody>
      </p:sp>
      <p:sp>
        <p:nvSpPr>
          <p:cNvPr id="3" name="Text Placeholder 2">
            <a:extLst>
              <a:ext uri="{FF2B5EF4-FFF2-40B4-BE49-F238E27FC236}">
                <a16:creationId xmlns:a16="http://schemas.microsoft.com/office/drawing/2014/main" id="{B6E6CDB4-1500-986D-8D25-106AC834DDB4}"/>
              </a:ext>
            </a:extLst>
          </p:cNvPr>
          <p:cNvSpPr>
            <a:spLocks noGrp="1"/>
          </p:cNvSpPr>
          <p:nvPr>
            <p:ph type="body" idx="1"/>
          </p:nvPr>
        </p:nvSpPr>
        <p:spPr/>
        <p:txBody>
          <a:bodyPr/>
          <a:lstStyle/>
          <a:p>
            <a:pPr marL="85725" indent="0">
              <a:lnSpc>
                <a:spcPct val="90000"/>
              </a:lnSpc>
              <a:spcBef>
                <a:spcPts val="0"/>
              </a:spcBef>
              <a:buNone/>
            </a:pPr>
            <a:r>
              <a:rPr lang="en-US" sz="1500" b="1"/>
              <a:t>Immediate Postpartum </a:t>
            </a:r>
            <a:r>
              <a:rPr lang="en-US" sz="1500"/>
              <a:t>insertion is performed b</a:t>
            </a:r>
            <a:r>
              <a:rPr lang="en-US" sz="1600"/>
              <a:t>efore discharge from the health facility after childbirth.</a:t>
            </a:r>
            <a:br>
              <a:rPr lang="en-US" sz="1600"/>
            </a:br>
            <a:endParaRPr lang="en-US" sz="1600">
              <a:solidFill>
                <a:srgbClr val="003366"/>
              </a:solidFill>
            </a:endParaRPr>
          </a:p>
          <a:p>
            <a:pPr marL="257175" lvl="8" indent="-257175">
              <a:lnSpc>
                <a:spcPct val="90000"/>
              </a:lnSpc>
              <a:spcBef>
                <a:spcPts val="744"/>
              </a:spcBef>
              <a:buClr>
                <a:srgbClr val="003366"/>
              </a:buClr>
              <a:buFont typeface="Noto Sans Symbols,Sans-Serif" panose="020B0604020202020204" pitchFamily="34" charset="0"/>
              <a:buChar char="▪"/>
            </a:pPr>
            <a:r>
              <a:rPr lang="en-US" sz="1500" b="1"/>
              <a:t>Post-placental</a:t>
            </a:r>
            <a:r>
              <a:rPr lang="en-US" sz="1500"/>
              <a:t>: Within 10 minutes following the delivery of the placenta..</a:t>
            </a:r>
            <a:endParaRPr lang="en-US" sz="1500">
              <a:solidFill>
                <a:srgbClr val="003366"/>
              </a:solidFill>
            </a:endParaRPr>
          </a:p>
          <a:p>
            <a:pPr marL="257175" lvl="8" indent="-257175">
              <a:lnSpc>
                <a:spcPct val="90000"/>
              </a:lnSpc>
              <a:spcBef>
                <a:spcPts val="744"/>
              </a:spcBef>
              <a:buClr>
                <a:srgbClr val="003366"/>
              </a:buClr>
              <a:buFont typeface="Noto Sans Symbols,Sans-Serif" panose="020B0604020202020204" pitchFamily="34" charset="0"/>
              <a:buChar char="▪"/>
            </a:pPr>
            <a:r>
              <a:rPr lang="en-US" sz="1500" b="1" err="1"/>
              <a:t>Intracesarean</a:t>
            </a:r>
            <a:r>
              <a:rPr lang="en-US" sz="1500"/>
              <a:t>: Following the removal of the placenta during a cesarean section.</a:t>
            </a:r>
            <a:endParaRPr lang="en-US" sz="1500">
              <a:solidFill>
                <a:srgbClr val="003366"/>
              </a:solidFill>
            </a:endParaRPr>
          </a:p>
          <a:p>
            <a:pPr marL="257175" lvl="8" indent="-257175">
              <a:lnSpc>
                <a:spcPct val="90000"/>
              </a:lnSpc>
              <a:spcBef>
                <a:spcPts val="744"/>
              </a:spcBef>
              <a:buClr>
                <a:srgbClr val="003366"/>
              </a:buClr>
              <a:buFont typeface="Noto Sans Symbols,Sans-Serif" panose="020B0604020202020204" pitchFamily="34" charset="0"/>
              <a:buChar char="▪"/>
            </a:pPr>
            <a:r>
              <a:rPr lang="en-US" sz="1500" b="1"/>
              <a:t>Pre-discharge: </a:t>
            </a:r>
            <a:r>
              <a:rPr lang="en-US" sz="1500"/>
              <a:t>Before discharge from the facility after </a:t>
            </a:r>
            <a:r>
              <a:rPr lang="en-US" sz="1500" err="1"/>
              <a:t>chilbirth</a:t>
            </a:r>
            <a:r>
              <a:rPr lang="en-US" sz="1500"/>
              <a:t> (typically </a:t>
            </a:r>
            <a:r>
              <a:rPr lang="en-US" sz="1500" err="1"/>
              <a:t>upto</a:t>
            </a:r>
            <a:r>
              <a:rPr lang="en-US" sz="1500"/>
              <a:t> 48 </a:t>
            </a:r>
            <a:r>
              <a:rPr lang="en-US" sz="1500" err="1"/>
              <a:t>hrs</a:t>
            </a:r>
            <a:r>
              <a:rPr lang="en-US" sz="1500"/>
              <a:t> after childbirth). </a:t>
            </a:r>
            <a:endParaRPr lang="en-US" sz="1500">
              <a:solidFill>
                <a:srgbClr val="003366"/>
              </a:solidFill>
            </a:endParaRPr>
          </a:p>
          <a:p>
            <a:pPr lvl="8">
              <a:lnSpc>
                <a:spcPct val="90000"/>
              </a:lnSpc>
              <a:spcBef>
                <a:spcPts val="744"/>
              </a:spcBef>
              <a:buClr>
                <a:srgbClr val="003366"/>
              </a:buClr>
            </a:pPr>
            <a:endParaRPr lang="en-US" sz="1500">
              <a:solidFill>
                <a:srgbClr val="003366"/>
              </a:solidFill>
            </a:endParaRPr>
          </a:p>
          <a:p>
            <a:pPr marL="85725" indent="0">
              <a:lnSpc>
                <a:spcPct val="90000"/>
              </a:lnSpc>
              <a:spcBef>
                <a:spcPts val="744"/>
              </a:spcBef>
              <a:buNone/>
            </a:pPr>
            <a:r>
              <a:rPr lang="en-US" sz="1500" b="1"/>
              <a:t>Extended postpartum</a:t>
            </a:r>
            <a:r>
              <a:rPr lang="en-US" sz="1500"/>
              <a:t>(Interval): after 4-6 weeks of childbirth </a:t>
            </a:r>
            <a:r>
              <a:rPr lang="en-US" sz="1500" err="1"/>
              <a:t>upto</a:t>
            </a:r>
            <a:r>
              <a:rPr lang="en-US" sz="1500"/>
              <a:t> 1 year or beyond</a:t>
            </a:r>
            <a:endParaRPr lang="en-US" sz="1500">
              <a:solidFill>
                <a:srgbClr val="003366"/>
              </a:solidFill>
            </a:endParaRPr>
          </a:p>
          <a:p>
            <a:pPr>
              <a:lnSpc>
                <a:spcPct val="90000"/>
              </a:lnSpc>
              <a:spcBef>
                <a:spcPts val="744"/>
              </a:spcBef>
            </a:pPr>
            <a:endParaRPr lang="en-US" sz="1500">
              <a:solidFill>
                <a:srgbClr val="003366"/>
              </a:solidFill>
            </a:endParaRPr>
          </a:p>
          <a:p>
            <a:pPr marL="85725" indent="0">
              <a:lnSpc>
                <a:spcPct val="90000"/>
              </a:lnSpc>
              <a:spcBef>
                <a:spcPts val="744"/>
              </a:spcBef>
              <a:buNone/>
            </a:pPr>
            <a:r>
              <a:rPr lang="en-US" sz="1500" b="1"/>
              <a:t>Post-abortion</a:t>
            </a:r>
            <a:r>
              <a:rPr lang="en-US" sz="1100" b="1"/>
              <a:t>:  </a:t>
            </a:r>
            <a:endParaRPr lang="en-US" sz="1500"/>
          </a:p>
          <a:p>
            <a:pPr marL="371475" indent="-285750">
              <a:lnSpc>
                <a:spcPct val="90000"/>
              </a:lnSpc>
              <a:spcBef>
                <a:spcPts val="744"/>
              </a:spcBef>
            </a:pPr>
            <a:r>
              <a:rPr lang="en-US" sz="1500" b="1"/>
              <a:t>For Medical Abortion</a:t>
            </a:r>
            <a:r>
              <a:rPr lang="en-US" sz="1500"/>
              <a:t>: H-IUD can be inserted when it is confirmed that abortion is complete. No back up needed</a:t>
            </a:r>
          </a:p>
          <a:p>
            <a:pPr marL="371475" indent="-285750">
              <a:lnSpc>
                <a:spcPct val="90000"/>
              </a:lnSpc>
              <a:spcBef>
                <a:spcPts val="744"/>
              </a:spcBef>
            </a:pPr>
            <a:r>
              <a:rPr lang="en-US" sz="1500" b="1">
                <a:sym typeface="Arial"/>
              </a:rPr>
              <a:t>For Surgical evacuation</a:t>
            </a:r>
            <a:r>
              <a:rPr lang="en-US" sz="1500">
                <a:sym typeface="Arial"/>
              </a:rPr>
              <a:t>: Can be inserted immediately after the </a:t>
            </a:r>
            <a:r>
              <a:rPr lang="en-US" sz="1500" err="1">
                <a:sym typeface="Arial"/>
              </a:rPr>
              <a:t>procedur</a:t>
            </a:r>
            <a:r>
              <a:rPr lang="en-US" sz="1500">
                <a:sym typeface="Arial"/>
              </a:rPr>
              <a:t>, if no infection or any other complication. OR within 7 days.</a:t>
            </a:r>
            <a:endParaRPr lang="en-US" sz="1500"/>
          </a:p>
          <a:p>
            <a:pPr marL="371475" indent="-285750">
              <a:lnSpc>
                <a:spcPct val="90000"/>
              </a:lnSpc>
              <a:spcBef>
                <a:spcPts val="744"/>
              </a:spcBef>
            </a:pPr>
            <a:r>
              <a:rPr lang="en-US" sz="1500" b="1">
                <a:sym typeface="Arial"/>
              </a:rPr>
              <a:t>Post second Trimester abortion</a:t>
            </a:r>
            <a:r>
              <a:rPr lang="en-US" sz="1500">
                <a:sym typeface="Arial"/>
              </a:rPr>
              <a:t>: Delay insertion until at least 4 weeks post abortion. Provide a backup in the interim.</a:t>
            </a:r>
            <a:endParaRPr lang="en-US" sz="1500"/>
          </a:p>
          <a:p>
            <a:pPr>
              <a:lnSpc>
                <a:spcPct val="90000"/>
              </a:lnSpc>
              <a:spcBef>
                <a:spcPts val="744"/>
              </a:spcBef>
            </a:pPr>
            <a:endParaRPr lang="en-US" sz="1500">
              <a:sym typeface="Arial"/>
            </a:endParaRPr>
          </a:p>
          <a:p>
            <a:endParaRPr lang="en-US">
              <a:solidFill>
                <a:srgbClr val="003366"/>
              </a:solidFill>
            </a:endParaRPr>
          </a:p>
          <a:p>
            <a:endParaRPr lang="en-US"/>
          </a:p>
        </p:txBody>
      </p:sp>
    </p:spTree>
    <p:extLst>
      <p:ext uri="{BB962C8B-B14F-4D97-AF65-F5344CB8AC3E}">
        <p14:creationId xmlns:p14="http://schemas.microsoft.com/office/powerpoint/2010/main" val="2681848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3" name="Google Shape;248;p11">
            <a:extLst>
              <a:ext uri="{FF2B5EF4-FFF2-40B4-BE49-F238E27FC236}">
                <a16:creationId xmlns:a16="http://schemas.microsoft.com/office/drawing/2014/main" id="{1475ABFC-DAAC-42E5-8DD9-2DB08855DAA7}"/>
              </a:ext>
            </a:extLst>
          </p:cNvPr>
          <p:cNvSpPr/>
          <p:nvPr/>
        </p:nvSpPr>
        <p:spPr>
          <a:xfrm>
            <a:off x="1524000" y="-18895"/>
            <a:ext cx="9144000" cy="1211355"/>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257" name="Google Shape;257;p12"/>
          <p:cNvSpPr txBox="1">
            <a:spLocks noGrp="1"/>
          </p:cNvSpPr>
          <p:nvPr>
            <p:ph type="title"/>
          </p:nvPr>
        </p:nvSpPr>
        <p:spPr>
          <a:xfrm>
            <a:off x="2147274" y="292914"/>
            <a:ext cx="7886700" cy="588305"/>
          </a:xfrm>
          <a:prstGeom prst="rect">
            <a:avLst/>
          </a:prstGeom>
          <a:noFill/>
          <a:ln>
            <a:noFill/>
          </a:ln>
        </p:spPr>
        <p:txBody>
          <a:bodyPr spcFirstLastPara="1" wrap="square" lIns="68550" tIns="34275" rIns="68550" bIns="34275" anchor="ctr" anchorCtr="0">
            <a:norm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Place of Postpartum IUD Insertion</a:t>
            </a:r>
            <a:endParaRPr sz="3000" b="1">
              <a:latin typeface="Arial Black"/>
              <a:ea typeface="Arial Black"/>
              <a:cs typeface="Arial Black"/>
              <a:sym typeface="Arial Black"/>
            </a:endParaRPr>
          </a:p>
        </p:txBody>
      </p:sp>
      <p:sp>
        <p:nvSpPr>
          <p:cNvPr id="258" name="Google Shape;258;p12"/>
          <p:cNvSpPr txBox="1">
            <a:spLocks noGrp="1"/>
          </p:cNvSpPr>
          <p:nvPr>
            <p:ph type="body" idx="1"/>
          </p:nvPr>
        </p:nvSpPr>
        <p:spPr>
          <a:xfrm>
            <a:off x="2152650" y="1734656"/>
            <a:ext cx="7886700" cy="4478254"/>
          </a:xfrm>
          <a:prstGeom prst="rect">
            <a:avLst/>
          </a:prstGeom>
          <a:noFill/>
          <a:ln>
            <a:noFill/>
          </a:ln>
        </p:spPr>
        <p:txBody>
          <a:bodyPr spcFirstLastPara="1" wrap="square" lIns="68550" tIns="34275" rIns="68550" bIns="34275" anchor="t" anchorCtr="0">
            <a:normAutofit lnSpcReduction="10000"/>
          </a:bodyPr>
          <a:lstStyle/>
          <a:p>
            <a:pPr marL="85725" indent="0">
              <a:buSzPct val="129729"/>
              <a:buNone/>
            </a:pPr>
            <a:r>
              <a:rPr lang="en-US" sz="1500" b="1"/>
              <a:t>Immediate postpartum: </a:t>
            </a:r>
            <a:endParaRPr lang="en-US"/>
          </a:p>
          <a:p>
            <a:pPr marL="85725" lvl="0" indent="0" algn="l">
              <a:lnSpc>
                <a:spcPct val="100000"/>
              </a:lnSpc>
              <a:spcBef>
                <a:spcPts val="270"/>
              </a:spcBef>
              <a:spcAft>
                <a:spcPts val="0"/>
              </a:spcAft>
              <a:buNone/>
            </a:pPr>
            <a:r>
              <a:rPr lang="en-US" sz="1500" b="1"/>
              <a:t>Post Placental</a:t>
            </a:r>
            <a:r>
              <a:rPr lang="en-US" sz="1500"/>
              <a:t>: </a:t>
            </a:r>
            <a:r>
              <a:rPr lang="en-US" sz="1500" b="1"/>
              <a:t>Where does this happen</a:t>
            </a:r>
            <a:r>
              <a:rPr lang="en-US" sz="1500"/>
              <a:t>? </a:t>
            </a:r>
            <a:r>
              <a:rPr lang="en-US" sz="1500" b="1"/>
              <a:t>Who is the provider?</a:t>
            </a:r>
            <a:endParaRPr/>
          </a:p>
          <a:p>
            <a:pPr marL="85725" lvl="0" indent="0" algn="l" rtl="0">
              <a:lnSpc>
                <a:spcPct val="100000"/>
              </a:lnSpc>
              <a:spcBef>
                <a:spcPts val="270"/>
              </a:spcBef>
              <a:spcAft>
                <a:spcPts val="0"/>
              </a:spcAft>
              <a:buSzPct val="129729"/>
              <a:buNone/>
            </a:pPr>
            <a:endParaRPr sz="1500"/>
          </a:p>
          <a:p>
            <a:pPr marL="85725" indent="0">
              <a:buSzPct val="129729"/>
              <a:buNone/>
            </a:pPr>
            <a:r>
              <a:rPr lang="en-US" sz="1500"/>
              <a:t>In the labor room and on the labor table using the long Kelly placental forceps.</a:t>
            </a:r>
            <a:endParaRPr lang="en-US"/>
          </a:p>
          <a:p>
            <a:pPr marL="85725" indent="0">
              <a:buNone/>
            </a:pPr>
            <a:r>
              <a:rPr lang="en-US" sz="1500"/>
              <a:t> Maternity health staff are the providers.</a:t>
            </a:r>
            <a:endParaRPr/>
          </a:p>
          <a:p>
            <a:pPr marL="85725" lvl="0" indent="0" algn="l" rtl="0">
              <a:lnSpc>
                <a:spcPct val="100000"/>
              </a:lnSpc>
              <a:spcBef>
                <a:spcPts val="270"/>
              </a:spcBef>
              <a:spcAft>
                <a:spcPts val="0"/>
              </a:spcAft>
              <a:buSzPct val="129729"/>
              <a:buNone/>
            </a:pPr>
            <a:endParaRPr sz="1500"/>
          </a:p>
          <a:p>
            <a:pPr marL="85725" indent="0">
              <a:buSzPct val="129729"/>
              <a:buNone/>
            </a:pPr>
            <a:r>
              <a:rPr lang="en-US" sz="1500" b="1"/>
              <a:t>Pre-discharge-(before discharge from the health facility:</a:t>
            </a:r>
            <a:endParaRPr lang="en-US"/>
          </a:p>
          <a:p>
            <a:pPr marL="85725" indent="0">
              <a:buNone/>
            </a:pPr>
            <a:r>
              <a:rPr lang="en-US" sz="1500" b="1"/>
              <a:t> Where does this happen? Who is the provider?</a:t>
            </a:r>
            <a:endParaRPr/>
          </a:p>
          <a:p>
            <a:pPr marL="85725" indent="0">
              <a:buNone/>
            </a:pPr>
            <a:endParaRPr lang="en-US" sz="1500" b="1"/>
          </a:p>
          <a:p>
            <a:pPr marL="85725" indent="0">
              <a:buSzPct val="129729"/>
              <a:buNone/>
            </a:pPr>
            <a:r>
              <a:rPr lang="en-US" sz="1500"/>
              <a:t>In the procedure/examination room of the maternity ward using the Kelly forceps or ring forceps( if the uterus is well contracted.</a:t>
            </a:r>
            <a:endParaRPr lang="en-US"/>
          </a:p>
          <a:p>
            <a:pPr marL="85725" indent="0">
              <a:buNone/>
            </a:pPr>
            <a:r>
              <a:rPr lang="en-US" sz="1500"/>
              <a:t> Maternity Health staff is the provider.</a:t>
            </a:r>
            <a:endParaRPr/>
          </a:p>
          <a:p>
            <a:pPr marL="85725" lvl="0" indent="0" algn="l" rtl="0">
              <a:lnSpc>
                <a:spcPct val="100000"/>
              </a:lnSpc>
              <a:spcBef>
                <a:spcPts val="270"/>
              </a:spcBef>
              <a:spcAft>
                <a:spcPts val="0"/>
              </a:spcAft>
              <a:buSzPct val="138996"/>
              <a:buNone/>
            </a:pPr>
            <a:endParaRPr/>
          </a:p>
          <a:p>
            <a:pPr marL="85725" lvl="0" indent="0" algn="l" rtl="0">
              <a:lnSpc>
                <a:spcPct val="100000"/>
              </a:lnSpc>
              <a:spcBef>
                <a:spcPts val="270"/>
              </a:spcBef>
              <a:spcAft>
                <a:spcPts val="0"/>
              </a:spcAft>
              <a:buSzPct val="129729"/>
              <a:buNone/>
            </a:pPr>
            <a:r>
              <a:rPr lang="en-US" sz="1500" b="1" err="1"/>
              <a:t>Intracesarean</a:t>
            </a:r>
            <a:r>
              <a:rPr lang="en-US" sz="1500"/>
              <a:t>: </a:t>
            </a:r>
            <a:r>
              <a:rPr lang="en-US" sz="1500" b="1"/>
              <a:t>Where does this happen? Who is the provider?</a:t>
            </a:r>
            <a:endParaRPr/>
          </a:p>
          <a:p>
            <a:pPr marL="85725" lvl="0" indent="0" algn="l" rtl="0">
              <a:lnSpc>
                <a:spcPct val="100000"/>
              </a:lnSpc>
              <a:spcBef>
                <a:spcPts val="270"/>
              </a:spcBef>
              <a:spcAft>
                <a:spcPts val="0"/>
              </a:spcAft>
              <a:buSzPct val="129729"/>
              <a:buNone/>
            </a:pPr>
            <a:endParaRPr sz="1500" b="1"/>
          </a:p>
          <a:p>
            <a:pPr marL="85725" lvl="0" indent="0" algn="l" rtl="0">
              <a:lnSpc>
                <a:spcPct val="100000"/>
              </a:lnSpc>
              <a:spcBef>
                <a:spcPts val="270"/>
              </a:spcBef>
              <a:spcAft>
                <a:spcPts val="0"/>
              </a:spcAft>
              <a:buSzPct val="129729"/>
              <a:buNone/>
            </a:pPr>
            <a:r>
              <a:rPr lang="en-US" sz="1500"/>
              <a:t>In the operation theatre, inserting the IUD manually or by using a ring forceps, through the uterine incision after removal of the placenta and before closure of the uterine incision. Maternal health clinician/staff  is the provider.</a:t>
            </a:r>
            <a:endParaRPr/>
          </a:p>
          <a:p>
            <a:pPr marL="85725" lvl="0" indent="0" algn="l" rtl="0">
              <a:lnSpc>
                <a:spcPct val="100000"/>
              </a:lnSpc>
              <a:spcBef>
                <a:spcPts val="270"/>
              </a:spcBef>
              <a:spcAft>
                <a:spcPts val="0"/>
              </a:spcAft>
              <a:buSzPct val="129729"/>
              <a:buNone/>
            </a:pPr>
            <a:endParaRPr sz="1500"/>
          </a:p>
          <a:p>
            <a:pPr marL="342900" lvl="0" indent="-171450" algn="l" rtl="0">
              <a:lnSpc>
                <a:spcPct val="100000"/>
              </a:lnSpc>
              <a:spcBef>
                <a:spcPts val="270"/>
              </a:spcBef>
              <a:spcAft>
                <a:spcPts val="0"/>
              </a:spcAft>
              <a:buSzPct val="129729"/>
              <a:buNone/>
            </a:pPr>
            <a:endParaRPr sz="1500"/>
          </a:p>
        </p:txBody>
      </p:sp>
    </p:spTree>
    <p:extLst>
      <p:ext uri="{BB962C8B-B14F-4D97-AF65-F5344CB8AC3E}">
        <p14:creationId xmlns:p14="http://schemas.microsoft.com/office/powerpoint/2010/main" val="419686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8">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8">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8">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3"/>
          <p:cNvSpPr/>
          <p:nvPr/>
        </p:nvSpPr>
        <p:spPr>
          <a:xfrm>
            <a:off x="1524000" y="-1"/>
            <a:ext cx="9144000" cy="1221711"/>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a:solidFill>
                <a:srgbClr val="FFFFFF"/>
              </a:solidFill>
              <a:latin typeface="Arial"/>
              <a:ea typeface="Arial"/>
              <a:cs typeface="Arial"/>
              <a:sym typeface="Arial"/>
            </a:endParaRPr>
          </a:p>
        </p:txBody>
      </p:sp>
      <p:sp>
        <p:nvSpPr>
          <p:cNvPr id="265" name="Google Shape;265;p13"/>
          <p:cNvSpPr txBox="1">
            <a:spLocks noGrp="1"/>
          </p:cNvSpPr>
          <p:nvPr>
            <p:ph type="title"/>
          </p:nvPr>
        </p:nvSpPr>
        <p:spPr>
          <a:xfrm>
            <a:off x="1981200" y="198709"/>
            <a:ext cx="8229600" cy="114300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Interval and postpartum IUD kit</a:t>
            </a:r>
            <a:endParaRPr sz="3000">
              <a:latin typeface="Arial Black"/>
              <a:ea typeface="Arial Black"/>
              <a:cs typeface="Arial Black"/>
              <a:sym typeface="Arial Black"/>
            </a:endParaRPr>
          </a:p>
        </p:txBody>
      </p:sp>
      <p:pic>
        <p:nvPicPr>
          <p:cNvPr id="266" name="Google Shape;266;p13"/>
          <p:cNvPicPr preferRelativeResize="0">
            <a:picLocks noGrp="1"/>
          </p:cNvPicPr>
          <p:nvPr>
            <p:ph type="body" idx="1"/>
          </p:nvPr>
        </p:nvPicPr>
        <p:blipFill rotWithShape="1">
          <a:blip r:embed="rId3">
            <a:alphaModFix/>
          </a:blip>
          <a:srcRect/>
          <a:stretch/>
        </p:blipFill>
        <p:spPr>
          <a:xfrm>
            <a:off x="1378805" y="2321245"/>
            <a:ext cx="4384963" cy="3117310"/>
          </a:xfrm>
          <a:prstGeom prst="rect">
            <a:avLst/>
          </a:prstGeom>
          <a:noFill/>
          <a:ln>
            <a:noFill/>
          </a:ln>
        </p:spPr>
      </p:pic>
      <p:pic>
        <p:nvPicPr>
          <p:cNvPr id="4" name="Picture 3" descr="A close-up of a medical instrument&#10;&#10;Description automatically generated">
            <a:extLst>
              <a:ext uri="{FF2B5EF4-FFF2-40B4-BE49-F238E27FC236}">
                <a16:creationId xmlns:a16="http://schemas.microsoft.com/office/drawing/2014/main" id="{668D5679-4752-EE53-B443-DF4CC940F3D6}"/>
              </a:ext>
            </a:extLst>
          </p:cNvPr>
          <p:cNvPicPr>
            <a:picLocks noChangeAspect="1"/>
          </p:cNvPicPr>
          <p:nvPr/>
        </p:nvPicPr>
        <p:blipFill>
          <a:blip r:embed="rId4"/>
          <a:stretch>
            <a:fillRect/>
          </a:stretch>
        </p:blipFill>
        <p:spPr>
          <a:xfrm>
            <a:off x="6361954" y="2318867"/>
            <a:ext cx="4303540" cy="3122913"/>
          </a:xfrm>
          <a:prstGeom prst="rect">
            <a:avLst/>
          </a:prstGeom>
        </p:spPr>
      </p:pic>
    </p:spTree>
    <p:extLst>
      <p:ext uri="{BB962C8B-B14F-4D97-AF65-F5344CB8AC3E}">
        <p14:creationId xmlns:p14="http://schemas.microsoft.com/office/powerpoint/2010/main" val="245196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1"/>
          <p:cNvSpPr txBox="1">
            <a:spLocks noGrp="1"/>
          </p:cNvSpPr>
          <p:nvPr>
            <p:ph type="title"/>
          </p:nvPr>
        </p:nvSpPr>
        <p:spPr>
          <a:xfrm>
            <a:off x="880057" y="201706"/>
            <a:ext cx="10805437" cy="859413"/>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200" b="1">
                <a:solidFill>
                  <a:srgbClr val="151515"/>
                </a:solidFill>
                <a:latin typeface="Arial Black"/>
                <a:ea typeface="Arial Black"/>
                <a:cs typeface="Arial Black"/>
                <a:sym typeface="Arial Black"/>
              </a:rPr>
              <a:t>Providing PPIUD services</a:t>
            </a:r>
            <a:br>
              <a:rPr lang="en-US" sz="3200" b="1">
                <a:solidFill>
                  <a:srgbClr val="151515"/>
                </a:solidFill>
                <a:latin typeface="Arial Black"/>
                <a:ea typeface="Arial Black"/>
                <a:cs typeface="Arial Black"/>
                <a:sym typeface="Arial Black"/>
              </a:rPr>
            </a:br>
            <a:r>
              <a:rPr lang="en-US" sz="3200" b="1">
                <a:solidFill>
                  <a:srgbClr val="151515"/>
                </a:solidFill>
                <a:latin typeface="Arial Black"/>
                <a:ea typeface="Arial Black"/>
                <a:cs typeface="Arial Black"/>
                <a:sym typeface="Arial Black"/>
              </a:rPr>
              <a:t>Clinical assessment - Pre-Insertion screening</a:t>
            </a:r>
            <a:endParaRPr sz="3200"/>
          </a:p>
        </p:txBody>
      </p:sp>
      <p:sp>
        <p:nvSpPr>
          <p:cNvPr id="143" name="Google Shape;143;p71"/>
          <p:cNvSpPr txBox="1">
            <a:spLocks noGrp="1"/>
          </p:cNvSpPr>
          <p:nvPr>
            <p:ph type="body" idx="1"/>
          </p:nvPr>
        </p:nvSpPr>
        <p:spPr>
          <a:xfrm>
            <a:off x="107890" y="1465729"/>
            <a:ext cx="6858921" cy="5395449"/>
          </a:xfrm>
          <a:prstGeom prst="rect">
            <a:avLst/>
          </a:prstGeom>
          <a:noFill/>
          <a:ln>
            <a:noFill/>
          </a:ln>
        </p:spPr>
        <p:txBody>
          <a:bodyPr spcFirstLastPara="1" wrap="square" lIns="91425" tIns="45700" rIns="91425" bIns="45700" anchor="t" anchorCtr="0">
            <a:noAutofit/>
          </a:bodyPr>
          <a:lstStyle/>
          <a:p>
            <a:pPr marL="571500" lvl="1" indent="0">
              <a:buNone/>
            </a:pPr>
            <a:r>
              <a:rPr lang="en-US" sz="2000" b="1">
                <a:solidFill>
                  <a:srgbClr val="000000"/>
                </a:solidFill>
              </a:rPr>
              <a:t>Immediately before insertion assess</a:t>
            </a:r>
            <a:r>
              <a:rPr lang="en-US" sz="2000" b="1"/>
              <a:t> </a:t>
            </a:r>
            <a:r>
              <a:rPr lang="en-US" sz="2000" b="1">
                <a:solidFill>
                  <a:srgbClr val="000000"/>
                </a:solidFill>
              </a:rPr>
              <a:t> the woman for the following conditions</a:t>
            </a:r>
            <a:r>
              <a:rPr lang="en-US" sz="2000" b="1"/>
              <a:t>. If any one of these exist, she is not eligible for the IUD now and should be offered other postpartum contraceptive methods. Call the woman at 4-6 weeks for re-evaluation for the IUD:</a:t>
            </a:r>
            <a:endParaRPr>
              <a:solidFill>
                <a:srgbClr val="000000"/>
              </a:solidFill>
            </a:endParaRPr>
          </a:p>
          <a:p>
            <a:pPr marL="571500" lvl="1" indent="0" algn="l">
              <a:lnSpc>
                <a:spcPct val="100000"/>
              </a:lnSpc>
              <a:spcBef>
                <a:spcPts val="360"/>
              </a:spcBef>
              <a:spcAft>
                <a:spcPts val="0"/>
              </a:spcAft>
              <a:buSzPts val="1800"/>
              <a:buNone/>
            </a:pPr>
            <a:r>
              <a:rPr lang="en-US" sz="2000">
                <a:solidFill>
                  <a:srgbClr val="000000"/>
                </a:solidFill>
              </a:rPr>
              <a:t>Chorioamnionitis ( </a:t>
            </a:r>
            <a:r>
              <a:rPr lang="en-US" sz="2000"/>
              <a:t>Category</a:t>
            </a:r>
            <a:r>
              <a:rPr lang="en-US" sz="2000">
                <a:solidFill>
                  <a:srgbClr val="000000"/>
                </a:solidFill>
              </a:rPr>
              <a:t> 3)</a:t>
            </a:r>
            <a:endParaRPr/>
          </a:p>
          <a:p>
            <a:pPr marL="571500" lvl="1" indent="0" algn="l" rtl="0">
              <a:lnSpc>
                <a:spcPct val="100000"/>
              </a:lnSpc>
              <a:spcBef>
                <a:spcPts val="360"/>
              </a:spcBef>
              <a:spcAft>
                <a:spcPts val="0"/>
              </a:spcAft>
              <a:buSzPts val="1800"/>
              <a:buNone/>
            </a:pPr>
            <a:r>
              <a:rPr lang="en-US" sz="2000">
                <a:solidFill>
                  <a:srgbClr val="000000"/>
                </a:solidFill>
              </a:rPr>
              <a:t>Postpartum endometritis/metritis (Category 4)</a:t>
            </a:r>
            <a:endParaRPr/>
          </a:p>
          <a:p>
            <a:pPr marL="571500" lvl="1" indent="0" algn="l" rtl="0">
              <a:lnSpc>
                <a:spcPct val="100000"/>
              </a:lnSpc>
              <a:spcBef>
                <a:spcPts val="360"/>
              </a:spcBef>
              <a:spcAft>
                <a:spcPts val="0"/>
              </a:spcAft>
              <a:buSzPts val="1800"/>
              <a:buNone/>
            </a:pPr>
            <a:r>
              <a:rPr lang="en-US" sz="2000">
                <a:solidFill>
                  <a:srgbClr val="000000"/>
                </a:solidFill>
              </a:rPr>
              <a:t>Puerperal sepsis (Category 4)</a:t>
            </a:r>
            <a:endParaRPr/>
          </a:p>
          <a:p>
            <a:pPr marL="571500" lvl="1" indent="0" algn="l" rtl="0">
              <a:lnSpc>
                <a:spcPct val="100000"/>
              </a:lnSpc>
              <a:spcBef>
                <a:spcPts val="360"/>
              </a:spcBef>
              <a:spcAft>
                <a:spcPts val="0"/>
              </a:spcAft>
              <a:buSzPts val="1800"/>
              <a:buNone/>
            </a:pPr>
            <a:r>
              <a:rPr lang="en-US" sz="2000">
                <a:solidFill>
                  <a:srgbClr val="000000"/>
                </a:solidFill>
              </a:rPr>
              <a:t>More than 18 hours from rupture of membranes to delivery of the baby(Category 3)</a:t>
            </a:r>
            <a:endParaRPr/>
          </a:p>
          <a:p>
            <a:pPr marL="571500" lvl="1" indent="0" algn="l" rtl="0">
              <a:lnSpc>
                <a:spcPct val="100000"/>
              </a:lnSpc>
              <a:spcBef>
                <a:spcPts val="360"/>
              </a:spcBef>
              <a:spcAft>
                <a:spcPts val="0"/>
              </a:spcAft>
              <a:buSzPts val="1800"/>
              <a:buNone/>
            </a:pPr>
            <a:r>
              <a:rPr lang="en-US" sz="2000">
                <a:solidFill>
                  <a:srgbClr val="000000"/>
                </a:solidFill>
              </a:rPr>
              <a:t>Unresolved postpartum hemorrhage( Category 4)</a:t>
            </a:r>
            <a:endParaRPr/>
          </a:p>
          <a:p>
            <a:pPr marL="571500" lvl="1" indent="0" algn="l" rtl="0">
              <a:lnSpc>
                <a:spcPct val="100000"/>
              </a:lnSpc>
              <a:spcBef>
                <a:spcPts val="360"/>
              </a:spcBef>
              <a:spcAft>
                <a:spcPts val="0"/>
              </a:spcAft>
              <a:buSzPts val="1800"/>
              <a:buNone/>
            </a:pPr>
            <a:r>
              <a:rPr lang="en-US" sz="2000">
                <a:solidFill>
                  <a:srgbClr val="000000"/>
                </a:solidFill>
              </a:rPr>
              <a:t>Extensive genital trauma, the repair of which would be disrupted by the postpartum placement of the IUD ( Category 3)</a:t>
            </a:r>
            <a:endParaRPr>
              <a:solidFill>
                <a:srgbClr val="000000"/>
              </a:solidFill>
            </a:endParaRPr>
          </a:p>
          <a:p>
            <a:pPr marL="1828800" lvl="3" indent="-228600" algn="l" rtl="0">
              <a:lnSpc>
                <a:spcPct val="100000"/>
              </a:lnSpc>
              <a:spcBef>
                <a:spcPts val="360"/>
              </a:spcBef>
              <a:spcAft>
                <a:spcPts val="0"/>
              </a:spcAft>
              <a:buSzPts val="1800"/>
              <a:buFont typeface="Noto Sans Symbols"/>
              <a:buNone/>
            </a:pPr>
            <a:endParaRPr sz="2000"/>
          </a:p>
        </p:txBody>
      </p:sp>
      <p:pic>
        <p:nvPicPr>
          <p:cNvPr id="144" name="Google Shape;144;p71" descr="A table with text and numbers&#10;&#10;Description automatically generated"/>
          <p:cNvPicPr preferRelativeResize="0"/>
          <p:nvPr/>
        </p:nvPicPr>
        <p:blipFill rotWithShape="1">
          <a:blip r:embed="rId3">
            <a:alphaModFix/>
          </a:blip>
          <a:srcRect l="-2662" t="-2855" r="1900" b="2493"/>
          <a:stretch/>
        </p:blipFill>
        <p:spPr>
          <a:xfrm>
            <a:off x="7282041" y="1711445"/>
            <a:ext cx="3810155" cy="3995847"/>
          </a:xfrm>
          <a:prstGeom prst="rect">
            <a:avLst/>
          </a:prstGeom>
          <a:noFill/>
          <a:ln>
            <a:noFill/>
          </a:ln>
        </p:spPr>
      </p:pic>
      <p:pic>
        <p:nvPicPr>
          <p:cNvPr id="145" name="Google Shape;145;p71"/>
          <p:cNvPicPr preferRelativeResize="0"/>
          <p:nvPr/>
        </p:nvPicPr>
        <p:blipFill rotWithShape="1">
          <a:blip r:embed="rId4">
            <a:alphaModFix/>
          </a:blip>
          <a:srcRect/>
          <a:stretch/>
        </p:blipFill>
        <p:spPr>
          <a:xfrm>
            <a:off x="8061821" y="5822202"/>
            <a:ext cx="2672444" cy="2898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7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151515"/>
                </a:solidFill>
                <a:latin typeface="Arial Black"/>
                <a:ea typeface="Arial Black"/>
                <a:cs typeface="Arial Black"/>
                <a:sym typeface="Arial Black"/>
              </a:rPr>
              <a:t>Pre insertion counseling</a:t>
            </a:r>
            <a:endParaRPr sz="1800"/>
          </a:p>
        </p:txBody>
      </p:sp>
      <p:sp>
        <p:nvSpPr>
          <p:cNvPr id="152" name="Google Shape;152;p72"/>
          <p:cNvSpPr txBox="1">
            <a:spLocks noGrp="1"/>
          </p:cNvSpPr>
          <p:nvPr>
            <p:ph type="body" idx="1"/>
          </p:nvPr>
        </p:nvSpPr>
        <p:spPr>
          <a:xfrm>
            <a:off x="609600" y="1600200"/>
            <a:ext cx="10972800" cy="5010871"/>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SzPts val="1800"/>
              <a:buNone/>
            </a:pPr>
            <a:r>
              <a:rPr lang="en-US" sz="1900" i="0" u="none" strike="noStrike" cap="none">
                <a:solidFill>
                  <a:srgbClr val="000000"/>
                </a:solidFill>
              </a:rPr>
              <a:t>If the woman has cleared the screening-</a:t>
            </a:r>
            <a:r>
              <a:rPr lang="en-US" sz="1900"/>
              <a:t> </a:t>
            </a:r>
            <a:endParaRPr sz="1900" i="0" u="none" strike="noStrike" cap="none">
              <a:solidFill>
                <a:srgbClr val="000000"/>
              </a:solidFill>
            </a:endParaRPr>
          </a:p>
          <a:p>
            <a:pPr marL="571500" indent="-336550">
              <a:buSzPts val="1700"/>
              <a:buChar char="⮚"/>
            </a:pPr>
            <a:r>
              <a:rPr lang="en-US" sz="1900" i="0" u="none" strike="noStrike" cap="none">
                <a:solidFill>
                  <a:srgbClr val="000000"/>
                </a:solidFill>
              </a:rPr>
              <a:t>Confirm with her if she still wants the </a:t>
            </a:r>
            <a:r>
              <a:rPr lang="en-US" sz="1900"/>
              <a:t>H-IUD and take consent for the same.</a:t>
            </a:r>
            <a:endParaRPr sz="1900" i="0" u="none" strike="noStrike" cap="none">
              <a:solidFill>
                <a:srgbClr val="000000"/>
              </a:solidFill>
            </a:endParaRPr>
          </a:p>
          <a:p>
            <a:pPr marL="571500" marR="0" lvl="0" indent="-336550" algn="l" rtl="0">
              <a:lnSpc>
                <a:spcPct val="100000"/>
              </a:lnSpc>
              <a:spcBef>
                <a:spcPts val="360"/>
              </a:spcBef>
              <a:spcAft>
                <a:spcPts val="0"/>
              </a:spcAft>
              <a:buClr>
                <a:srgbClr val="000000"/>
              </a:buClr>
              <a:buSzPts val="1700"/>
              <a:buChar char="⮚"/>
            </a:pPr>
            <a:r>
              <a:rPr lang="en-US" sz="1900" i="0" u="none" strike="noStrike" cap="none">
                <a:solidFill>
                  <a:srgbClr val="000000"/>
                </a:solidFill>
              </a:rPr>
              <a:t>Briefly explain to her what you will be doing and what she should expect</a:t>
            </a:r>
            <a:r>
              <a:rPr lang="en-US" sz="1900"/>
              <a:t>.</a:t>
            </a:r>
            <a:endParaRPr sz="1900" i="0" u="none" strike="noStrike" cap="none">
              <a:solidFill>
                <a:srgbClr val="000000"/>
              </a:solidFill>
            </a:endParaRPr>
          </a:p>
          <a:p>
            <a:pPr marL="571500" indent="-336550">
              <a:buSzPts val="1700"/>
              <a:buChar char="⮚"/>
            </a:pPr>
            <a:r>
              <a:rPr lang="en-US" sz="1900" i="0" u="none" strike="noStrike" cap="none">
                <a:solidFill>
                  <a:srgbClr val="000000"/>
                </a:solidFill>
              </a:rPr>
              <a:t>Tell her that the procedure is quick but mildly painful</a:t>
            </a:r>
            <a:r>
              <a:rPr lang="en-US" sz="1900"/>
              <a:t> ( Postpartum insertions are less painful than interval, as the cervical </a:t>
            </a:r>
            <a:r>
              <a:rPr lang="en-US" sz="1900" err="1"/>
              <a:t>os</a:t>
            </a:r>
            <a:r>
              <a:rPr lang="en-US" sz="1900"/>
              <a:t> is open at this time).</a:t>
            </a:r>
            <a:endParaRPr sz="1900" i="0" u="none" strike="noStrike" cap="none">
              <a:solidFill>
                <a:srgbClr val="000000"/>
              </a:solidFill>
            </a:endParaRPr>
          </a:p>
          <a:p>
            <a:pPr marL="571500" marR="0" lvl="0" indent="-336550" algn="l" rtl="0">
              <a:lnSpc>
                <a:spcPct val="100000"/>
              </a:lnSpc>
              <a:spcBef>
                <a:spcPts val="360"/>
              </a:spcBef>
              <a:spcAft>
                <a:spcPts val="0"/>
              </a:spcAft>
              <a:buClr>
                <a:srgbClr val="000000"/>
              </a:buClr>
              <a:buSzPts val="1700"/>
              <a:buChar char="⮚"/>
            </a:pPr>
            <a:r>
              <a:rPr lang="en-US" sz="1900" i="0" u="none" strike="noStrike" cap="none">
                <a:solidFill>
                  <a:srgbClr val="000000"/>
                </a:solidFill>
              </a:rPr>
              <a:t>The woman should tell the provider if she feels something alarming</a:t>
            </a:r>
            <a:r>
              <a:rPr lang="en-US" sz="1900"/>
              <a:t>.</a:t>
            </a:r>
            <a:endParaRPr sz="1900" i="0" u="none" strike="noStrike" cap="none">
              <a:solidFill>
                <a:srgbClr val="000000"/>
              </a:solidFill>
            </a:endParaRPr>
          </a:p>
          <a:p>
            <a:pPr marL="571500" marR="0" lvl="0" indent="-336550" algn="l" rtl="0">
              <a:lnSpc>
                <a:spcPct val="100000"/>
              </a:lnSpc>
              <a:spcBef>
                <a:spcPts val="360"/>
              </a:spcBef>
              <a:spcAft>
                <a:spcPts val="0"/>
              </a:spcAft>
              <a:buClr>
                <a:srgbClr val="000000"/>
              </a:buClr>
              <a:buSzPts val="1700"/>
              <a:buChar char="⮚"/>
            </a:pPr>
            <a:r>
              <a:rPr lang="en-US" sz="1900"/>
              <a:t>Proceed with the procedure.</a:t>
            </a:r>
            <a:endParaRPr sz="1900" i="0" u="none" strike="noStrike" cap="none">
              <a:solidFill>
                <a:srgbClr val="000000"/>
              </a:solidFill>
            </a:endParaRPr>
          </a:p>
          <a:p>
            <a:pPr marL="114300" lvl="0" indent="0" algn="l" rtl="0">
              <a:lnSpc>
                <a:spcPct val="100000"/>
              </a:lnSpc>
              <a:spcBef>
                <a:spcPts val="360"/>
              </a:spcBef>
              <a:spcAft>
                <a:spcPts val="0"/>
              </a:spcAft>
              <a:buSzPts val="1800"/>
              <a:buNone/>
            </a:pPr>
            <a:r>
              <a:rPr lang="en-US" sz="1500" b="1"/>
              <a:t>Important:</a:t>
            </a:r>
            <a:endParaRPr sz="1500"/>
          </a:p>
          <a:p>
            <a:pPr indent="-336550">
              <a:buSzPts val="1700"/>
            </a:pPr>
            <a:r>
              <a:rPr lang="en-US" sz="1500" b="1" i="1"/>
              <a:t>While working with models and clients, it is strongly recommended that the trainers and participants practice and promote autonomy, dignity, comfort, respect, and privacy.</a:t>
            </a:r>
            <a:endParaRPr sz="1500"/>
          </a:p>
          <a:p>
            <a:pPr marL="457200" lvl="0" indent="-336550" algn="l" rtl="0">
              <a:lnSpc>
                <a:spcPct val="100000"/>
              </a:lnSpc>
              <a:spcBef>
                <a:spcPts val="360"/>
              </a:spcBef>
              <a:spcAft>
                <a:spcPts val="0"/>
              </a:spcAft>
              <a:buSzPts val="1700"/>
              <a:buChar char="•"/>
            </a:pPr>
            <a:r>
              <a:rPr lang="en-US" sz="1500" b="1" i="1"/>
              <a:t>Ensure audio visual privacy during procedures. </a:t>
            </a:r>
            <a:endParaRPr sz="1500"/>
          </a:p>
          <a:p>
            <a:pPr marL="457200" lvl="0" indent="-336550" algn="l" rtl="0">
              <a:lnSpc>
                <a:spcPct val="100000"/>
              </a:lnSpc>
              <a:spcBef>
                <a:spcPts val="360"/>
              </a:spcBef>
              <a:spcAft>
                <a:spcPts val="0"/>
              </a:spcAft>
              <a:buSzPts val="1700"/>
              <a:buChar char="•"/>
            </a:pPr>
            <a:r>
              <a:rPr lang="en-US" sz="1500" b="1" i="1"/>
              <a:t>Always ensure that the model is draped when not in use.</a:t>
            </a:r>
            <a:endParaRPr sz="1500"/>
          </a:p>
          <a:p>
            <a:pPr marL="457200" lvl="0" indent="-336550" algn="l" rtl="0">
              <a:lnSpc>
                <a:spcPct val="100000"/>
              </a:lnSpc>
              <a:spcBef>
                <a:spcPts val="360"/>
              </a:spcBef>
              <a:spcAft>
                <a:spcPts val="0"/>
              </a:spcAft>
              <a:buSzPts val="1700"/>
              <a:buChar char="•"/>
            </a:pPr>
            <a:r>
              <a:rPr lang="en-US" sz="1500" b="1" i="1"/>
              <a:t>When demonstrating with models, talk with the ‘model’ about what is being done as you would to a real client.</a:t>
            </a:r>
            <a:endParaRPr sz="1500"/>
          </a:p>
          <a:p>
            <a:pPr marL="457200" lvl="0" indent="-336550" algn="l" rtl="0">
              <a:lnSpc>
                <a:spcPct val="100000"/>
              </a:lnSpc>
              <a:spcBef>
                <a:spcPts val="360"/>
              </a:spcBef>
              <a:spcAft>
                <a:spcPts val="0"/>
              </a:spcAft>
              <a:buSzPts val="1700"/>
              <a:buChar char="•"/>
            </a:pPr>
            <a:r>
              <a:rPr lang="en-US" sz="1500" b="1" i="1"/>
              <a:t>Be sure to ask the clients for their consent, invite them to ask questions before starting, and remind the client that they can request the procedure be paused or discontinued at any time. Consent is an ongoing process</a:t>
            </a:r>
            <a:endParaRPr sz="1500"/>
          </a:p>
          <a:p>
            <a:pPr marL="457200" lvl="0" indent="-336550" algn="l" rtl="0">
              <a:lnSpc>
                <a:spcPct val="100000"/>
              </a:lnSpc>
              <a:spcBef>
                <a:spcPts val="360"/>
              </a:spcBef>
              <a:spcAft>
                <a:spcPts val="0"/>
              </a:spcAft>
              <a:buSzPts val="1700"/>
              <a:buChar char="•"/>
            </a:pPr>
            <a:r>
              <a:rPr lang="en-US" sz="1500" b="1" i="1"/>
              <a:t>Role modeling by the trainers will encourage participants to practice respectful behavior on models and real clients at their workplaces. </a:t>
            </a:r>
            <a:endParaRPr sz="1500"/>
          </a:p>
          <a:p>
            <a:pPr marL="571500" lvl="0" indent="-228600" algn="l" rtl="0">
              <a:lnSpc>
                <a:spcPct val="100000"/>
              </a:lnSpc>
              <a:spcBef>
                <a:spcPts val="360"/>
              </a:spcBef>
              <a:spcAft>
                <a:spcPts val="0"/>
              </a:spcAft>
              <a:buSzPts val="1800"/>
              <a:buFont typeface="Noto Sans Symbols"/>
              <a:buNone/>
            </a:pPr>
            <a:endParaRPr sz="1900"/>
          </a:p>
          <a:p>
            <a:pPr marL="457200" lvl="0" indent="-228600" algn="l" rtl="0">
              <a:lnSpc>
                <a:spcPct val="100000"/>
              </a:lnSpc>
              <a:spcBef>
                <a:spcPts val="360"/>
              </a:spcBef>
              <a:spcAft>
                <a:spcPts val="0"/>
              </a:spcAft>
              <a:buClr>
                <a:srgbClr val="000000"/>
              </a:buClr>
              <a:buSzPts val="1800"/>
              <a:buNone/>
            </a:pPr>
            <a:endParaRPr sz="13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Postpartum IUD insertion technique</a:t>
            </a:r>
            <a:endParaRPr/>
          </a:p>
        </p:txBody>
      </p:sp>
      <p:sp>
        <p:nvSpPr>
          <p:cNvPr id="159" name="Google Shape;159;p3"/>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rmAutofit/>
          </a:bodyPr>
          <a:lstStyle/>
          <a:p>
            <a:pPr indent="-355600">
              <a:buSzPts val="2000"/>
            </a:pPr>
            <a:endParaRPr lang="en-US" sz="2000">
              <a:solidFill>
                <a:schemeClr val="tx1"/>
              </a:solidFill>
            </a:endParaRPr>
          </a:p>
          <a:p>
            <a:pPr indent="-355600">
              <a:buSzPts val="2000"/>
            </a:pPr>
            <a:r>
              <a:rPr lang="en-US" sz="2000"/>
              <a:t>Distribute the skills checklist Evaluation Tool # 6 for immediate PPIUD insertion and review with participants, going through every step carefully. </a:t>
            </a:r>
            <a:endParaRPr lang="en-US"/>
          </a:p>
          <a:p>
            <a:pPr indent="-355600">
              <a:buSzPts val="2000"/>
            </a:pPr>
            <a:r>
              <a:rPr lang="en-US" sz="2000"/>
              <a:t>Pause for any questions or clarifications. </a:t>
            </a:r>
            <a:endParaRPr lang="en-US"/>
          </a:p>
          <a:p>
            <a:pPr indent="-355600">
              <a:buSzPts val="2000"/>
            </a:pPr>
            <a:r>
              <a:rPr lang="en-US" sz="2000"/>
              <a:t>Review Evaluation tool# 7 for </a:t>
            </a:r>
            <a:r>
              <a:rPr lang="en-US" sz="2000" err="1"/>
              <a:t>Intracesarean</a:t>
            </a:r>
            <a:r>
              <a:rPr lang="en-US" sz="2000"/>
              <a:t> insertion based on the cadre of the audience.</a:t>
            </a:r>
            <a:endParaRPr lang="en-US"/>
          </a:p>
          <a:p>
            <a:pPr marL="0" lvl="0" indent="0" algn="l" rtl="0">
              <a:lnSpc>
                <a:spcPct val="100000"/>
              </a:lnSpc>
              <a:spcBef>
                <a:spcPts val="360"/>
              </a:spcBef>
              <a:spcAft>
                <a:spcPts val="0"/>
              </a:spcAft>
              <a:buNone/>
            </a:pPr>
            <a:endParaRPr sz="2000"/>
          </a:p>
          <a:p>
            <a:pPr marL="101600" lvl="0" indent="0" algn="l" rtl="0">
              <a:lnSpc>
                <a:spcPct val="100000"/>
              </a:lnSpc>
              <a:spcBef>
                <a:spcPts val="360"/>
              </a:spcBef>
              <a:spcAft>
                <a:spcPts val="0"/>
              </a:spcAft>
              <a:buSzPts val="2000"/>
              <a:buNone/>
            </a:pPr>
            <a:endParaRPr lang="en-US" sz="2000"/>
          </a:p>
          <a:p>
            <a:pPr marL="457200" lvl="0" indent="0" algn="l" rtl="0">
              <a:lnSpc>
                <a:spcPct val="100000"/>
              </a:lnSpc>
              <a:spcBef>
                <a:spcPts val="360"/>
              </a:spcBef>
              <a:spcAft>
                <a:spcPts val="0"/>
              </a:spcAft>
              <a:buNone/>
            </a:pPr>
            <a:endParaRPr sz="2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Instruments and Supplies</a:t>
            </a:r>
            <a:endParaRPr sz="4000">
              <a:latin typeface="Arial Black"/>
              <a:ea typeface="Arial Black"/>
              <a:cs typeface="Arial Black"/>
              <a:sym typeface="Arial Black"/>
            </a:endParaRPr>
          </a:p>
        </p:txBody>
      </p:sp>
      <p:sp>
        <p:nvSpPr>
          <p:cNvPr id="172" name="Google Shape;172;p5"/>
          <p:cNvSpPr txBox="1">
            <a:spLocks noGrp="1"/>
          </p:cNvSpPr>
          <p:nvPr>
            <p:ph type="body" idx="1"/>
          </p:nvPr>
        </p:nvSpPr>
        <p:spPr>
          <a:xfrm>
            <a:off x="795068" y="1999860"/>
            <a:ext cx="4806696" cy="4351338"/>
          </a:xfrm>
          <a:prstGeom prst="rect">
            <a:avLst/>
          </a:prstGeom>
          <a:noFill/>
          <a:ln>
            <a:noFill/>
          </a:ln>
        </p:spPr>
        <p:txBody>
          <a:bodyPr spcFirstLastPara="1" wrap="square" lIns="91425" tIns="45700" rIns="91425" bIns="45700" anchor="t" anchorCtr="0">
            <a:normAutofit/>
          </a:bodyPr>
          <a:lstStyle/>
          <a:p>
            <a:pPr marL="171450" lvl="0" indent="-171450" algn="l" rtl="0">
              <a:lnSpc>
                <a:spcPct val="100000"/>
              </a:lnSpc>
              <a:spcBef>
                <a:spcPts val="720"/>
              </a:spcBef>
              <a:spcAft>
                <a:spcPts val="0"/>
              </a:spcAft>
              <a:buSzPts val="1800"/>
              <a:buChar char="•"/>
            </a:pPr>
            <a:r>
              <a:rPr lang="en-US" sz="2400"/>
              <a:t>H-IUD</a:t>
            </a:r>
            <a:r>
              <a:rPr lang="en-US" sz="2400">
                <a:solidFill>
                  <a:srgbClr val="000000"/>
                </a:solidFill>
                <a:latin typeface="Arial"/>
                <a:ea typeface="Arial"/>
                <a:cs typeface="Arial"/>
                <a:sym typeface="Arial"/>
              </a:rPr>
              <a:t> in an unopened, undamaged package that is not beyond its expiration date.</a:t>
            </a:r>
            <a:endParaRPr/>
          </a:p>
          <a:p>
            <a:pPr marL="171450" lvl="0" indent="-171450" algn="l" rtl="0">
              <a:lnSpc>
                <a:spcPct val="100000"/>
              </a:lnSpc>
              <a:spcBef>
                <a:spcPts val="720"/>
              </a:spcBef>
              <a:spcAft>
                <a:spcPts val="0"/>
              </a:spcAft>
              <a:buSzPts val="1800"/>
              <a:buChar char="•"/>
            </a:pPr>
            <a:r>
              <a:rPr lang="en-US" sz="2400"/>
              <a:t>Sim's </a:t>
            </a:r>
            <a:r>
              <a:rPr lang="en-US" sz="2400">
                <a:solidFill>
                  <a:srgbClr val="000000"/>
                </a:solidFill>
                <a:latin typeface="Arial"/>
                <a:ea typeface="Arial"/>
                <a:cs typeface="Arial"/>
                <a:sym typeface="Arial"/>
              </a:rPr>
              <a:t>speculum</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Ring forceps</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Kelly or Long Placental forceps</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Cotton swabs</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Antiseptic-Betadine</a:t>
            </a:r>
            <a:endParaRPr/>
          </a:p>
          <a:p>
            <a:pPr marL="171450" lvl="0" indent="-57150" algn="l" rtl="0">
              <a:lnSpc>
                <a:spcPct val="100000"/>
              </a:lnSpc>
              <a:spcBef>
                <a:spcPts val="720"/>
              </a:spcBef>
              <a:spcAft>
                <a:spcPts val="0"/>
              </a:spcAft>
              <a:buSzPts val="1800"/>
              <a:buNone/>
            </a:pPr>
            <a:endParaRPr sz="2400">
              <a:solidFill>
                <a:srgbClr val="000000"/>
              </a:solidFill>
              <a:latin typeface="Arial"/>
              <a:ea typeface="Arial"/>
              <a:cs typeface="Arial"/>
              <a:sym typeface="Arial"/>
            </a:endParaRPr>
          </a:p>
          <a:p>
            <a:pPr marL="0" lvl="0" indent="0" algn="l" rtl="0">
              <a:lnSpc>
                <a:spcPct val="100000"/>
              </a:lnSpc>
              <a:spcBef>
                <a:spcPts val="360"/>
              </a:spcBef>
              <a:spcAft>
                <a:spcPts val="0"/>
              </a:spcAft>
              <a:buSzPts val="1800"/>
              <a:buNone/>
            </a:pPr>
            <a:endParaRPr>
              <a:latin typeface="Arial"/>
              <a:ea typeface="Arial"/>
              <a:cs typeface="Arial"/>
              <a:sym typeface="Arial"/>
            </a:endParaRPr>
          </a:p>
        </p:txBody>
      </p:sp>
      <p:pic>
        <p:nvPicPr>
          <p:cNvPr id="2" name="Picture 1" descr="A close-up of a metal object&#10;&#10;Description automatically generated">
            <a:extLst>
              <a:ext uri="{FF2B5EF4-FFF2-40B4-BE49-F238E27FC236}">
                <a16:creationId xmlns:a16="http://schemas.microsoft.com/office/drawing/2014/main" id="{C59EA5D4-8E9E-94C4-A77F-C4EC973839FB}"/>
              </a:ext>
            </a:extLst>
          </p:cNvPr>
          <p:cNvPicPr>
            <a:picLocks noChangeAspect="1"/>
          </p:cNvPicPr>
          <p:nvPr/>
        </p:nvPicPr>
        <p:blipFill>
          <a:blip r:embed="rId3"/>
          <a:stretch>
            <a:fillRect/>
          </a:stretch>
        </p:blipFill>
        <p:spPr>
          <a:xfrm>
            <a:off x="6622314" y="2545622"/>
            <a:ext cx="3843588" cy="2654633"/>
          </a:xfrm>
          <a:prstGeom prst="rect">
            <a:avLst/>
          </a:prstGeom>
        </p:spPr>
      </p:pic>
      <p:pic>
        <p:nvPicPr>
          <p:cNvPr id="5" name="Picture 4" descr="A drawing of a boat&#10;&#10;Description automatically generated">
            <a:extLst>
              <a:ext uri="{FF2B5EF4-FFF2-40B4-BE49-F238E27FC236}">
                <a16:creationId xmlns:a16="http://schemas.microsoft.com/office/drawing/2014/main" id="{BDE98014-7078-1D9E-20CD-B68995279056}"/>
              </a:ext>
            </a:extLst>
          </p:cNvPr>
          <p:cNvPicPr>
            <a:picLocks noChangeAspect="1"/>
          </p:cNvPicPr>
          <p:nvPr/>
        </p:nvPicPr>
        <p:blipFill>
          <a:blip r:embed="rId4"/>
          <a:stretch>
            <a:fillRect/>
          </a:stretch>
        </p:blipFill>
        <p:spPr>
          <a:xfrm rot="5400000">
            <a:off x="4872655" y="3531886"/>
            <a:ext cx="2679199" cy="667753"/>
          </a:xfrm>
          <a:prstGeom prst="rect">
            <a:avLst/>
          </a:prstGeom>
        </p:spPr>
      </p:pic>
      <p:pic>
        <p:nvPicPr>
          <p:cNvPr id="4" name="Picture 3" descr="A black and white drawing of a fishing rod&#10;&#10;Description automatically generated">
            <a:extLst>
              <a:ext uri="{FF2B5EF4-FFF2-40B4-BE49-F238E27FC236}">
                <a16:creationId xmlns:a16="http://schemas.microsoft.com/office/drawing/2014/main" id="{68FB985A-7507-E79A-E89E-2D2EDA01E71A}"/>
              </a:ext>
            </a:extLst>
          </p:cNvPr>
          <p:cNvPicPr>
            <a:picLocks noChangeAspect="1"/>
          </p:cNvPicPr>
          <p:nvPr/>
        </p:nvPicPr>
        <p:blipFill>
          <a:blip r:embed="rId5"/>
          <a:stretch>
            <a:fillRect/>
          </a:stretch>
        </p:blipFill>
        <p:spPr>
          <a:xfrm rot="5400000">
            <a:off x="9775331" y="3981086"/>
            <a:ext cx="1993426" cy="4676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Instruments and Supplies, </a:t>
            </a:r>
            <a:r>
              <a:rPr lang="en-US" sz="4000" b="1">
                <a:latin typeface="Arial Black"/>
                <a:ea typeface="Arial Black"/>
                <a:cs typeface="Arial Black"/>
                <a:sym typeface="Arial Black"/>
              </a:rPr>
              <a:t>cont.</a:t>
            </a:r>
            <a:endParaRPr sz="4000">
              <a:latin typeface="Arial Black"/>
              <a:ea typeface="Arial Black"/>
              <a:cs typeface="Arial Black"/>
              <a:sym typeface="Arial Black"/>
            </a:endParaRPr>
          </a:p>
        </p:txBody>
      </p:sp>
      <p:sp>
        <p:nvSpPr>
          <p:cNvPr id="179" name="Google Shape;179;p6"/>
          <p:cNvSpPr txBox="1">
            <a:spLocks noGrp="1"/>
          </p:cNvSpPr>
          <p:nvPr>
            <p:ph type="body" idx="1"/>
          </p:nvPr>
        </p:nvSpPr>
        <p:spPr>
          <a:xfrm>
            <a:off x="724619" y="2074653"/>
            <a:ext cx="109728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Gloves (single-use disposable, HDL, or sterile)</a:t>
            </a:r>
            <a:endParaRPr/>
          </a:p>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Bowl for antiseptic solution </a:t>
            </a:r>
            <a:endParaRPr/>
          </a:p>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Drape/cloth to cover woman’s</a:t>
            </a:r>
            <a:r>
              <a:rPr lang="en-US" sz="2800"/>
              <a:t> </a:t>
            </a:r>
            <a:r>
              <a:rPr lang="en-US" sz="2800">
                <a:solidFill>
                  <a:srgbClr val="000000"/>
                </a:solidFill>
                <a:latin typeface="Arial"/>
                <a:ea typeface="Arial"/>
                <a:cs typeface="Arial"/>
                <a:sym typeface="Arial"/>
              </a:rPr>
              <a:t>abdomen</a:t>
            </a:r>
            <a:endParaRPr/>
          </a:p>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Light source to visualize the cervix</a:t>
            </a:r>
            <a:endParaRPr/>
          </a:p>
          <a:p>
            <a:pPr marL="342900" lvl="0" indent="-228600" algn="l" rtl="0">
              <a:lnSpc>
                <a:spcPct val="100000"/>
              </a:lnSpc>
              <a:spcBef>
                <a:spcPts val="1800"/>
              </a:spcBef>
              <a:spcAft>
                <a:spcPts val="0"/>
              </a:spcAft>
              <a:buSzPts val="1800"/>
              <a:buFont typeface="Arial"/>
              <a:buNone/>
            </a:pPr>
            <a:endParaRPr sz="2800">
              <a:solidFill>
                <a:srgbClr val="000000"/>
              </a:solidFill>
              <a:latin typeface="Arial"/>
              <a:ea typeface="Arial"/>
              <a:cs typeface="Arial"/>
              <a:sym typeface="Arial"/>
            </a:endParaRPr>
          </a:p>
          <a:p>
            <a:pPr marL="457200" lvl="0" indent="-228600" algn="l" rtl="0">
              <a:lnSpc>
                <a:spcPct val="100000"/>
              </a:lnSpc>
              <a:spcBef>
                <a:spcPts val="360"/>
              </a:spcBef>
              <a:spcAft>
                <a:spcPts val="0"/>
              </a:spcAft>
              <a:buClr>
                <a:srgbClr val="000000"/>
              </a:buClr>
              <a:buSzPts val="1800"/>
              <a:buNone/>
            </a:pPr>
            <a:endParaRPr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7"/>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151515"/>
                </a:solidFill>
                <a:latin typeface="Arial Black"/>
                <a:ea typeface="Arial Black"/>
                <a:cs typeface="Arial Black"/>
                <a:sym typeface="Arial Black"/>
              </a:rPr>
              <a:t>Infection Prevention Practices</a:t>
            </a:r>
            <a:endParaRPr sz="4000">
              <a:solidFill>
                <a:srgbClr val="151515"/>
              </a:solidFill>
              <a:latin typeface="Arial Black"/>
              <a:ea typeface="Arial Black"/>
              <a:cs typeface="Arial Black"/>
              <a:sym typeface="Arial Black"/>
            </a:endParaRPr>
          </a:p>
        </p:txBody>
      </p:sp>
      <p:sp>
        <p:nvSpPr>
          <p:cNvPr id="185" name="Google Shape;185;p7"/>
          <p:cNvSpPr txBox="1">
            <a:spLocks noGrp="1"/>
          </p:cNvSpPr>
          <p:nvPr>
            <p:ph type="body" idx="1"/>
          </p:nvPr>
        </p:nvSpPr>
        <p:spPr>
          <a:xfrm>
            <a:off x="609600" y="1600200"/>
            <a:ext cx="5400562" cy="4525962"/>
          </a:xfrm>
          <a:prstGeom prst="rect">
            <a:avLst/>
          </a:prstGeom>
          <a:noFill/>
          <a:ln>
            <a:noFill/>
          </a:ln>
        </p:spPr>
        <p:txBody>
          <a:bodyPr spcFirstLastPara="1" wrap="square" lIns="91425" tIns="45700" rIns="91425" bIns="45700" anchor="t" anchorCtr="0">
            <a:noAutofit/>
          </a:bodyPr>
          <a:lstStyle/>
          <a:p>
            <a:pPr marL="377825" lvl="0" indent="-377825" algn="l" rtl="0">
              <a:lnSpc>
                <a:spcPct val="100000"/>
              </a:lnSpc>
              <a:spcBef>
                <a:spcPts val="0"/>
              </a:spcBef>
              <a:spcAft>
                <a:spcPts val="0"/>
              </a:spcAft>
              <a:buSzPts val="1800"/>
              <a:buChar char="•"/>
            </a:pPr>
            <a:r>
              <a:rPr lang="en-US" sz="2000">
                <a:solidFill>
                  <a:srgbClr val="000000"/>
                </a:solidFill>
              </a:rPr>
              <a:t>Wash hands thoroughly with soap and water before and after the procedure.</a:t>
            </a:r>
            <a:endParaRPr/>
          </a:p>
          <a:p>
            <a:pPr marL="0" lvl="0" indent="0" algn="l" rtl="0">
              <a:lnSpc>
                <a:spcPct val="100000"/>
              </a:lnSpc>
              <a:spcBef>
                <a:spcPts val="0"/>
              </a:spcBef>
              <a:spcAft>
                <a:spcPts val="0"/>
              </a:spcAft>
              <a:buSzPts val="1800"/>
              <a:buNone/>
            </a:pPr>
            <a:endParaRPr sz="2000"/>
          </a:p>
          <a:p>
            <a:pPr marL="377825" lvl="0" indent="-377825" algn="l" rtl="0">
              <a:lnSpc>
                <a:spcPct val="100000"/>
              </a:lnSpc>
              <a:spcBef>
                <a:spcPts val="0"/>
              </a:spcBef>
              <a:spcAft>
                <a:spcPts val="0"/>
              </a:spcAft>
              <a:buSzPts val="1800"/>
              <a:buChar char="•"/>
            </a:pPr>
            <a:r>
              <a:rPr lang="en-US" sz="2000">
                <a:solidFill>
                  <a:srgbClr val="000000"/>
                </a:solidFill>
              </a:rPr>
              <a:t>Use clean, HLD, or sterilized instruments and clean/</a:t>
            </a:r>
            <a:r>
              <a:rPr lang="en-US" sz="2000"/>
              <a:t>sterile</a:t>
            </a:r>
            <a:r>
              <a:rPr lang="en-US" sz="2000">
                <a:solidFill>
                  <a:srgbClr val="000000"/>
                </a:solidFill>
              </a:rPr>
              <a:t> gloves</a:t>
            </a:r>
            <a:endParaRPr/>
          </a:p>
          <a:p>
            <a:pPr marL="377825" lvl="0" indent="-263525" algn="l" rtl="0">
              <a:lnSpc>
                <a:spcPct val="100000"/>
              </a:lnSpc>
              <a:spcBef>
                <a:spcPts val="0"/>
              </a:spcBef>
              <a:spcAft>
                <a:spcPts val="0"/>
              </a:spcAft>
              <a:buSzPts val="1800"/>
              <a:buNone/>
            </a:pPr>
            <a:endParaRPr sz="2000"/>
          </a:p>
          <a:p>
            <a:pPr marL="377825" indent="-377825">
              <a:spcBef>
                <a:spcPts val="0"/>
              </a:spcBef>
            </a:pPr>
            <a:r>
              <a:rPr lang="en-US" sz="2000">
                <a:solidFill>
                  <a:srgbClr val="000000"/>
                </a:solidFill>
              </a:rPr>
              <a:t>Thoroughly prep the cervix </a:t>
            </a:r>
            <a:r>
              <a:rPr lang="en-US" sz="2000"/>
              <a:t>and vagina with</a:t>
            </a:r>
            <a:r>
              <a:rPr lang="en-US" sz="2000">
                <a:solidFill>
                  <a:srgbClr val="000000"/>
                </a:solidFill>
              </a:rPr>
              <a:t> antiseptic</a:t>
            </a:r>
            <a:r>
              <a:rPr lang="en-US" sz="2000"/>
              <a:t> </a:t>
            </a:r>
            <a:r>
              <a:rPr lang="en-US" sz="2000">
                <a:solidFill>
                  <a:srgbClr val="000000"/>
                </a:solidFill>
              </a:rPr>
              <a:t>before beginning the procedure.</a:t>
            </a:r>
            <a:endParaRPr/>
          </a:p>
          <a:p>
            <a:pPr marL="0" lvl="0" indent="0" algn="l" rtl="0">
              <a:lnSpc>
                <a:spcPct val="100000"/>
              </a:lnSpc>
              <a:spcBef>
                <a:spcPts val="0"/>
              </a:spcBef>
              <a:spcAft>
                <a:spcPts val="0"/>
              </a:spcAft>
              <a:buSzPts val="1800"/>
              <a:buNone/>
            </a:pPr>
            <a:endParaRPr sz="2000"/>
          </a:p>
          <a:p>
            <a:pPr marL="377825" indent="-377825">
              <a:spcBef>
                <a:spcPts val="0"/>
              </a:spcBef>
            </a:pPr>
            <a:r>
              <a:rPr lang="en-US" sz="2000"/>
              <a:t>A</a:t>
            </a:r>
            <a:r>
              <a:rPr lang="en-US" sz="2000">
                <a:solidFill>
                  <a:srgbClr val="000000"/>
                </a:solidFill>
              </a:rPr>
              <a:t>rrange</a:t>
            </a:r>
            <a:r>
              <a:rPr lang="en-US" sz="2000"/>
              <a:t> the</a:t>
            </a:r>
            <a:r>
              <a:rPr lang="en-US" sz="2000">
                <a:solidFill>
                  <a:srgbClr val="000000"/>
                </a:solidFill>
              </a:rPr>
              <a:t> </a:t>
            </a:r>
            <a:r>
              <a:rPr lang="en-US" sz="2000"/>
              <a:t>essential items</a:t>
            </a:r>
            <a:r>
              <a:rPr lang="en-US" sz="2000">
                <a:solidFill>
                  <a:srgbClr val="000000"/>
                </a:solidFill>
              </a:rPr>
              <a:t> in the</a:t>
            </a:r>
            <a:r>
              <a:rPr lang="en-US" sz="2000"/>
              <a:t> </a:t>
            </a:r>
            <a:r>
              <a:rPr lang="en-US" sz="2000">
                <a:solidFill>
                  <a:srgbClr val="000000"/>
                </a:solidFill>
              </a:rPr>
              <a:t>tray</a:t>
            </a:r>
            <a:r>
              <a:rPr lang="en-US" sz="2000"/>
              <a:t>. </a:t>
            </a:r>
            <a:endParaRPr sz="2000">
              <a:solidFill>
                <a:srgbClr val="FF0000"/>
              </a:solidFill>
            </a:endParaRPr>
          </a:p>
          <a:p>
            <a:pPr marL="457200" lvl="0" indent="-228600" algn="l" rtl="0">
              <a:lnSpc>
                <a:spcPct val="100000"/>
              </a:lnSpc>
              <a:spcBef>
                <a:spcPts val="360"/>
              </a:spcBef>
              <a:spcAft>
                <a:spcPts val="0"/>
              </a:spcAft>
              <a:buClr>
                <a:srgbClr val="000000"/>
              </a:buClr>
              <a:buSzPts val="1800"/>
              <a:buNone/>
            </a:pPr>
            <a:endParaRPr sz="2000"/>
          </a:p>
        </p:txBody>
      </p:sp>
      <p:sp>
        <p:nvSpPr>
          <p:cNvPr id="186" name="Google Shape;186;p7"/>
          <p:cNvSpPr txBox="1"/>
          <p:nvPr/>
        </p:nvSpPr>
        <p:spPr>
          <a:xfrm>
            <a:off x="6096000" y="1600200"/>
            <a:ext cx="5181600" cy="4351338"/>
          </a:xfrm>
          <a:prstGeom prst="rect">
            <a:avLst/>
          </a:prstGeom>
          <a:noFill/>
          <a:ln>
            <a:noFill/>
          </a:ln>
        </p:spPr>
        <p:txBody>
          <a:bodyPr spcFirstLastPara="1" wrap="square" lIns="91425" tIns="45700" rIns="91425" bIns="45700" anchor="t" anchorCtr="0">
            <a:noAutofit/>
          </a:bodyPr>
          <a:lstStyle/>
          <a:p>
            <a:pPr marL="377825" indent="-377825">
              <a:buSzPts val="2000"/>
              <a:buFont typeface="Arial"/>
              <a:buChar char="•"/>
            </a:pPr>
            <a:r>
              <a:rPr lang="en-US" sz="2000" b="0" i="0" u="none" strike="noStrike" cap="none">
                <a:solidFill>
                  <a:srgbClr val="000000"/>
                </a:solidFill>
                <a:latin typeface="Arial"/>
                <a:ea typeface="Arial"/>
                <a:cs typeface="Arial"/>
                <a:sym typeface="Arial"/>
              </a:rPr>
              <a:t>Open the IUD package correctly </a:t>
            </a:r>
            <a:r>
              <a:rPr lang="en-US" sz="2000"/>
              <a:t>and </a:t>
            </a:r>
            <a:r>
              <a:rPr lang="en-US" sz="2000" b="0" i="0" u="none" strike="noStrike" cap="none">
                <a:solidFill>
                  <a:srgbClr val="000000"/>
                </a:solidFill>
                <a:latin typeface="Arial"/>
                <a:ea typeface="Arial"/>
                <a:cs typeface="Arial"/>
                <a:sym typeface="Arial"/>
              </a:rPr>
              <a:t>at the appropriate time</a:t>
            </a:r>
            <a:r>
              <a:rPr lang="en-US" sz="2000"/>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377825" marR="0" lvl="0" indent="-377825"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Use a “no-touch” insertion technique to reduce contamination of the uterine cavity.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377825" marR="0" lvl="0" indent="-377825"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Properly dispose of waste material according to guidelines (gauze, cotton, and disposable gloves) after completion of the procedure.</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8"/>
          <p:cNvSpPr txBox="1">
            <a:spLocks noGrp="1"/>
          </p:cNvSpPr>
          <p:nvPr>
            <p:ph type="title"/>
          </p:nvPr>
        </p:nvSpPr>
        <p:spPr>
          <a:xfrm>
            <a:off x="609600" y="3031"/>
            <a:ext cx="11125200" cy="1281545"/>
          </a:xfrm>
          <a:prstGeom prst="rect">
            <a:avLst/>
          </a:prstGeom>
          <a:noFill/>
          <a:ln>
            <a:noFill/>
          </a:ln>
        </p:spPr>
        <p:txBody>
          <a:bodyPr spcFirstLastPara="1" wrap="square" lIns="91425" tIns="45700" rIns="91425" bIns="45700" anchor="ctr" anchorCtr="0">
            <a:noAutofit/>
          </a:bodyPr>
          <a:lstStyle/>
          <a:p>
            <a:pPr algn="ctr"/>
            <a:r>
              <a:rPr lang="en-US" sz="4000" b="1">
                <a:latin typeface="Arial Black"/>
                <a:ea typeface="Arial Black"/>
                <a:cs typeface="Arial Black"/>
                <a:sym typeface="Arial Black"/>
              </a:rPr>
              <a:t>Procedure Overview</a:t>
            </a:r>
            <a:br>
              <a:rPr lang="en-US" sz="4000" b="1">
                <a:latin typeface="Arial Black"/>
                <a:ea typeface="Arial Black"/>
                <a:cs typeface="Arial Black"/>
                <a:sym typeface="Arial Black"/>
              </a:rPr>
            </a:br>
            <a:r>
              <a:rPr lang="en-US" sz="4000" b="1">
                <a:latin typeface="Arial Black"/>
                <a:ea typeface="Arial Black"/>
                <a:cs typeface="Arial Black"/>
                <a:sym typeface="Arial Black"/>
              </a:rPr>
              <a:t>Step 1</a:t>
            </a:r>
            <a:endParaRPr/>
          </a:p>
        </p:txBody>
      </p:sp>
      <p:pic>
        <p:nvPicPr>
          <p:cNvPr id="193" name="Google Shape;193;p8"/>
          <p:cNvPicPr preferRelativeResize="0">
            <a:picLocks noGrp="1"/>
          </p:cNvPicPr>
          <p:nvPr>
            <p:ph type="body" idx="4294967295"/>
          </p:nvPr>
        </p:nvPicPr>
        <p:blipFill rotWithShape="1">
          <a:blip r:embed="rId3">
            <a:alphaModFix/>
          </a:blip>
          <a:srcRect/>
          <a:stretch/>
        </p:blipFill>
        <p:spPr>
          <a:xfrm>
            <a:off x="5848350" y="1681073"/>
            <a:ext cx="5734050" cy="4157663"/>
          </a:xfrm>
          <a:prstGeom prst="rect">
            <a:avLst/>
          </a:prstGeom>
          <a:noFill/>
          <a:ln>
            <a:noFill/>
          </a:ln>
        </p:spPr>
      </p:pic>
      <p:sp>
        <p:nvSpPr>
          <p:cNvPr id="194" name="Google Shape;194;p8"/>
          <p:cNvSpPr/>
          <p:nvPr/>
        </p:nvSpPr>
        <p:spPr>
          <a:xfrm>
            <a:off x="762000" y="2439760"/>
            <a:ext cx="4837003" cy="1631175"/>
          </a:xfrm>
          <a:prstGeom prst="rect">
            <a:avLst/>
          </a:prstGeom>
          <a:noFill/>
          <a:ln>
            <a:noFill/>
          </a:ln>
        </p:spPr>
        <p:txBody>
          <a:bodyPr spcFirstLastPara="1" wrap="square" lIns="91425" tIns="45700" rIns="91425" bIns="45700" anchor="t" anchorCtr="0">
            <a:spAutoFit/>
          </a:bodyPr>
          <a:lstStyle/>
          <a:p>
            <a:r>
              <a:rPr lang="en-US" sz="2000"/>
              <a:t>Confirm </a:t>
            </a:r>
            <a:r>
              <a:rPr lang="en-US" sz="2000" b="0" i="0" u="none" strike="noStrike" cap="none">
                <a:solidFill>
                  <a:srgbClr val="000000"/>
                </a:solidFill>
                <a:latin typeface="Arial"/>
                <a:ea typeface="Arial"/>
                <a:cs typeface="Arial"/>
                <a:sym typeface="Arial"/>
              </a:rPr>
              <a:t>that the woman</a:t>
            </a:r>
            <a:r>
              <a:rPr lang="en-US" sz="2000"/>
              <a:t> </a:t>
            </a:r>
            <a:r>
              <a:rPr lang="en-US" sz="2000" b="0" i="0" u="none" strike="noStrike" cap="none">
                <a:solidFill>
                  <a:srgbClr val="000000"/>
                </a:solidFill>
                <a:latin typeface="Arial"/>
                <a:ea typeface="Arial"/>
                <a:cs typeface="Arial"/>
                <a:sym typeface="Arial"/>
              </a:rPr>
              <a:t>has been counselled and </a:t>
            </a:r>
            <a:r>
              <a:rPr lang="en-US" sz="2000"/>
              <a:t>has consented to</a:t>
            </a:r>
            <a:r>
              <a:rPr lang="en-US" sz="2000" b="0" i="0" u="none" strike="noStrike" cap="none">
                <a:solidFill>
                  <a:srgbClr val="000000"/>
                </a:solidFill>
                <a:latin typeface="Arial"/>
                <a:ea typeface="Arial"/>
                <a:cs typeface="Arial"/>
                <a:sym typeface="Arial"/>
              </a:rPr>
              <a:t> the </a:t>
            </a:r>
            <a:r>
              <a:rPr lang="en-US" sz="2000"/>
              <a:t>H-IUD after</a:t>
            </a:r>
            <a:r>
              <a:rPr lang="en-US" sz="2000" b="0" i="0" u="none" strike="noStrike" cap="none">
                <a:solidFill>
                  <a:srgbClr val="000000"/>
                </a:solidFill>
                <a:latin typeface="Arial"/>
                <a:ea typeface="Arial"/>
                <a:cs typeface="Arial"/>
                <a:sym typeface="Arial"/>
              </a:rPr>
              <a:t> delivery</a:t>
            </a:r>
            <a:r>
              <a:rPr lang="en-US" sz="2000"/>
              <a:t>. </a:t>
            </a:r>
            <a:endParaRPr lang="en-US"/>
          </a:p>
          <a:p>
            <a:r>
              <a:rPr lang="en-US" sz="2000" b="0" i="0" u="none" strike="noStrike" cap="none">
                <a:solidFill>
                  <a:srgbClr val="000000"/>
                </a:solidFill>
                <a:latin typeface="Arial"/>
                <a:ea typeface="Arial"/>
                <a:cs typeface="Arial"/>
                <a:sym typeface="Arial"/>
              </a:rPr>
              <a:t>Ask her if she has any questions.</a:t>
            </a:r>
            <a:endParaRPr lang="en-US"/>
          </a:p>
          <a:p>
            <a:endParaRPr lang="en-US"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2</a:t>
            </a:r>
            <a:endParaRPr/>
          </a:p>
        </p:txBody>
      </p:sp>
      <p:sp>
        <p:nvSpPr>
          <p:cNvPr id="200" name="Google Shape;200;p9"/>
          <p:cNvSpPr txBox="1">
            <a:spLocks noGrp="1"/>
          </p:cNvSpPr>
          <p:nvPr>
            <p:ph type="body" idx="1"/>
          </p:nvPr>
        </p:nvSpPr>
        <p:spPr>
          <a:xfrm>
            <a:off x="799145" y="2751445"/>
            <a:ext cx="4833938" cy="1366123"/>
          </a:xfrm>
          <a:prstGeom prst="rect">
            <a:avLst/>
          </a:prstGeom>
          <a:noFill/>
          <a:ln>
            <a:noFill/>
          </a:ln>
        </p:spPr>
        <p:txBody>
          <a:bodyPr spcFirstLastPara="1" wrap="square" lIns="91425" tIns="45700" rIns="91425" bIns="45700" anchor="t" anchorCtr="0">
            <a:noAutofit/>
          </a:bodyPr>
          <a:lstStyle/>
          <a:p>
            <a:pPr marL="0" indent="0">
              <a:buNone/>
            </a:pPr>
            <a:r>
              <a:rPr lang="en-US" sz="2400">
                <a:solidFill>
                  <a:srgbClr val="000000"/>
                </a:solidFill>
                <a:latin typeface="Arial"/>
                <a:ea typeface="Arial"/>
                <a:cs typeface="Arial"/>
                <a:sym typeface="Arial"/>
              </a:rPr>
              <a:t>Manage labor and delivery, including </a:t>
            </a:r>
            <a:r>
              <a:rPr lang="en-US" sz="2400"/>
              <a:t>the active</a:t>
            </a:r>
            <a:r>
              <a:rPr lang="en-US" sz="2400">
                <a:solidFill>
                  <a:srgbClr val="000000"/>
                </a:solidFill>
                <a:latin typeface="Arial"/>
                <a:ea typeface="Arial"/>
                <a:cs typeface="Arial"/>
                <a:sym typeface="Arial"/>
              </a:rPr>
              <a:t> management of the third stage of labor (AMTSL).</a:t>
            </a:r>
            <a:endParaRPr sz="2400">
              <a:latin typeface="Arial"/>
              <a:ea typeface="Arial"/>
              <a:cs typeface="Arial"/>
              <a:sym typeface="Arial"/>
            </a:endParaRPr>
          </a:p>
        </p:txBody>
      </p:sp>
      <p:pic>
        <p:nvPicPr>
          <p:cNvPr id="201" name="Google Shape;201;p9"/>
          <p:cNvPicPr preferRelativeResize="0"/>
          <p:nvPr/>
        </p:nvPicPr>
        <p:blipFill rotWithShape="1">
          <a:blip r:embed="rId3">
            <a:alphaModFix/>
          </a:blip>
          <a:srcRect/>
          <a:stretch/>
        </p:blipFill>
        <p:spPr>
          <a:xfrm>
            <a:off x="6589535" y="2207478"/>
            <a:ext cx="4092003" cy="351342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3</a:t>
            </a:r>
            <a:endParaRPr/>
          </a:p>
        </p:txBody>
      </p:sp>
      <p:sp>
        <p:nvSpPr>
          <p:cNvPr id="208" name="Google Shape;208;p10"/>
          <p:cNvSpPr txBox="1">
            <a:spLocks noGrp="1"/>
          </p:cNvSpPr>
          <p:nvPr>
            <p:ph type="body" idx="1"/>
          </p:nvPr>
        </p:nvSpPr>
        <p:spPr>
          <a:xfrm>
            <a:off x="217943" y="1605019"/>
            <a:ext cx="7161576" cy="472167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400" dirty="0">
                <a:solidFill>
                  <a:srgbClr val="000000"/>
                </a:solidFill>
              </a:rPr>
              <a:t>Do a second screening, including an inspection of the </a:t>
            </a:r>
            <a:r>
              <a:rPr lang="en-US" sz="2400" dirty="0"/>
              <a:t>vagina and perineum</a:t>
            </a:r>
            <a:r>
              <a:rPr lang="en-US" sz="2400" dirty="0">
                <a:solidFill>
                  <a:srgbClr val="000000"/>
                </a:solidFill>
              </a:rPr>
              <a:t> for lacerations</a:t>
            </a:r>
            <a:r>
              <a:rPr lang="en-US" sz="2400" dirty="0"/>
              <a:t>.</a:t>
            </a:r>
          </a:p>
          <a:p>
            <a:pPr marL="0" indent="0">
              <a:buNone/>
            </a:pPr>
            <a:endParaRPr lang="en-US" sz="2400"/>
          </a:p>
          <a:p>
            <a:pPr>
              <a:buNone/>
            </a:pPr>
            <a:r>
              <a:rPr lang="en-US" sz="2400" dirty="0"/>
              <a:t>-If there are lacerations that are bleeding heavily, repair them before insertion, if this can be done quickly. Alternatively, place a clamp on the bleeding laceration IF this is not painful for the client. </a:t>
            </a:r>
          </a:p>
          <a:p>
            <a:pPr>
              <a:buNone/>
            </a:pPr>
            <a:r>
              <a:rPr lang="en-US" sz="2400" dirty="0"/>
              <a:t>-If the laceration is not bleeding or bleeding minimally, place a gauze over it, insert the IUD and attend to the laceration after insertion. </a:t>
            </a:r>
          </a:p>
          <a:p>
            <a:pPr marL="0" indent="0">
              <a:buNone/>
            </a:pPr>
            <a:endParaRPr lang="en-US" sz="2400"/>
          </a:p>
        </p:txBody>
      </p:sp>
      <p:pic>
        <p:nvPicPr>
          <p:cNvPr id="209" name="Google Shape;209;p10"/>
          <p:cNvPicPr preferRelativeResize="0"/>
          <p:nvPr/>
        </p:nvPicPr>
        <p:blipFill rotWithShape="1">
          <a:blip r:embed="rId3">
            <a:alphaModFix/>
          </a:blip>
          <a:srcRect/>
          <a:stretch/>
        </p:blipFill>
        <p:spPr>
          <a:xfrm>
            <a:off x="7511575" y="2178753"/>
            <a:ext cx="4271180" cy="31571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1"/>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Step 4</a:t>
            </a:r>
            <a:endParaRPr sz="4000">
              <a:latin typeface="Arial Black"/>
              <a:ea typeface="Arial Black"/>
              <a:cs typeface="Arial Black"/>
              <a:sym typeface="Arial Black"/>
            </a:endParaRPr>
          </a:p>
        </p:txBody>
      </p:sp>
      <p:sp>
        <p:nvSpPr>
          <p:cNvPr id="215" name="Google Shape;215;p11"/>
          <p:cNvSpPr txBox="1">
            <a:spLocks noGrp="1"/>
          </p:cNvSpPr>
          <p:nvPr>
            <p:ph type="body" idx="1"/>
          </p:nvPr>
        </p:nvSpPr>
        <p:spPr>
          <a:xfrm>
            <a:off x="852024" y="2247518"/>
            <a:ext cx="5248666" cy="2765185"/>
          </a:xfrm>
          <a:prstGeom prst="rect">
            <a:avLst/>
          </a:prstGeom>
          <a:noFill/>
          <a:ln>
            <a:noFill/>
          </a:ln>
        </p:spPr>
        <p:txBody>
          <a:bodyPr spcFirstLastPara="1" wrap="square" lIns="91425" tIns="45700" rIns="91425" bIns="45700" anchor="t" anchorCtr="0">
            <a:noAutofit/>
          </a:bodyPr>
          <a:lstStyle/>
          <a:p>
            <a:pPr marL="0" indent="0">
              <a:buNone/>
            </a:pPr>
            <a:r>
              <a:rPr lang="en-US" sz="2400">
                <a:solidFill>
                  <a:srgbClr val="000000"/>
                </a:solidFill>
                <a:latin typeface="Arial"/>
                <a:ea typeface="Arial"/>
                <a:cs typeface="Arial"/>
                <a:sym typeface="Arial"/>
              </a:rPr>
              <a:t>If no problems, ask the woman if she is ready for the</a:t>
            </a:r>
            <a:r>
              <a:rPr lang="en-US" sz="2400"/>
              <a:t> </a:t>
            </a:r>
            <a:r>
              <a:rPr lang="en-US" sz="2400">
                <a:solidFill>
                  <a:srgbClr val="000000"/>
                </a:solidFill>
                <a:latin typeface="Arial"/>
                <a:ea typeface="Arial"/>
                <a:cs typeface="Arial"/>
                <a:sym typeface="Arial"/>
              </a:rPr>
              <a:t>insertion.</a:t>
            </a:r>
            <a:r>
              <a:rPr lang="en-US" sz="2400"/>
              <a:t> Tell the woman what she should expect. She may feel some discomfort or pain. She should alert the provider for any alarming symptom.</a:t>
            </a:r>
            <a:endParaRPr sz="2400">
              <a:latin typeface="Arial"/>
              <a:ea typeface="Arial"/>
              <a:cs typeface="Arial"/>
              <a:sym typeface="Arial"/>
            </a:endParaRPr>
          </a:p>
        </p:txBody>
      </p:sp>
      <p:pic>
        <p:nvPicPr>
          <p:cNvPr id="216" name="Google Shape;216;p11"/>
          <p:cNvPicPr preferRelativeResize="0"/>
          <p:nvPr/>
        </p:nvPicPr>
        <p:blipFill rotWithShape="1">
          <a:blip r:embed="rId3">
            <a:alphaModFix/>
          </a:blip>
          <a:srcRect/>
          <a:stretch/>
        </p:blipFill>
        <p:spPr>
          <a:xfrm>
            <a:off x="6626156" y="1714134"/>
            <a:ext cx="4848811" cy="34693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5</a:t>
            </a:r>
            <a:endParaRPr/>
          </a:p>
        </p:txBody>
      </p:sp>
      <p:sp>
        <p:nvSpPr>
          <p:cNvPr id="222" name="Google Shape;222;p12"/>
          <p:cNvSpPr txBox="1">
            <a:spLocks noGrp="1"/>
          </p:cNvSpPr>
          <p:nvPr>
            <p:ph type="body" idx="1"/>
          </p:nvPr>
        </p:nvSpPr>
        <p:spPr>
          <a:xfrm>
            <a:off x="457795" y="2438028"/>
            <a:ext cx="4435249" cy="1984124"/>
          </a:xfrm>
          <a:prstGeom prst="rect">
            <a:avLst/>
          </a:prstGeom>
          <a:noFill/>
          <a:ln>
            <a:noFill/>
          </a:ln>
        </p:spPr>
        <p:txBody>
          <a:bodyPr spcFirstLastPara="1" wrap="square" lIns="91425" tIns="45700" rIns="91425" bIns="45700" anchor="t" anchorCtr="0">
            <a:noAutofit/>
          </a:bodyPr>
          <a:lstStyle/>
          <a:p>
            <a:pPr marL="0" indent="0">
              <a:buNone/>
            </a:pPr>
            <a:r>
              <a:rPr lang="en-US" sz="2400">
                <a:solidFill>
                  <a:srgbClr val="000000"/>
                </a:solidFill>
                <a:latin typeface="Arial"/>
                <a:ea typeface="Arial"/>
                <a:cs typeface="Arial"/>
                <a:sym typeface="Arial"/>
              </a:rPr>
              <a:t>Arrange supplies and equipment, with </a:t>
            </a:r>
            <a:r>
              <a:rPr lang="en-US" sz="2400"/>
              <a:t>the H-IUD</a:t>
            </a:r>
            <a:r>
              <a:rPr lang="en-US" sz="2400">
                <a:solidFill>
                  <a:srgbClr val="000000"/>
                </a:solidFill>
                <a:latin typeface="Arial"/>
                <a:ea typeface="Arial"/>
                <a:cs typeface="Arial"/>
                <a:sym typeface="Arial"/>
              </a:rPr>
              <a:t> kept to the side</a:t>
            </a:r>
            <a:r>
              <a:rPr lang="en-US" sz="2400"/>
              <a:t>.( one-hand inserter or two-hand inserter, whichever is available)</a:t>
            </a:r>
            <a:endParaRPr sz="2400">
              <a:latin typeface="Arial"/>
              <a:ea typeface="Arial"/>
              <a:cs typeface="Arial"/>
              <a:sym typeface="Arial"/>
            </a:endParaRPr>
          </a:p>
        </p:txBody>
      </p:sp>
      <p:pic>
        <p:nvPicPr>
          <p:cNvPr id="3" name="Picture 2" descr="A close-up of a metal object&#10;&#10;Description automatically generated">
            <a:extLst>
              <a:ext uri="{FF2B5EF4-FFF2-40B4-BE49-F238E27FC236}">
                <a16:creationId xmlns:a16="http://schemas.microsoft.com/office/drawing/2014/main" id="{6CA2F99F-12C4-5C95-55E0-2FC29BF070B0}"/>
              </a:ext>
            </a:extLst>
          </p:cNvPr>
          <p:cNvPicPr>
            <a:picLocks noChangeAspect="1"/>
          </p:cNvPicPr>
          <p:nvPr/>
        </p:nvPicPr>
        <p:blipFill>
          <a:blip r:embed="rId3"/>
          <a:stretch>
            <a:fillRect/>
          </a:stretch>
        </p:blipFill>
        <p:spPr>
          <a:xfrm>
            <a:off x="6096767" y="1939119"/>
            <a:ext cx="4749361" cy="3314982"/>
          </a:xfrm>
          <a:prstGeom prst="rect">
            <a:avLst/>
          </a:prstGeom>
        </p:spPr>
      </p:pic>
      <p:pic>
        <p:nvPicPr>
          <p:cNvPr id="4" name="Picture 3" descr="A drawing of a boat&#10;&#10;Description automatically generated">
            <a:extLst>
              <a:ext uri="{FF2B5EF4-FFF2-40B4-BE49-F238E27FC236}">
                <a16:creationId xmlns:a16="http://schemas.microsoft.com/office/drawing/2014/main" id="{7B0DC069-D2E3-F589-6D58-3C50FACB472E}"/>
              </a:ext>
            </a:extLst>
          </p:cNvPr>
          <p:cNvPicPr>
            <a:picLocks noChangeAspect="1"/>
          </p:cNvPicPr>
          <p:nvPr/>
        </p:nvPicPr>
        <p:blipFill>
          <a:blip r:embed="rId4"/>
          <a:stretch>
            <a:fillRect/>
          </a:stretch>
        </p:blipFill>
        <p:spPr>
          <a:xfrm rot="5400000">
            <a:off x="4417003" y="3265130"/>
            <a:ext cx="2679199" cy="667753"/>
          </a:xfrm>
          <a:prstGeom prst="rect">
            <a:avLst/>
          </a:prstGeom>
        </p:spPr>
      </p:pic>
      <p:pic>
        <p:nvPicPr>
          <p:cNvPr id="5" name="Picture 4" descr="A black and white drawing of a fishing rod&#10;&#10;Description automatically generated">
            <a:extLst>
              <a:ext uri="{FF2B5EF4-FFF2-40B4-BE49-F238E27FC236}">
                <a16:creationId xmlns:a16="http://schemas.microsoft.com/office/drawing/2014/main" id="{9CDBA1BF-1687-0FDF-AE34-9C93868F3540}"/>
              </a:ext>
            </a:extLst>
          </p:cNvPr>
          <p:cNvPicPr>
            <a:picLocks noChangeAspect="1"/>
          </p:cNvPicPr>
          <p:nvPr/>
        </p:nvPicPr>
        <p:blipFill>
          <a:blip r:embed="rId5"/>
          <a:stretch>
            <a:fillRect/>
          </a:stretch>
        </p:blipFill>
        <p:spPr>
          <a:xfrm rot="5400000">
            <a:off x="10226047" y="3773178"/>
            <a:ext cx="2065540" cy="50337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6</a:t>
            </a:r>
            <a:endParaRPr/>
          </a:p>
        </p:txBody>
      </p:sp>
      <p:sp>
        <p:nvSpPr>
          <p:cNvPr id="229" name="Google Shape;229;p13"/>
          <p:cNvSpPr txBox="1">
            <a:spLocks noGrp="1"/>
          </p:cNvSpPr>
          <p:nvPr>
            <p:ph type="body" idx="1"/>
          </p:nvPr>
        </p:nvSpPr>
        <p:spPr>
          <a:xfrm>
            <a:off x="214745" y="1716132"/>
            <a:ext cx="7388402" cy="4445275"/>
          </a:xfrm>
          <a:prstGeom prst="rect">
            <a:avLst/>
          </a:prstGeom>
          <a:noFill/>
          <a:ln>
            <a:noFill/>
          </a:ln>
        </p:spPr>
        <p:txBody>
          <a:bodyPr spcFirstLastPara="1" wrap="square" lIns="91425" tIns="45700" rIns="91425" bIns="45700" anchor="t" anchorCtr="0">
            <a:noAutofit/>
          </a:bodyPr>
          <a:lstStyle/>
          <a:p>
            <a:pPr marL="0" indent="0">
              <a:buNone/>
            </a:pPr>
            <a:endParaRPr lang="en-US" sz="2400"/>
          </a:p>
          <a:p>
            <a:pPr marL="0" indent="0">
              <a:buNone/>
            </a:pPr>
            <a:endParaRPr lang="en-US" sz="2400"/>
          </a:p>
          <a:p>
            <a:pPr marL="0" indent="0">
              <a:buNone/>
            </a:pPr>
            <a:endParaRPr lang="en-US" sz="2400"/>
          </a:p>
          <a:p>
            <a:pPr marL="0" indent="0">
              <a:buNone/>
            </a:pPr>
            <a:r>
              <a:rPr lang="en-US" sz="2400"/>
              <a:t>Visualize</a:t>
            </a:r>
            <a:r>
              <a:rPr lang="en-US" sz="2400">
                <a:solidFill>
                  <a:srgbClr val="000000"/>
                </a:solidFill>
                <a:latin typeface="Arial"/>
                <a:ea typeface="Arial"/>
                <a:cs typeface="Arial"/>
                <a:sym typeface="Arial"/>
              </a:rPr>
              <a:t> the cervix </a:t>
            </a:r>
            <a:r>
              <a:rPr lang="en-US" sz="2400"/>
              <a:t>by gently pressing the posterior vaginal wall with a </a:t>
            </a:r>
            <a:r>
              <a:rPr lang="en-US" sz="2400">
                <a:solidFill>
                  <a:srgbClr val="000000"/>
                </a:solidFill>
                <a:latin typeface="Arial"/>
                <a:ea typeface="Arial"/>
                <a:cs typeface="Arial"/>
                <a:sym typeface="Arial"/>
              </a:rPr>
              <a:t>speculum.</a:t>
            </a:r>
            <a:endParaRPr lang="en-US"/>
          </a:p>
        </p:txBody>
      </p:sp>
      <p:pic>
        <p:nvPicPr>
          <p:cNvPr id="230" name="Google Shape;230;p13"/>
          <p:cNvPicPr preferRelativeResize="0"/>
          <p:nvPr/>
        </p:nvPicPr>
        <p:blipFill rotWithShape="1">
          <a:blip r:embed="rId3">
            <a:alphaModFix/>
          </a:blip>
          <a:srcRect/>
          <a:stretch/>
        </p:blipFill>
        <p:spPr>
          <a:xfrm>
            <a:off x="8032379" y="2260408"/>
            <a:ext cx="3852332" cy="3145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7</a:t>
            </a:r>
            <a:endParaRPr/>
          </a:p>
        </p:txBody>
      </p:sp>
      <p:sp>
        <p:nvSpPr>
          <p:cNvPr id="236" name="Google Shape;236;p14"/>
          <p:cNvSpPr txBox="1">
            <a:spLocks noGrp="1"/>
          </p:cNvSpPr>
          <p:nvPr>
            <p:ph type="body" idx="1"/>
          </p:nvPr>
        </p:nvSpPr>
        <p:spPr>
          <a:xfrm>
            <a:off x="205117" y="3133329"/>
            <a:ext cx="5892800" cy="963864"/>
          </a:xfrm>
          <a:prstGeom prst="rect">
            <a:avLst/>
          </a:prstGeom>
          <a:noFill/>
          <a:ln>
            <a:noFill/>
          </a:ln>
        </p:spPr>
        <p:txBody>
          <a:bodyPr spcFirstLastPara="1" wrap="square" lIns="91425" tIns="45700" rIns="91425" bIns="45700" anchor="t" anchorCtr="0">
            <a:noAutofit/>
          </a:bodyPr>
          <a:lstStyle/>
          <a:p>
            <a:pPr marL="0" indent="0">
              <a:buNone/>
            </a:pPr>
            <a:r>
              <a:rPr lang="en-US" sz="2400">
                <a:solidFill>
                  <a:srgbClr val="000000"/>
                </a:solidFill>
                <a:latin typeface="Arial"/>
                <a:ea typeface="Arial"/>
                <a:cs typeface="Arial"/>
                <a:sym typeface="Arial"/>
              </a:rPr>
              <a:t>Clean the cervix and vagina </a:t>
            </a:r>
            <a:r>
              <a:rPr lang="en-US" sz="2400"/>
              <a:t>thoroughly</a:t>
            </a:r>
            <a:r>
              <a:rPr lang="en-US" sz="2400">
                <a:solidFill>
                  <a:srgbClr val="000000"/>
                </a:solidFill>
                <a:latin typeface="Arial"/>
                <a:ea typeface="Arial"/>
                <a:cs typeface="Arial"/>
                <a:sym typeface="Arial"/>
              </a:rPr>
              <a:t> </a:t>
            </a:r>
            <a:r>
              <a:rPr lang="en-US" sz="2400"/>
              <a:t>with an antiseptic solution.</a:t>
            </a:r>
            <a:endParaRPr lang="en-US" sz="2400">
              <a:latin typeface="Arial"/>
              <a:ea typeface="Arial"/>
              <a:cs typeface="Arial"/>
            </a:endParaRPr>
          </a:p>
        </p:txBody>
      </p:sp>
      <p:pic>
        <p:nvPicPr>
          <p:cNvPr id="237" name="Google Shape;237;p14"/>
          <p:cNvPicPr preferRelativeResize="0"/>
          <p:nvPr/>
        </p:nvPicPr>
        <p:blipFill rotWithShape="1">
          <a:blip r:embed="rId3">
            <a:alphaModFix/>
          </a:blip>
          <a:srcRect/>
          <a:stretch/>
        </p:blipFill>
        <p:spPr>
          <a:xfrm>
            <a:off x="6797851" y="2011550"/>
            <a:ext cx="4107162" cy="321566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8</a:t>
            </a:r>
            <a:endParaRPr/>
          </a:p>
        </p:txBody>
      </p:sp>
      <p:sp>
        <p:nvSpPr>
          <p:cNvPr id="243" name="Google Shape;243;p15"/>
          <p:cNvSpPr txBox="1">
            <a:spLocks noGrp="1"/>
          </p:cNvSpPr>
          <p:nvPr>
            <p:ph type="body" idx="1"/>
          </p:nvPr>
        </p:nvSpPr>
        <p:spPr>
          <a:xfrm>
            <a:off x="1082720" y="3052838"/>
            <a:ext cx="4791075" cy="715378"/>
          </a:xfrm>
          <a:prstGeom prst="rect">
            <a:avLst/>
          </a:prstGeom>
          <a:noFill/>
          <a:ln>
            <a:noFill/>
          </a:ln>
        </p:spPr>
        <p:txBody>
          <a:bodyPr spcFirstLastPara="1" wrap="square" lIns="91425" tIns="45700" rIns="91425" bIns="45700" anchor="t" anchorCtr="0">
            <a:noAutofit/>
          </a:bodyPr>
          <a:lstStyle/>
          <a:p>
            <a:pPr marL="0" indent="0">
              <a:buNone/>
            </a:pPr>
            <a:r>
              <a:rPr lang="en-US" sz="2400">
                <a:solidFill>
                  <a:srgbClr val="000000"/>
                </a:solidFill>
                <a:latin typeface="Arial"/>
                <a:ea typeface="Arial"/>
                <a:cs typeface="Arial"/>
                <a:sym typeface="Arial"/>
              </a:rPr>
              <a:t>Grasp the anterior lip of the cervix with </a:t>
            </a:r>
            <a:r>
              <a:rPr lang="en-US" sz="2400"/>
              <a:t>a </a:t>
            </a:r>
            <a:r>
              <a:rPr lang="en-US" sz="2400">
                <a:solidFill>
                  <a:srgbClr val="000000"/>
                </a:solidFill>
                <a:latin typeface="Arial"/>
                <a:ea typeface="Arial"/>
                <a:cs typeface="Arial"/>
                <a:sym typeface="Arial"/>
              </a:rPr>
              <a:t>ring forceps.</a:t>
            </a:r>
            <a:endParaRPr lang="en-US" sz="2400">
              <a:latin typeface="Arial"/>
              <a:ea typeface="Arial"/>
              <a:cs typeface="Arial"/>
            </a:endParaRPr>
          </a:p>
        </p:txBody>
      </p:sp>
      <p:pic>
        <p:nvPicPr>
          <p:cNvPr id="244" name="Google Shape;244;p15"/>
          <p:cNvPicPr preferRelativeResize="0"/>
          <p:nvPr/>
        </p:nvPicPr>
        <p:blipFill rotWithShape="1">
          <a:blip r:embed="rId3">
            <a:alphaModFix/>
          </a:blip>
          <a:srcRect/>
          <a:stretch/>
        </p:blipFill>
        <p:spPr>
          <a:xfrm>
            <a:off x="7579989" y="1998976"/>
            <a:ext cx="3386550" cy="313539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6"/>
          <p:cNvSpPr txBox="1">
            <a:spLocks noGrp="1"/>
          </p:cNvSpPr>
          <p:nvPr>
            <p:ph type="title"/>
          </p:nvPr>
        </p:nvSpPr>
        <p:spPr>
          <a:xfrm>
            <a:off x="609600" y="-6380"/>
            <a:ext cx="11116573" cy="1416168"/>
          </a:xfrm>
          <a:prstGeom prst="rect">
            <a:avLst/>
          </a:prstGeom>
          <a:noFill/>
          <a:ln>
            <a:noFill/>
          </a:ln>
        </p:spPr>
        <p:txBody>
          <a:bodyPr spcFirstLastPara="1" wrap="square" lIns="91425" tIns="45700" rIns="91425" bIns="45700" anchor="ctr" anchorCtr="0">
            <a:noAutofit/>
          </a:bodyPr>
          <a:lstStyle/>
          <a:p>
            <a:pPr algn="ctr"/>
            <a:r>
              <a:rPr lang="en-US" sz="4000" b="1">
                <a:latin typeface="Arial Black"/>
                <a:ea typeface="Arial Black"/>
                <a:cs typeface="Arial Black"/>
                <a:sym typeface="Arial Black"/>
              </a:rPr>
              <a:t>Step 9</a:t>
            </a:r>
            <a:br>
              <a:rPr lang="en-US" sz="4000" b="1">
                <a:latin typeface="Arial Black"/>
                <a:ea typeface="Arial Black"/>
                <a:cs typeface="Arial Black"/>
              </a:rPr>
            </a:br>
            <a:r>
              <a:rPr lang="en-US" sz="2400" b="1">
                <a:latin typeface="Arial Black"/>
              </a:rPr>
              <a:t>Opening the Package-One-handed Inserter</a:t>
            </a:r>
            <a:br>
              <a:rPr lang="en-US" sz="4000" b="1">
                <a:latin typeface="Arial Black"/>
              </a:rPr>
            </a:br>
            <a:endParaRPr/>
          </a:p>
        </p:txBody>
      </p:sp>
      <p:sp>
        <p:nvSpPr>
          <p:cNvPr id="250" name="Google Shape;250;p16"/>
          <p:cNvSpPr txBox="1">
            <a:spLocks noGrp="1"/>
          </p:cNvSpPr>
          <p:nvPr>
            <p:ph type="body" idx="1"/>
          </p:nvPr>
        </p:nvSpPr>
        <p:spPr>
          <a:xfrm>
            <a:off x="128844" y="1446801"/>
            <a:ext cx="7530269" cy="5412866"/>
          </a:xfrm>
          <a:prstGeom prst="rect">
            <a:avLst/>
          </a:prstGeom>
          <a:noFill/>
          <a:ln>
            <a:noFill/>
          </a:ln>
        </p:spPr>
        <p:txBody>
          <a:bodyPr spcFirstLastPara="1" wrap="square" lIns="91425" tIns="45700" rIns="91425" bIns="45700" anchor="t" anchorCtr="0">
            <a:noAutofit/>
          </a:bodyPr>
          <a:lstStyle/>
          <a:p>
            <a:pPr marL="0" indent="0">
              <a:buNone/>
            </a:pPr>
            <a:r>
              <a:rPr lang="en-US" sz="2000">
                <a:solidFill>
                  <a:srgbClr val="000000"/>
                </a:solidFill>
                <a:latin typeface="Arial"/>
                <a:ea typeface="Arial"/>
                <a:cs typeface="Arial"/>
                <a:sym typeface="Arial"/>
              </a:rPr>
              <a:t>Open the </a:t>
            </a:r>
            <a:r>
              <a:rPr lang="en-US" sz="2000"/>
              <a:t>H-IUD</a:t>
            </a:r>
            <a:r>
              <a:rPr lang="en-US" sz="2000">
                <a:solidFill>
                  <a:srgbClr val="000000"/>
                </a:solidFill>
                <a:latin typeface="Arial"/>
                <a:ea typeface="Arial"/>
                <a:cs typeface="Arial"/>
                <a:sym typeface="Arial"/>
              </a:rPr>
              <a:t> package</a:t>
            </a:r>
            <a:r>
              <a:rPr lang="en-US" sz="2000"/>
              <a:t> by lifting the plastic cover all the way down.</a:t>
            </a:r>
            <a:endParaRPr lang="en-US"/>
          </a:p>
          <a:p>
            <a:pPr marL="0" indent="0">
              <a:buNone/>
            </a:pPr>
            <a:r>
              <a:rPr lang="en-US" sz="2000"/>
              <a:t> Lift the handle of the sterile applicator and remove it from the package.</a:t>
            </a:r>
            <a:endParaRPr lang="en-US"/>
          </a:p>
          <a:p>
            <a:pPr marL="0" indent="0">
              <a:buNone/>
            </a:pPr>
            <a:r>
              <a:rPr lang="en-US" sz="2000" b="1"/>
              <a:t>Remember: all contents in the package are sterile.</a:t>
            </a:r>
          </a:p>
          <a:p>
            <a:pPr marL="0" indent="0">
              <a:buNone/>
            </a:pPr>
            <a:endParaRPr lang="en-US" sz="2000" b="1"/>
          </a:p>
          <a:p>
            <a:pPr marL="0" indent="0">
              <a:buNone/>
            </a:pPr>
            <a:r>
              <a:rPr lang="en-US" sz="2000"/>
              <a:t>Hold the slider firmly and release the IUD by moving the slider all the way down.</a:t>
            </a:r>
            <a:endParaRPr lang="en-US" sz="2000">
              <a:solidFill>
                <a:srgbClr val="003366"/>
              </a:solidFill>
            </a:endParaRPr>
          </a:p>
          <a:p>
            <a:pPr marL="0" indent="0">
              <a:buNone/>
            </a:pPr>
            <a:endParaRPr lang="en-US" sz="2000">
              <a:solidFill>
                <a:srgbClr val="003366"/>
              </a:solidFill>
            </a:endParaRPr>
          </a:p>
          <a:p>
            <a:pPr marL="0" indent="0">
              <a:buNone/>
            </a:pPr>
            <a:r>
              <a:rPr lang="en-US" sz="2000"/>
              <a:t>Use the long placental forceps to gently grasp the IUD by the edge on the very top of the stem above the hormonal reservoir, being careful not to press the reservoir and not to entangle the threads in the forceps. </a:t>
            </a:r>
            <a:endParaRPr lang="en-US" sz="2000">
              <a:solidFill>
                <a:srgbClr val="003366"/>
              </a:solidFill>
            </a:endParaRPr>
          </a:p>
          <a:p>
            <a:pPr marL="0" indent="0">
              <a:buNone/>
            </a:pPr>
            <a:endParaRPr lang="en-US" sz="2000">
              <a:solidFill>
                <a:srgbClr val="003366"/>
              </a:solidFill>
            </a:endParaRPr>
          </a:p>
          <a:p>
            <a:pPr marL="0" indent="0">
              <a:buNone/>
            </a:pPr>
            <a:r>
              <a:rPr lang="en-US" sz="2000" b="1"/>
              <a:t>DO NOT apply pressure on the vertical limb of the H IUD where the hormone containing reservoir is.</a:t>
            </a:r>
            <a:endParaRPr lang="en-US" sz="2000">
              <a:solidFill>
                <a:srgbClr val="003366"/>
              </a:solidFill>
            </a:endParaRPr>
          </a:p>
          <a:p>
            <a:pPr marL="0" indent="0">
              <a:buNone/>
            </a:pPr>
            <a:endParaRPr lang="en-US" sz="2000"/>
          </a:p>
        </p:txBody>
      </p:sp>
      <p:pic>
        <p:nvPicPr>
          <p:cNvPr id="4" name="Picture 3" descr="A close-up of a medical device&#10;&#10;Description automatically generated">
            <a:extLst>
              <a:ext uri="{FF2B5EF4-FFF2-40B4-BE49-F238E27FC236}">
                <a16:creationId xmlns:a16="http://schemas.microsoft.com/office/drawing/2014/main" id="{1C3BD18C-8AC6-EAD2-C6CB-CF70FAA79DAA}"/>
              </a:ext>
            </a:extLst>
          </p:cNvPr>
          <p:cNvPicPr>
            <a:picLocks noChangeAspect="1"/>
          </p:cNvPicPr>
          <p:nvPr/>
        </p:nvPicPr>
        <p:blipFill>
          <a:blip r:embed="rId3"/>
          <a:stretch>
            <a:fillRect/>
          </a:stretch>
        </p:blipFill>
        <p:spPr>
          <a:xfrm>
            <a:off x="7964368" y="1414013"/>
            <a:ext cx="3592843" cy="1490933"/>
          </a:xfrm>
          <a:prstGeom prst="rect">
            <a:avLst/>
          </a:prstGeom>
        </p:spPr>
      </p:pic>
      <p:pic>
        <p:nvPicPr>
          <p:cNvPr id="5" name="Picture 4" descr="A hand holding a medical device&#10;&#10;Description automatically generated">
            <a:extLst>
              <a:ext uri="{FF2B5EF4-FFF2-40B4-BE49-F238E27FC236}">
                <a16:creationId xmlns:a16="http://schemas.microsoft.com/office/drawing/2014/main" id="{32B715B0-437C-E659-1627-2163B46EF5D7}"/>
              </a:ext>
            </a:extLst>
          </p:cNvPr>
          <p:cNvPicPr>
            <a:picLocks noChangeAspect="1"/>
          </p:cNvPicPr>
          <p:nvPr/>
        </p:nvPicPr>
        <p:blipFill>
          <a:blip r:embed="rId4"/>
          <a:stretch>
            <a:fillRect/>
          </a:stretch>
        </p:blipFill>
        <p:spPr>
          <a:xfrm>
            <a:off x="7965175" y="2995402"/>
            <a:ext cx="3595300" cy="1491173"/>
          </a:xfrm>
          <a:prstGeom prst="rect">
            <a:avLst/>
          </a:prstGeom>
        </p:spPr>
      </p:pic>
      <p:pic>
        <p:nvPicPr>
          <p:cNvPr id="3" name="Online Image Placeholder 6" descr="A hand holding a white device&#10;&#10;Description automatically generated">
            <a:extLst>
              <a:ext uri="{FF2B5EF4-FFF2-40B4-BE49-F238E27FC236}">
                <a16:creationId xmlns:a16="http://schemas.microsoft.com/office/drawing/2014/main" id="{CEFE0379-5483-1922-BADB-591B6F1F8A6C}"/>
              </a:ext>
            </a:extLst>
          </p:cNvPr>
          <p:cNvPicPr>
            <a:picLocks noChangeAspect="1"/>
          </p:cNvPicPr>
          <p:nvPr/>
        </p:nvPicPr>
        <p:blipFill>
          <a:blip r:embed="rId5"/>
          <a:stretch>
            <a:fillRect/>
          </a:stretch>
        </p:blipFill>
        <p:spPr>
          <a:xfrm>
            <a:off x="7971338" y="4633671"/>
            <a:ext cx="1797876" cy="200576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B16932D-9CD3-B217-FDB8-24D40CD5D176}"/>
              </a:ext>
            </a:extLst>
          </p:cNvPr>
          <p:cNvSpPr>
            <a:spLocks noGrp="1"/>
          </p:cNvSpPr>
          <p:nvPr>
            <p:ph type="body" idx="1"/>
          </p:nvPr>
        </p:nvSpPr>
        <p:spPr>
          <a:xfrm>
            <a:off x="609600" y="1861611"/>
            <a:ext cx="6833558" cy="4731338"/>
          </a:xfrm>
        </p:spPr>
        <p:txBody>
          <a:bodyPr/>
          <a:lstStyle/>
          <a:p>
            <a:r>
              <a:rPr lang="en-US" sz="2000"/>
              <a:t>Open the IUD package from the bottom by pulling back 1/3rd of the plastic cover. The contents inside the package are sterile.</a:t>
            </a:r>
          </a:p>
          <a:p>
            <a:r>
              <a:rPr lang="en-US" sz="2000"/>
              <a:t>With a non-dominant hand still holding the package  use the dominant hand to remove the plunger, rod, inserter tube, and card from the package. </a:t>
            </a:r>
          </a:p>
          <a:p>
            <a:r>
              <a:rPr lang="en-US" sz="2000"/>
              <a:t>Use the long placental forceps to gently grasp the H-IUD by the edge on the very top of the stem above the hormonal reservoir, being careful not to press the reservoir and not to entangle the threads in the forceps. </a:t>
            </a:r>
          </a:p>
          <a:p>
            <a:r>
              <a:rPr lang="en-US" sz="2000" b="1"/>
              <a:t>DO NOT apply pressure on the vertical limb of the H IUD where the hormone –containing reservoir is.</a:t>
            </a:r>
            <a:endParaRPr lang="en-US" sz="2000"/>
          </a:p>
          <a:p>
            <a:endParaRPr lang="en-US" sz="2000"/>
          </a:p>
          <a:p>
            <a:endParaRPr lang="en-US" sz="2000"/>
          </a:p>
          <a:p>
            <a:endParaRPr lang="en-US" sz="2000"/>
          </a:p>
        </p:txBody>
      </p:sp>
      <p:sp>
        <p:nvSpPr>
          <p:cNvPr id="6" name="Google Shape;249;p16">
            <a:extLst>
              <a:ext uri="{FF2B5EF4-FFF2-40B4-BE49-F238E27FC236}">
                <a16:creationId xmlns:a16="http://schemas.microsoft.com/office/drawing/2014/main" id="{D7251E94-A3B2-4C51-47AB-5E654F503AAA}"/>
              </a:ext>
            </a:extLst>
          </p:cNvPr>
          <p:cNvSpPr txBox="1">
            <a:spLocks/>
          </p:cNvSpPr>
          <p:nvPr/>
        </p:nvSpPr>
        <p:spPr>
          <a:xfrm>
            <a:off x="609600" y="5343"/>
            <a:ext cx="10622878" cy="116733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85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br>
              <a:rPr lang="en-US" sz="4000" b="1">
                <a:latin typeface="Arial Black"/>
                <a:ea typeface="Arial Black"/>
                <a:cs typeface="Arial Black"/>
              </a:rPr>
            </a:br>
            <a:r>
              <a:rPr lang="en-US" sz="2400" b="1">
                <a:latin typeface="Arial Black"/>
              </a:rPr>
              <a:t>Opening the Package - Two-handed Inserter</a:t>
            </a:r>
            <a:br>
              <a:rPr lang="en-US" sz="4000" b="1">
                <a:latin typeface="Arial Black"/>
              </a:rPr>
            </a:br>
            <a:endParaRPr lang="en-US"/>
          </a:p>
        </p:txBody>
      </p:sp>
      <p:pic>
        <p:nvPicPr>
          <p:cNvPr id="2" name="Picture 1" descr="Plunger in Insertion Tube.tif">
            <a:extLst>
              <a:ext uri="{FF2B5EF4-FFF2-40B4-BE49-F238E27FC236}">
                <a16:creationId xmlns:a16="http://schemas.microsoft.com/office/drawing/2014/main" id="{F6B7C305-41F3-5223-C1DB-9BEAE6CB0C4B}"/>
              </a:ext>
            </a:extLst>
          </p:cNvPr>
          <p:cNvPicPr>
            <a:picLocks noChangeAspect="1"/>
          </p:cNvPicPr>
          <p:nvPr/>
        </p:nvPicPr>
        <p:blipFill>
          <a:blip r:embed="rId2"/>
          <a:stretch>
            <a:fillRect/>
          </a:stretch>
        </p:blipFill>
        <p:spPr>
          <a:xfrm>
            <a:off x="7682486" y="2375131"/>
            <a:ext cx="2895600" cy="2733675"/>
          </a:xfrm>
          <a:prstGeom prst="rect">
            <a:avLst/>
          </a:prstGeom>
        </p:spPr>
      </p:pic>
    </p:spTree>
    <p:extLst>
      <p:ext uri="{BB962C8B-B14F-4D97-AF65-F5344CB8AC3E}">
        <p14:creationId xmlns:p14="http://schemas.microsoft.com/office/powerpoint/2010/main" val="1670374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7"/>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11</a:t>
            </a:r>
            <a:endParaRPr/>
          </a:p>
        </p:txBody>
      </p:sp>
      <p:sp>
        <p:nvSpPr>
          <p:cNvPr id="257" name="Google Shape;257;p17"/>
          <p:cNvSpPr txBox="1">
            <a:spLocks noGrp="1"/>
          </p:cNvSpPr>
          <p:nvPr>
            <p:ph type="body" idx="1"/>
          </p:nvPr>
        </p:nvSpPr>
        <p:spPr>
          <a:xfrm>
            <a:off x="841116" y="2516347"/>
            <a:ext cx="5257800" cy="2010424"/>
          </a:xfrm>
          <a:prstGeom prst="rect">
            <a:avLst/>
          </a:prstGeom>
          <a:noFill/>
          <a:ln>
            <a:noFill/>
          </a:ln>
        </p:spPr>
        <p:txBody>
          <a:bodyPr spcFirstLastPara="1" wrap="square" lIns="91425" tIns="45700" rIns="91425" bIns="45700" anchor="t" anchorCtr="0">
            <a:noAutofit/>
          </a:bodyPr>
          <a:lstStyle/>
          <a:p>
            <a:pPr marL="0" indent="0">
              <a:buNone/>
            </a:pPr>
            <a:r>
              <a:rPr lang="en-US" sz="2000"/>
              <a:t>Gently lift the anterior lip of the cervix using the ring forceps.</a:t>
            </a:r>
          </a:p>
          <a:p>
            <a:pPr marL="0" indent="0">
              <a:buNone/>
            </a:pPr>
            <a:r>
              <a:rPr lang="en-US" sz="2000"/>
              <a:t>Insert</a:t>
            </a:r>
            <a:r>
              <a:rPr lang="en-US" sz="2000">
                <a:solidFill>
                  <a:srgbClr val="000000"/>
                </a:solidFill>
                <a:latin typeface="Arial"/>
                <a:ea typeface="Arial"/>
                <a:cs typeface="Arial"/>
                <a:sym typeface="Arial"/>
              </a:rPr>
              <a:t> </a:t>
            </a:r>
            <a:r>
              <a:rPr lang="en-US" sz="2000"/>
              <a:t>long placental forceps</a:t>
            </a:r>
            <a:r>
              <a:rPr lang="en-US" sz="2000">
                <a:solidFill>
                  <a:srgbClr val="000000"/>
                </a:solidFill>
                <a:latin typeface="Arial"/>
                <a:ea typeface="Arial"/>
                <a:cs typeface="Arial"/>
                <a:sym typeface="Arial"/>
              </a:rPr>
              <a:t> with </a:t>
            </a:r>
            <a:r>
              <a:rPr lang="en-US" sz="2000"/>
              <a:t>the H-IUD</a:t>
            </a:r>
            <a:r>
              <a:rPr lang="en-US" sz="2000">
                <a:solidFill>
                  <a:srgbClr val="000000"/>
                </a:solidFill>
                <a:latin typeface="Arial"/>
                <a:ea typeface="Arial"/>
                <a:cs typeface="Arial"/>
                <a:sym typeface="Arial"/>
              </a:rPr>
              <a:t> through the cervix to the lower uterine cavity; avoid touching the vagina and keep forceps closed.</a:t>
            </a:r>
            <a:endParaRPr sz="2000">
              <a:latin typeface="Arial"/>
              <a:ea typeface="Arial"/>
              <a:cs typeface="Arial"/>
            </a:endParaRPr>
          </a:p>
        </p:txBody>
      </p:sp>
      <p:pic>
        <p:nvPicPr>
          <p:cNvPr id="258" name="Google Shape;258;p17"/>
          <p:cNvPicPr preferRelativeResize="0"/>
          <p:nvPr/>
        </p:nvPicPr>
        <p:blipFill rotWithShape="1">
          <a:blip r:embed="rId3">
            <a:alphaModFix/>
          </a:blip>
          <a:srcRect/>
          <a:stretch/>
        </p:blipFill>
        <p:spPr>
          <a:xfrm>
            <a:off x="6984346" y="2158743"/>
            <a:ext cx="4458883" cy="273544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8"/>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12</a:t>
            </a:r>
            <a:endParaRPr/>
          </a:p>
        </p:txBody>
      </p:sp>
      <p:sp>
        <p:nvSpPr>
          <p:cNvPr id="265" name="Google Shape;265;p18"/>
          <p:cNvSpPr txBox="1">
            <a:spLocks noGrp="1"/>
          </p:cNvSpPr>
          <p:nvPr>
            <p:ph type="body" idx="1"/>
          </p:nvPr>
        </p:nvSpPr>
        <p:spPr>
          <a:xfrm>
            <a:off x="529511" y="2648877"/>
            <a:ext cx="5857585" cy="1752418"/>
          </a:xfrm>
          <a:prstGeom prst="rect">
            <a:avLst/>
          </a:prstGeom>
          <a:noFill/>
          <a:ln>
            <a:noFill/>
          </a:ln>
        </p:spPr>
        <p:txBody>
          <a:bodyPr spcFirstLastPara="1" wrap="square" lIns="91425" tIns="45700" rIns="91425" bIns="45700" anchor="t" anchorCtr="0">
            <a:noAutofit/>
          </a:bodyPr>
          <a:lstStyle/>
          <a:p>
            <a:pPr marL="0" indent="0">
              <a:buNone/>
            </a:pPr>
            <a:r>
              <a:rPr lang="en-US" sz="2400"/>
              <a:t>Remove the</a:t>
            </a:r>
            <a:r>
              <a:rPr lang="en-US" sz="2400">
                <a:solidFill>
                  <a:srgbClr val="000000"/>
                </a:solidFill>
                <a:latin typeface="Arial"/>
                <a:ea typeface="Arial"/>
                <a:cs typeface="Arial"/>
                <a:sym typeface="Arial"/>
              </a:rPr>
              <a:t> ring forceps </a:t>
            </a:r>
            <a:r>
              <a:rPr lang="en-US" sz="2400"/>
              <a:t>that was used to catch the anterior lip of the cervix, </a:t>
            </a:r>
            <a:r>
              <a:rPr lang="en-US" sz="2400">
                <a:solidFill>
                  <a:srgbClr val="000000"/>
                </a:solidFill>
                <a:latin typeface="Arial"/>
                <a:ea typeface="Arial"/>
                <a:cs typeface="Arial"/>
                <a:sym typeface="Arial"/>
              </a:rPr>
              <a:t>and place a hand on the abdomen</a:t>
            </a:r>
            <a:endParaRPr lang="en-US" sz="2400">
              <a:latin typeface="Arial"/>
              <a:ea typeface="Arial"/>
              <a:cs typeface="Arial"/>
            </a:endParaRPr>
          </a:p>
        </p:txBody>
      </p:sp>
      <p:pic>
        <p:nvPicPr>
          <p:cNvPr id="266" name="Google Shape;266;p18"/>
          <p:cNvPicPr preferRelativeResize="0"/>
          <p:nvPr/>
        </p:nvPicPr>
        <p:blipFill rotWithShape="1">
          <a:blip r:embed="rId3">
            <a:alphaModFix/>
          </a:blip>
          <a:srcRect/>
          <a:stretch/>
        </p:blipFill>
        <p:spPr>
          <a:xfrm>
            <a:off x="7022065" y="2098533"/>
            <a:ext cx="4339031" cy="312612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13</a:t>
            </a:r>
            <a:endParaRPr/>
          </a:p>
        </p:txBody>
      </p:sp>
      <p:sp>
        <p:nvSpPr>
          <p:cNvPr id="272" name="Google Shape;272;p19"/>
          <p:cNvSpPr txBox="1">
            <a:spLocks noGrp="1"/>
          </p:cNvSpPr>
          <p:nvPr>
            <p:ph type="body" idx="1"/>
          </p:nvPr>
        </p:nvSpPr>
        <p:spPr>
          <a:xfrm>
            <a:off x="1083842" y="2286464"/>
            <a:ext cx="5011982" cy="2667109"/>
          </a:xfrm>
          <a:prstGeom prst="rect">
            <a:avLst/>
          </a:prstGeom>
          <a:noFill/>
          <a:ln>
            <a:noFill/>
          </a:ln>
        </p:spPr>
        <p:txBody>
          <a:bodyPr spcFirstLastPara="1" wrap="square" lIns="91425" tIns="45700" rIns="91425" bIns="45700" anchor="t" anchorCtr="0">
            <a:noAutofit/>
          </a:bodyPr>
          <a:lstStyle/>
          <a:p>
            <a:pPr marL="0" indent="0">
              <a:buNone/>
            </a:pPr>
            <a:r>
              <a:rPr lang="en-US" sz="2000">
                <a:solidFill>
                  <a:srgbClr val="000000"/>
                </a:solidFill>
                <a:latin typeface="Arial"/>
                <a:ea typeface="Arial"/>
                <a:cs typeface="Arial"/>
                <a:sym typeface="Arial"/>
              </a:rPr>
              <a:t> </a:t>
            </a:r>
            <a:r>
              <a:rPr lang="en-US" sz="2400">
                <a:solidFill>
                  <a:srgbClr val="000000"/>
                </a:solidFill>
                <a:latin typeface="Arial"/>
                <a:ea typeface="Arial"/>
                <a:cs typeface="Arial"/>
                <a:sym typeface="Arial"/>
              </a:rPr>
              <a:t>“Elevate” the uterus by </a:t>
            </a:r>
            <a:r>
              <a:rPr lang="en-US" sz="2400"/>
              <a:t>gently  </a:t>
            </a:r>
            <a:r>
              <a:rPr lang="en-US" sz="2400">
                <a:solidFill>
                  <a:srgbClr val="000000"/>
                </a:solidFill>
                <a:latin typeface="Arial"/>
                <a:ea typeface="Arial"/>
                <a:cs typeface="Arial"/>
                <a:sym typeface="Arial"/>
              </a:rPr>
              <a:t>pushing it upward toward the woman’s head. This helps to straighten the </a:t>
            </a:r>
            <a:r>
              <a:rPr lang="en-US" sz="2400"/>
              <a:t>vagino-uterine angle</a:t>
            </a:r>
            <a:r>
              <a:rPr lang="en-US" sz="2400">
                <a:solidFill>
                  <a:srgbClr val="000000"/>
                </a:solidFill>
                <a:latin typeface="Arial"/>
                <a:ea typeface="Arial"/>
                <a:cs typeface="Arial"/>
                <a:sym typeface="Arial"/>
              </a:rPr>
              <a:t> and ensures </a:t>
            </a:r>
            <a:r>
              <a:rPr lang="en-US" sz="2400"/>
              <a:t>smooth advancement of the forceps holding the IUD to the fundus.</a:t>
            </a:r>
            <a:endParaRPr lang="en-US" sz="2400">
              <a:latin typeface="Arial"/>
              <a:ea typeface="Arial"/>
              <a:cs typeface="Arial"/>
            </a:endParaRPr>
          </a:p>
        </p:txBody>
      </p:sp>
      <p:pic>
        <p:nvPicPr>
          <p:cNvPr id="273" name="Google Shape;273;p19"/>
          <p:cNvPicPr preferRelativeResize="0"/>
          <p:nvPr/>
        </p:nvPicPr>
        <p:blipFill rotWithShape="1">
          <a:blip r:embed="rId3">
            <a:alphaModFix/>
          </a:blip>
          <a:srcRect/>
          <a:stretch/>
        </p:blipFill>
        <p:spPr>
          <a:xfrm>
            <a:off x="7333697" y="2285836"/>
            <a:ext cx="3760167" cy="25672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14</a:t>
            </a:r>
            <a:endParaRPr/>
          </a:p>
        </p:txBody>
      </p:sp>
      <p:sp>
        <p:nvSpPr>
          <p:cNvPr id="280" name="Google Shape;280;p20"/>
          <p:cNvSpPr txBox="1">
            <a:spLocks noGrp="1"/>
          </p:cNvSpPr>
          <p:nvPr>
            <p:ph type="body" idx="1"/>
          </p:nvPr>
        </p:nvSpPr>
        <p:spPr>
          <a:xfrm>
            <a:off x="609304" y="2683966"/>
            <a:ext cx="5148263" cy="1762125"/>
          </a:xfrm>
          <a:prstGeom prst="rect">
            <a:avLst/>
          </a:prstGeom>
          <a:noFill/>
          <a:ln>
            <a:noFill/>
          </a:ln>
        </p:spPr>
        <p:txBody>
          <a:bodyPr spcFirstLastPara="1" wrap="square" lIns="91425" tIns="45700" rIns="91425" bIns="45700" anchor="t" anchorCtr="0">
            <a:noAutofit/>
          </a:bodyPr>
          <a:lstStyle/>
          <a:p>
            <a:pPr marL="0" indent="0">
              <a:buNone/>
            </a:pPr>
            <a:r>
              <a:rPr lang="en-US" sz="2400">
                <a:solidFill>
                  <a:srgbClr val="000000"/>
                </a:solidFill>
                <a:latin typeface="Arial"/>
                <a:ea typeface="Arial"/>
                <a:cs typeface="Arial"/>
                <a:sym typeface="Arial"/>
              </a:rPr>
              <a:t>Move the IUD and forceps </a:t>
            </a:r>
            <a:r>
              <a:rPr lang="en-US" sz="2400"/>
              <a:t>upward toward</a:t>
            </a:r>
            <a:r>
              <a:rPr lang="en-US" sz="2400">
                <a:solidFill>
                  <a:srgbClr val="000000"/>
                </a:solidFill>
                <a:latin typeface="Arial"/>
                <a:ea typeface="Arial"/>
                <a:cs typeface="Arial"/>
                <a:sym typeface="Arial"/>
              </a:rPr>
              <a:t> the umbilicus</a:t>
            </a:r>
            <a:r>
              <a:rPr lang="en-US" sz="2400"/>
              <a:t> </a:t>
            </a:r>
            <a:r>
              <a:rPr lang="en-US" sz="2400">
                <a:solidFill>
                  <a:srgbClr val="000000"/>
                </a:solidFill>
                <a:latin typeface="Arial"/>
                <a:ea typeface="Arial"/>
                <a:cs typeface="Arial"/>
                <a:sym typeface="Arial"/>
              </a:rPr>
              <a:t>until the fundus is felt; follow the contour of the uterine cavity.</a:t>
            </a:r>
            <a:endParaRPr lang="en-US" sz="2400">
              <a:latin typeface="Arial"/>
              <a:ea typeface="Arial"/>
              <a:cs typeface="Arial"/>
            </a:endParaRPr>
          </a:p>
        </p:txBody>
      </p:sp>
      <p:pic>
        <p:nvPicPr>
          <p:cNvPr id="281" name="Google Shape;281;p20"/>
          <p:cNvPicPr preferRelativeResize="0"/>
          <p:nvPr/>
        </p:nvPicPr>
        <p:blipFill rotWithShape="1">
          <a:blip r:embed="rId3">
            <a:alphaModFix/>
          </a:blip>
          <a:srcRect/>
          <a:stretch/>
        </p:blipFill>
        <p:spPr>
          <a:xfrm>
            <a:off x="6518736" y="2179142"/>
            <a:ext cx="4680745" cy="3406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1"/>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15</a:t>
            </a:r>
            <a:endParaRPr/>
          </a:p>
        </p:txBody>
      </p:sp>
      <p:sp>
        <p:nvSpPr>
          <p:cNvPr id="287" name="Google Shape;287;p21"/>
          <p:cNvSpPr txBox="1">
            <a:spLocks noGrp="1"/>
          </p:cNvSpPr>
          <p:nvPr>
            <p:ph type="body" idx="1"/>
          </p:nvPr>
        </p:nvSpPr>
        <p:spPr>
          <a:xfrm>
            <a:off x="615191" y="2658196"/>
            <a:ext cx="5153746" cy="1914799"/>
          </a:xfrm>
          <a:prstGeom prst="rect">
            <a:avLst/>
          </a:prstGeom>
          <a:noFill/>
          <a:ln>
            <a:noFill/>
          </a:ln>
        </p:spPr>
        <p:txBody>
          <a:bodyPr spcFirstLastPara="1" wrap="square" lIns="91425" tIns="45700" rIns="91425" bIns="45700" anchor="t" anchorCtr="0">
            <a:noAutofit/>
          </a:bodyPr>
          <a:lstStyle/>
          <a:p>
            <a:pPr marL="0" indent="0">
              <a:buNone/>
            </a:pPr>
            <a:r>
              <a:rPr lang="en-US" sz="2400"/>
              <a:t>Continue to stabilize the uterus, open</a:t>
            </a:r>
            <a:r>
              <a:rPr lang="en-US" sz="2400">
                <a:solidFill>
                  <a:srgbClr val="000000"/>
                </a:solidFill>
                <a:latin typeface="Arial"/>
                <a:ea typeface="Arial"/>
                <a:cs typeface="Arial"/>
                <a:sym typeface="Arial"/>
              </a:rPr>
              <a:t> </a:t>
            </a:r>
            <a:r>
              <a:rPr lang="en-US" sz="2400"/>
              <a:t>the forceps</a:t>
            </a:r>
            <a:r>
              <a:rPr lang="en-US" sz="2400">
                <a:solidFill>
                  <a:srgbClr val="000000"/>
                </a:solidFill>
                <a:latin typeface="Arial"/>
                <a:ea typeface="Arial"/>
                <a:cs typeface="Arial"/>
                <a:sym typeface="Arial"/>
              </a:rPr>
              <a:t> </a:t>
            </a:r>
            <a:r>
              <a:rPr lang="en-US" sz="2400"/>
              <a:t>by tilting it towards the midline </a:t>
            </a:r>
            <a:r>
              <a:rPr lang="en-US" sz="2400">
                <a:solidFill>
                  <a:srgbClr val="000000"/>
                </a:solidFill>
                <a:latin typeface="Arial"/>
                <a:ea typeface="Arial"/>
                <a:cs typeface="Arial"/>
                <a:sym typeface="Arial"/>
              </a:rPr>
              <a:t>and release IUD at the fundus.</a:t>
            </a:r>
            <a:endParaRPr lang="en-US" sz="2400">
              <a:latin typeface="Arial"/>
              <a:ea typeface="Arial"/>
              <a:cs typeface="Arial"/>
            </a:endParaRPr>
          </a:p>
        </p:txBody>
      </p:sp>
      <p:pic>
        <p:nvPicPr>
          <p:cNvPr id="288" name="Google Shape;288;p21"/>
          <p:cNvPicPr preferRelativeResize="0"/>
          <p:nvPr/>
        </p:nvPicPr>
        <p:blipFill rotWithShape="1">
          <a:blip r:embed="rId3">
            <a:alphaModFix/>
          </a:blip>
          <a:srcRect/>
          <a:stretch/>
        </p:blipFill>
        <p:spPr>
          <a:xfrm>
            <a:off x="6330167" y="2210016"/>
            <a:ext cx="4278341" cy="303735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16</a:t>
            </a:r>
            <a:endParaRPr/>
          </a:p>
        </p:txBody>
      </p:sp>
      <p:sp>
        <p:nvSpPr>
          <p:cNvPr id="295" name="Google Shape;295;p22"/>
          <p:cNvSpPr txBox="1">
            <a:spLocks noGrp="1"/>
          </p:cNvSpPr>
          <p:nvPr>
            <p:ph type="body" idx="1"/>
          </p:nvPr>
        </p:nvSpPr>
        <p:spPr>
          <a:xfrm>
            <a:off x="431836" y="3217037"/>
            <a:ext cx="4880008" cy="1252171"/>
          </a:xfrm>
          <a:prstGeom prst="rect">
            <a:avLst/>
          </a:prstGeom>
          <a:noFill/>
          <a:ln>
            <a:noFill/>
          </a:ln>
        </p:spPr>
        <p:txBody>
          <a:bodyPr spcFirstLastPara="1" wrap="square" lIns="91425" tIns="45700" rIns="91425" bIns="45700" anchor="t" anchorCtr="0">
            <a:noAutofit/>
          </a:bodyPr>
          <a:lstStyle/>
          <a:p>
            <a:pPr marL="0" indent="0">
              <a:buNone/>
            </a:pPr>
            <a:r>
              <a:rPr lang="en-US" sz="2000"/>
              <a:t>Keeping forceps slightly open, sweep</a:t>
            </a:r>
            <a:r>
              <a:rPr lang="en-US" sz="2000">
                <a:solidFill>
                  <a:srgbClr val="000000"/>
                </a:solidFill>
                <a:latin typeface="Arial"/>
                <a:ea typeface="Arial"/>
                <a:cs typeface="Arial"/>
                <a:sym typeface="Arial"/>
              </a:rPr>
              <a:t> forceps to the side wall of the uterus.</a:t>
            </a:r>
            <a:r>
              <a:rPr lang="en-US" sz="2000"/>
              <a:t> </a:t>
            </a:r>
            <a:endParaRPr sz="2000">
              <a:latin typeface="Arial"/>
              <a:ea typeface="Arial"/>
              <a:cs typeface="Arial"/>
              <a:sym typeface="Arial"/>
            </a:endParaRPr>
          </a:p>
        </p:txBody>
      </p:sp>
      <p:pic>
        <p:nvPicPr>
          <p:cNvPr id="296" name="Google Shape;296;p22"/>
          <p:cNvPicPr preferRelativeResize="0"/>
          <p:nvPr/>
        </p:nvPicPr>
        <p:blipFill rotWithShape="1">
          <a:blip r:embed="rId3">
            <a:alphaModFix/>
          </a:blip>
          <a:srcRect/>
          <a:stretch/>
        </p:blipFill>
        <p:spPr>
          <a:xfrm>
            <a:off x="5728633" y="2233281"/>
            <a:ext cx="4434328" cy="349445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17</a:t>
            </a:r>
            <a:endParaRPr/>
          </a:p>
        </p:txBody>
      </p:sp>
      <p:sp>
        <p:nvSpPr>
          <p:cNvPr id="302" name="Google Shape;302;p23"/>
          <p:cNvSpPr txBox="1">
            <a:spLocks noGrp="1"/>
          </p:cNvSpPr>
          <p:nvPr>
            <p:ph type="body" idx="1"/>
          </p:nvPr>
        </p:nvSpPr>
        <p:spPr>
          <a:xfrm>
            <a:off x="1156854" y="2729911"/>
            <a:ext cx="4433888" cy="114080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Slowly </a:t>
            </a:r>
            <a:r>
              <a:rPr lang="en-US" sz="2000"/>
              <a:t>withdraw</a:t>
            </a:r>
            <a:r>
              <a:rPr lang="en-US" sz="2000">
                <a:solidFill>
                  <a:srgbClr val="000000"/>
                </a:solidFill>
                <a:latin typeface="Arial"/>
                <a:ea typeface="Arial"/>
                <a:cs typeface="Arial"/>
                <a:sym typeface="Arial"/>
              </a:rPr>
              <a:t> </a:t>
            </a:r>
            <a:r>
              <a:rPr lang="en-US" sz="2000"/>
              <a:t>forceps-keeping</a:t>
            </a:r>
            <a:r>
              <a:rPr lang="en-US" sz="2000">
                <a:solidFill>
                  <a:srgbClr val="000000"/>
                </a:solidFill>
                <a:latin typeface="Arial"/>
                <a:ea typeface="Arial"/>
                <a:cs typeface="Arial"/>
                <a:sym typeface="Arial"/>
              </a:rPr>
              <a:t> them slightly open.</a:t>
            </a:r>
            <a:endParaRPr sz="2000">
              <a:latin typeface="Arial"/>
              <a:ea typeface="Arial"/>
              <a:cs typeface="Arial"/>
              <a:sym typeface="Arial"/>
            </a:endParaRPr>
          </a:p>
        </p:txBody>
      </p:sp>
      <p:pic>
        <p:nvPicPr>
          <p:cNvPr id="303" name="Google Shape;303;p23"/>
          <p:cNvPicPr preferRelativeResize="0"/>
          <p:nvPr/>
        </p:nvPicPr>
        <p:blipFill rotWithShape="1">
          <a:blip r:embed="rId3">
            <a:alphaModFix/>
          </a:blip>
          <a:srcRect/>
          <a:stretch/>
        </p:blipFill>
        <p:spPr>
          <a:xfrm>
            <a:off x="6283946" y="1710168"/>
            <a:ext cx="4636886" cy="363916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DD22C-E159-CDC6-B329-283E18B9C2F8}"/>
              </a:ext>
            </a:extLst>
          </p:cNvPr>
          <p:cNvSpPr>
            <a:spLocks noGrp="1"/>
          </p:cNvSpPr>
          <p:nvPr>
            <p:ph type="title"/>
          </p:nvPr>
        </p:nvSpPr>
        <p:spPr>
          <a:xfrm>
            <a:off x="609600" y="252413"/>
            <a:ext cx="10972800" cy="1143000"/>
          </a:xfrm>
        </p:spPr>
        <p:txBody>
          <a:bodyPr wrap="square" anchor="ctr">
            <a:normAutofit/>
          </a:bodyPr>
          <a:lstStyle/>
          <a:p>
            <a:pPr algn="ctr"/>
            <a:r>
              <a:rPr lang="en-US" sz="4000" b="1" dirty="0"/>
              <a:t>S</a:t>
            </a:r>
            <a:r>
              <a:rPr lang="en-US" sz="4000" b="1" dirty="0">
                <a:latin typeface="Arial Black"/>
              </a:rPr>
              <a:t>tep 18</a:t>
            </a:r>
          </a:p>
        </p:txBody>
      </p:sp>
      <p:sp>
        <p:nvSpPr>
          <p:cNvPr id="3" name="Text Placeholder 2">
            <a:extLst>
              <a:ext uri="{FF2B5EF4-FFF2-40B4-BE49-F238E27FC236}">
                <a16:creationId xmlns:a16="http://schemas.microsoft.com/office/drawing/2014/main" id="{927A9388-25E7-AF92-48AD-EFBCA153C8FC}"/>
              </a:ext>
            </a:extLst>
          </p:cNvPr>
          <p:cNvSpPr>
            <a:spLocks noGrp="1"/>
          </p:cNvSpPr>
          <p:nvPr>
            <p:ph type="body" idx="4294967295"/>
          </p:nvPr>
        </p:nvSpPr>
        <p:spPr>
          <a:xfrm>
            <a:off x="609600" y="1585913"/>
            <a:ext cx="9577614" cy="4352544"/>
          </a:xfrm>
        </p:spPr>
        <p:txBody>
          <a:bodyPr anchor="t">
            <a:normAutofit/>
          </a:bodyPr>
          <a:lstStyle/>
          <a:p>
            <a:pPr marL="50800" indent="0">
              <a:spcAft>
                <a:spcPts val="600"/>
              </a:spcAft>
              <a:buFont typeface="Arial"/>
              <a:buNone/>
            </a:pPr>
            <a:r>
              <a:rPr lang="en-US" sz="1800" b="0" i="0" u="none" strike="noStrike" cap="none" dirty="0"/>
              <a:t>Examine cervix to see the threads/strings.</a:t>
            </a:r>
          </a:p>
          <a:p>
            <a:pPr marL="50800" indent="0">
              <a:spcAft>
                <a:spcPts val="600"/>
              </a:spcAft>
              <a:buFont typeface="Arial"/>
              <a:buNone/>
            </a:pPr>
            <a:endParaRPr lang="en-US" sz="1800" b="0" i="0" u="none" strike="noStrike" cap="none" dirty="0"/>
          </a:p>
          <a:p>
            <a:pPr marL="50800" indent="0">
              <a:spcAft>
                <a:spcPts val="600"/>
              </a:spcAft>
              <a:buFont typeface="Arial"/>
              <a:buNone/>
            </a:pPr>
            <a:r>
              <a:rPr lang="en-US" sz="1800" b="0" i="0" u="none" strike="noStrike" cap="none" dirty="0"/>
              <a:t>The strings of the H-IUD are long (longer than the Copper IUD) and may be seen protruding from the cervix.</a:t>
            </a:r>
          </a:p>
          <a:p>
            <a:pPr marL="50800" indent="0">
              <a:spcAft>
                <a:spcPts val="600"/>
              </a:spcAft>
              <a:buFont typeface="Arial"/>
              <a:buNone/>
            </a:pPr>
            <a:endParaRPr lang="en-US" sz="1800" b="0" i="0" u="none" strike="noStrike" cap="none" dirty="0"/>
          </a:p>
          <a:p>
            <a:pPr marL="50800" indent="0">
              <a:spcAft>
                <a:spcPts val="600"/>
              </a:spcAft>
              <a:buFont typeface="Arial"/>
              <a:buNone/>
            </a:pPr>
            <a:r>
              <a:rPr lang="en-US" sz="1800" b="0" i="0" u="none" strike="noStrike" cap="none" dirty="0"/>
              <a:t>DO NOT pull the threads. If too long, trim to a comfortable length of 3-4 </a:t>
            </a:r>
            <a:r>
              <a:rPr lang="en-US" sz="1800" b="0" i="0" u="none" strike="noStrike" cap="none" err="1"/>
              <a:t>cms</a:t>
            </a:r>
            <a:r>
              <a:rPr lang="en-US" sz="1800" b="0" i="0" u="none" strike="noStrike" cap="none" dirty="0"/>
              <a:t> outside the cervix. Consider trimming the strings before insertion.</a:t>
            </a:r>
          </a:p>
        </p:txBody>
      </p:sp>
    </p:spTree>
    <p:extLst>
      <p:ext uri="{BB962C8B-B14F-4D97-AF65-F5344CB8AC3E}">
        <p14:creationId xmlns:p14="http://schemas.microsoft.com/office/powerpoint/2010/main" val="3092770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19</a:t>
            </a:r>
            <a:endParaRPr/>
          </a:p>
        </p:txBody>
      </p:sp>
      <p:sp>
        <p:nvSpPr>
          <p:cNvPr id="309" name="Google Shape;309;p24"/>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2400" dirty="0"/>
              <a:t>Before removing gloves:</a:t>
            </a:r>
          </a:p>
          <a:p>
            <a:pPr marL="257175" lvl="0" indent="-257175" algn="l" rtl="0">
              <a:lnSpc>
                <a:spcPct val="100000"/>
              </a:lnSpc>
              <a:spcBef>
                <a:spcPts val="600"/>
              </a:spcBef>
              <a:spcAft>
                <a:spcPts val="0"/>
              </a:spcAft>
              <a:buSzPts val="1800"/>
              <a:buFont typeface="Arial"/>
              <a:buChar char="•"/>
            </a:pPr>
            <a:r>
              <a:rPr lang="en-US" sz="2400" dirty="0"/>
              <a:t>Wipe used instruments with a wet cloth or soak them in a bucket of tap water for point-of-use cleaning and further processing</a:t>
            </a:r>
            <a:endParaRPr sz="2400" dirty="0"/>
          </a:p>
          <a:p>
            <a:pPr marL="257175" lvl="0" indent="-257175" algn="l" rtl="0">
              <a:lnSpc>
                <a:spcPct val="100000"/>
              </a:lnSpc>
              <a:spcBef>
                <a:spcPts val="600"/>
              </a:spcBef>
              <a:spcAft>
                <a:spcPts val="0"/>
              </a:spcAft>
              <a:buSzPts val="1800"/>
              <a:buChar char="•"/>
            </a:pPr>
            <a:r>
              <a:rPr lang="en-US" sz="2400" dirty="0"/>
              <a:t>Segregate and dispose of waste materials in appropriate leak-proof containers with lids </a:t>
            </a:r>
            <a:endParaRPr sz="2400" dirty="0"/>
          </a:p>
          <a:p>
            <a:pPr marL="257175" lvl="0" indent="-257175" algn="l" rtl="0">
              <a:lnSpc>
                <a:spcPct val="100000"/>
              </a:lnSpc>
              <a:spcBef>
                <a:spcPts val="600"/>
              </a:spcBef>
              <a:spcAft>
                <a:spcPts val="0"/>
              </a:spcAft>
              <a:buSzPts val="1800"/>
              <a:buChar char="•"/>
            </a:pPr>
            <a:r>
              <a:rPr lang="en-US" sz="2400" dirty="0"/>
              <a:t>Wipe surfaces that may have been contaminated with blood/discharge with 0.5% chlorine solution.</a:t>
            </a:r>
            <a:endParaRPr sz="2400" dirty="0"/>
          </a:p>
          <a:p>
            <a:pPr marL="257175" lvl="0" indent="-257175" algn="l" rtl="0">
              <a:lnSpc>
                <a:spcPct val="100000"/>
              </a:lnSpc>
              <a:spcBef>
                <a:spcPts val="600"/>
              </a:spcBef>
              <a:spcAft>
                <a:spcPts val="0"/>
              </a:spcAft>
              <a:buSzPts val="1800"/>
              <a:buFont typeface="Arial"/>
              <a:buChar char="•"/>
            </a:pPr>
            <a:r>
              <a:rPr lang="en-US" sz="2400" dirty="0"/>
              <a:t>Take gloves off, wash hands thoroughly with soap and water, and dry them. </a:t>
            </a:r>
            <a:endParaRPr sz="2400" dirty="0"/>
          </a:p>
          <a:p>
            <a:pPr marL="457200" lvl="0" indent="-228600" algn="l" rtl="0">
              <a:lnSpc>
                <a:spcPct val="100000"/>
              </a:lnSpc>
              <a:spcBef>
                <a:spcPts val="960"/>
              </a:spcBef>
              <a:spcAft>
                <a:spcPts val="0"/>
              </a:spcAft>
              <a:buClr>
                <a:srgbClr val="000000"/>
              </a:buClr>
              <a:buSzPts val="1800"/>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20</a:t>
            </a:r>
            <a:endParaRPr/>
          </a:p>
        </p:txBody>
      </p:sp>
      <p:sp>
        <p:nvSpPr>
          <p:cNvPr id="315" name="Google Shape;315;p25"/>
          <p:cNvSpPr txBox="1">
            <a:spLocks noGrp="1"/>
          </p:cNvSpPr>
          <p:nvPr>
            <p:ph type="body" idx="1"/>
          </p:nvPr>
        </p:nvSpPr>
        <p:spPr>
          <a:xfrm>
            <a:off x="609600" y="2010508"/>
            <a:ext cx="10972800" cy="4525962"/>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360"/>
              </a:spcBef>
              <a:spcAft>
                <a:spcPts val="0"/>
              </a:spcAft>
              <a:buClr>
                <a:srgbClr val="000000"/>
              </a:buClr>
              <a:buSzPts val="1800"/>
              <a:buChar char="•"/>
            </a:pPr>
            <a:r>
              <a:rPr lang="en-US" sz="2800"/>
              <a:t>Allow the woman to rest.</a:t>
            </a:r>
            <a:endParaRPr sz="2800"/>
          </a:p>
          <a:p>
            <a:pPr marL="457200" lvl="0" indent="-342900" algn="l" rtl="0">
              <a:lnSpc>
                <a:spcPct val="100000"/>
              </a:lnSpc>
              <a:spcBef>
                <a:spcPts val="360"/>
              </a:spcBef>
              <a:spcAft>
                <a:spcPts val="0"/>
              </a:spcAft>
              <a:buClr>
                <a:srgbClr val="000000"/>
              </a:buClr>
              <a:buSzPts val="1800"/>
              <a:buChar char="•"/>
            </a:pPr>
            <a:r>
              <a:rPr lang="en-US" sz="2800"/>
              <a:t>Provide post Insertion instructions when she is comfortable.</a:t>
            </a:r>
          </a:p>
          <a:p>
            <a:pPr marL="457200" lvl="0" indent="-342900" algn="l" rtl="0">
              <a:lnSpc>
                <a:spcPct val="100000"/>
              </a:lnSpc>
              <a:spcBef>
                <a:spcPts val="360"/>
              </a:spcBef>
              <a:spcAft>
                <a:spcPts val="0"/>
              </a:spcAft>
              <a:buClr>
                <a:srgbClr val="000000"/>
              </a:buClr>
              <a:buSzPts val="1800"/>
              <a:buChar char="•"/>
            </a:pPr>
            <a:r>
              <a:rPr lang="en-US" sz="2800"/>
              <a:t>Be sure she receives complete postpartum care.</a:t>
            </a:r>
          </a:p>
          <a:p>
            <a:pPr marL="457200" lvl="0" indent="-342900" algn="l" rtl="0">
              <a:lnSpc>
                <a:spcPct val="100000"/>
              </a:lnSpc>
              <a:spcBef>
                <a:spcPts val="360"/>
              </a:spcBef>
              <a:spcAft>
                <a:spcPts val="0"/>
              </a:spcAft>
              <a:buClr>
                <a:srgbClr val="000000"/>
              </a:buClr>
              <a:buSzPts val="1800"/>
              <a:buChar char="•"/>
            </a:pPr>
            <a:r>
              <a:rPr lang="en-US" sz="2800"/>
              <a:t>Help her initiate breast feeding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Post insertion instructions</a:t>
            </a:r>
            <a:endParaRPr sz="4000">
              <a:latin typeface="Arial Black"/>
              <a:ea typeface="Arial Black"/>
              <a:cs typeface="Arial Black"/>
              <a:sym typeface="Arial Black"/>
            </a:endParaRPr>
          </a:p>
        </p:txBody>
      </p:sp>
      <p:sp>
        <p:nvSpPr>
          <p:cNvPr id="322" name="Google Shape;322;p26"/>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Review side effects and normal postpartum symptoms</a:t>
            </a:r>
            <a:r>
              <a:rPr lang="en-US" sz="2000"/>
              <a:t>.</a:t>
            </a:r>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Tell the woman when to return for PPIUD/postnatal and newborn checkup(s</a:t>
            </a:r>
            <a:r>
              <a:rPr lang="en-US" sz="2000"/>
              <a:t>).</a:t>
            </a:r>
            <a:endParaRPr sz="2000"/>
          </a:p>
          <a:p>
            <a:pPr>
              <a:buFont typeface="Arial,Sans-Serif"/>
            </a:pPr>
            <a:r>
              <a:rPr lang="en-US" sz="2000"/>
              <a:t>Review the warning signs (PAINS)</a:t>
            </a:r>
            <a:endParaRPr lang="en-US" sz="2000">
              <a:solidFill>
                <a:srgbClr val="003366"/>
              </a:solidFill>
            </a:endParaRPr>
          </a:p>
          <a:p>
            <a:pPr marL="457200" lvl="0" indent="-342900" algn="l">
              <a:lnSpc>
                <a:spcPct val="100000"/>
              </a:lnSpc>
              <a:spcBef>
                <a:spcPts val="360"/>
              </a:spcBef>
              <a:spcAft>
                <a:spcPts val="0"/>
              </a:spcAft>
              <a:buClr>
                <a:srgbClr val="000000"/>
              </a:buClr>
              <a:buSzPts val="1800"/>
              <a:buChar char="•"/>
            </a:pPr>
            <a:r>
              <a:rPr lang="en-US" sz="2000">
                <a:latin typeface="Arial"/>
                <a:ea typeface="Arial"/>
                <a:cs typeface="Arial"/>
                <a:sym typeface="Arial"/>
              </a:rPr>
              <a:t>Emphasize that she should return any time she has a concern or experiences warning signs</a:t>
            </a:r>
            <a:r>
              <a:rPr lang="en-US" sz="2000"/>
              <a:t>.</a:t>
            </a:r>
          </a:p>
          <a:p>
            <a:r>
              <a:rPr lang="en-US" sz="2000"/>
              <a:t>Ask her to look at the pads/cloth for expulsion.</a:t>
            </a:r>
          </a:p>
          <a:p>
            <a:r>
              <a:rPr lang="en-US" sz="2000"/>
              <a:t>Ask her to return if she sees the strings hanging out of the vagina.</a:t>
            </a:r>
          </a:p>
          <a:p>
            <a:pPr>
              <a:buFont typeface="Arial,Sans-Serif"/>
            </a:pPr>
            <a:r>
              <a:rPr lang="en-US" sz="2000"/>
              <a:t>Tell her what to do if she sees that the IUD has fallen out(expelled).</a:t>
            </a:r>
            <a:endParaRPr lang="en-US" sz="2000">
              <a:solidFill>
                <a:srgbClr val="003366"/>
              </a:solidFill>
            </a:endParaRPr>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Ensure that the woman understands post-insertion instructions</a:t>
            </a:r>
            <a:r>
              <a:rPr lang="en-US" sz="2000"/>
              <a:t>.</a:t>
            </a:r>
            <a:endParaRPr sz="2000"/>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Give written post-insertion instructions, if possible;</a:t>
            </a:r>
            <a:endParaRPr sz="2000"/>
          </a:p>
          <a:p>
            <a:r>
              <a:rPr lang="en-US" sz="2000">
                <a:solidFill>
                  <a:srgbClr val="000000"/>
                </a:solidFill>
              </a:rPr>
              <a:t>Complete the reminder client card and give it to the client. Explain that the card shows the type of IUD, the date of insertion, the clinic name, and the </a:t>
            </a:r>
            <a:r>
              <a:rPr lang="en-US" sz="2000"/>
              <a:t>duration. Remind client that she can get the IUD removed anytime </a:t>
            </a:r>
            <a:r>
              <a:rPr lang="en-US" sz="2000" err="1"/>
              <a:t>fr</a:t>
            </a:r>
            <a:r>
              <a:rPr lang="en-US" sz="2000"/>
              <a:t> any reason.</a:t>
            </a: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7"/>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a:solidFill>
                  <a:srgbClr val="000000"/>
                </a:solidFill>
                <a:latin typeface="Arial Black"/>
                <a:ea typeface="Arial Black"/>
                <a:cs typeface="Arial Black"/>
                <a:sym typeface="Arial Black"/>
              </a:rPr>
              <a:t>Post insertion instructions…</a:t>
            </a:r>
            <a:endParaRPr sz="4000" b="1">
              <a:latin typeface="Arial Black"/>
              <a:ea typeface="Arial Black"/>
              <a:cs typeface="Arial Black"/>
              <a:sym typeface="Arial Black"/>
            </a:endParaRPr>
          </a:p>
        </p:txBody>
      </p:sp>
      <p:sp>
        <p:nvSpPr>
          <p:cNvPr id="328" name="Google Shape;328;p27"/>
          <p:cNvSpPr txBox="1">
            <a:spLocks noGrp="1"/>
          </p:cNvSpPr>
          <p:nvPr>
            <p:ph type="body" idx="1"/>
          </p:nvPr>
        </p:nvSpPr>
        <p:spPr>
          <a:xfrm>
            <a:off x="838200" y="1825625"/>
            <a:ext cx="10063163" cy="4351338"/>
          </a:xfrm>
          <a:prstGeom prst="rect">
            <a:avLst/>
          </a:prstGeom>
          <a:noFill/>
          <a:ln>
            <a:noFill/>
          </a:ln>
        </p:spPr>
        <p:txBody>
          <a:bodyPr spcFirstLastPara="1" wrap="square" lIns="91425" tIns="45700" rIns="91425" bIns="45700" anchor="t" anchorCtr="0">
            <a:normAutofit/>
          </a:bodyPr>
          <a:lstStyle/>
          <a:p>
            <a:pPr marL="114300" indent="0">
              <a:lnSpc>
                <a:spcPct val="110000"/>
              </a:lnSpc>
              <a:buNone/>
            </a:pPr>
            <a:r>
              <a:rPr lang="en-US" sz="2000"/>
              <a:t>Remind the client:</a:t>
            </a:r>
            <a:endParaRPr lang="en-US"/>
          </a:p>
          <a:p>
            <a:pPr>
              <a:lnSpc>
                <a:spcPct val="110000"/>
              </a:lnSpc>
            </a:pPr>
            <a:r>
              <a:rPr lang="en-US" sz="2000"/>
              <a:t>IUDs including H-IUDs do not protect against STIs; need to use condoms if at risk.</a:t>
            </a:r>
            <a:endParaRPr sz="2000"/>
          </a:p>
          <a:p>
            <a:pPr>
              <a:lnSpc>
                <a:spcPct val="110000"/>
              </a:lnSpc>
            </a:pPr>
            <a:r>
              <a:rPr lang="en-US" sz="2000"/>
              <a:t>Possible side effects, especially bleeding changes to be expected. If these symptoms are mild and consistent with uterine involution, provide reassurance. Expect lochia but take note of heavy bleeding or clots indicative of postpartum hemorrhage.</a:t>
            </a:r>
          </a:p>
          <a:p>
            <a:pPr>
              <a:lnSpc>
                <a:spcPct val="110000"/>
              </a:lnSpc>
            </a:pPr>
            <a:r>
              <a:rPr lang="en-US" sz="2000"/>
              <a:t>When to return to the clinic</a:t>
            </a:r>
            <a:endParaRPr sz="2000"/>
          </a:p>
          <a:p>
            <a:pPr>
              <a:lnSpc>
                <a:spcPct val="110000"/>
              </a:lnSpc>
            </a:pPr>
            <a:r>
              <a:rPr lang="en-US" sz="2000"/>
              <a:t>Complete the client record</a:t>
            </a:r>
            <a:endParaRPr sz="2000"/>
          </a:p>
          <a:p>
            <a:pPr marL="0" indent="0">
              <a:lnSpc>
                <a:spcPct val="95000"/>
              </a:lnSpc>
              <a:spcBef>
                <a:spcPts val="600"/>
              </a:spcBef>
              <a:buNone/>
            </a:pPr>
            <a:endParaRPr sz="2000"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9"/>
          <p:cNvSpPr txBox="1">
            <a:spLocks noGrp="1"/>
          </p:cNvSpPr>
          <p:nvPr>
            <p:ph type="title"/>
          </p:nvPr>
        </p:nvSpPr>
        <p:spPr>
          <a:xfrm>
            <a:off x="766666" y="210986"/>
            <a:ext cx="10431887" cy="1069174"/>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600" b="1">
                <a:latin typeface="Arial Black"/>
                <a:ea typeface="Arial Black"/>
                <a:cs typeface="Arial Black"/>
                <a:sym typeface="Arial Black"/>
              </a:rPr>
              <a:t>What are the problems that a provider can encounter at the time of insertion</a:t>
            </a:r>
            <a:endParaRPr/>
          </a:p>
        </p:txBody>
      </p:sp>
      <p:sp>
        <p:nvSpPr>
          <p:cNvPr id="335" name="Google Shape;335;p29"/>
          <p:cNvSpPr txBox="1">
            <a:spLocks noGrp="1"/>
          </p:cNvSpPr>
          <p:nvPr>
            <p:ph type="body" idx="1"/>
          </p:nvPr>
        </p:nvSpPr>
        <p:spPr>
          <a:xfrm>
            <a:off x="766666" y="1727878"/>
            <a:ext cx="10431887" cy="4351338"/>
          </a:xfrm>
          <a:prstGeom prst="rect">
            <a:avLst/>
          </a:prstGeom>
          <a:noFill/>
          <a:ln>
            <a:noFill/>
          </a:ln>
        </p:spPr>
        <p:txBody>
          <a:bodyPr spcFirstLastPara="1" wrap="square" lIns="91425" tIns="45700" rIns="91425" bIns="45700" anchor="t" anchorCtr="0">
            <a:noAutofit/>
          </a:bodyPr>
          <a:lstStyle/>
          <a:p>
            <a:r>
              <a:rPr lang="en-US" sz="2400" b="1"/>
              <a:t>IUD seen in vagina or cervix after placement :</a:t>
            </a:r>
            <a:endParaRPr lang="en-US" sz="2400"/>
          </a:p>
          <a:p>
            <a:pPr marL="914400" lvl="1" indent="-342900" algn="l" rtl="0">
              <a:lnSpc>
                <a:spcPct val="100000"/>
              </a:lnSpc>
              <a:spcBef>
                <a:spcPts val="360"/>
              </a:spcBef>
              <a:spcAft>
                <a:spcPts val="0"/>
              </a:spcAft>
              <a:buSzPts val="1800"/>
              <a:buFont typeface="Noto Sans Symbols"/>
              <a:buChar char="⮚"/>
            </a:pPr>
            <a:r>
              <a:rPr lang="en-US" sz="2400"/>
              <a:t>Remove the IUD with HLD forceps and reinsert the same IUD if not contaminated. If contaminated, use a new IUD.</a:t>
            </a:r>
          </a:p>
          <a:p>
            <a:pPr lvl="1">
              <a:buFont typeface="Noto Sans Symbols"/>
              <a:buChar char="⮚"/>
            </a:pPr>
            <a:r>
              <a:rPr lang="en-US" sz="2400"/>
              <a:t>The strings of the H IUD are longer than the copper IUD and may be visible at the cervix. Do not pull the strings. Trim them to 3-4 </a:t>
            </a:r>
            <a:r>
              <a:rPr lang="en-US" sz="2400" err="1"/>
              <a:t>cms</a:t>
            </a:r>
            <a:r>
              <a:rPr lang="en-US" sz="2400"/>
              <a:t> outside the cervix.</a:t>
            </a:r>
          </a:p>
          <a:p>
            <a:pPr marL="457200" lvl="0" indent="-342900" algn="l" rtl="0">
              <a:lnSpc>
                <a:spcPct val="100000"/>
              </a:lnSpc>
              <a:spcBef>
                <a:spcPts val="360"/>
              </a:spcBef>
              <a:spcAft>
                <a:spcPts val="0"/>
              </a:spcAft>
              <a:buClr>
                <a:srgbClr val="000000"/>
              </a:buClr>
              <a:buSzPts val="1800"/>
              <a:buChar char="•"/>
            </a:pPr>
            <a:r>
              <a:rPr lang="en-US" sz="2400" b="1"/>
              <a:t>Uterine perforation (very rare): Loss of resistance and sudden pain</a:t>
            </a:r>
            <a:endParaRPr sz="2400"/>
          </a:p>
          <a:p>
            <a:pPr marL="914400" lvl="1" indent="-342900" algn="l" rtl="0">
              <a:lnSpc>
                <a:spcPct val="100000"/>
              </a:lnSpc>
              <a:spcBef>
                <a:spcPts val="360"/>
              </a:spcBef>
              <a:spcAft>
                <a:spcPts val="0"/>
              </a:spcAft>
              <a:buSzPts val="1800"/>
              <a:buFont typeface="Noto Sans Symbols"/>
              <a:buChar char="⮚"/>
            </a:pPr>
            <a:r>
              <a:rPr lang="en-US" sz="2400"/>
              <a:t>Stop the procedure and remove the instruments</a:t>
            </a:r>
            <a:endParaRPr sz="2400"/>
          </a:p>
          <a:p>
            <a:pPr marL="914400" lvl="1" indent="-342900" algn="l" rtl="0">
              <a:lnSpc>
                <a:spcPct val="100000"/>
              </a:lnSpc>
              <a:spcBef>
                <a:spcPts val="360"/>
              </a:spcBef>
              <a:spcAft>
                <a:spcPts val="0"/>
              </a:spcAft>
              <a:buSzPts val="1800"/>
              <a:buFont typeface="Noto Sans Symbols"/>
              <a:buChar char="⮚"/>
            </a:pPr>
            <a:r>
              <a:rPr lang="en-US" sz="2400"/>
              <a:t>Observe vitals, rigidity, and bleeding. Start IV fluids and IV Antibiotics</a:t>
            </a:r>
            <a:endParaRPr sz="2400"/>
          </a:p>
          <a:p>
            <a:pPr lvl="1">
              <a:buFont typeface="Noto Sans Symbols"/>
              <a:buChar char="⮚"/>
            </a:pPr>
            <a:r>
              <a:rPr lang="en-US" sz="2400"/>
              <a:t>If vitals are low and failing- take appropriate steps such as ultrasound and referral to a higher center</a:t>
            </a:r>
            <a:endParaRPr sz="2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0"/>
          <p:cNvSpPr txBox="1">
            <a:spLocks noGrp="1"/>
          </p:cNvSpPr>
          <p:nvPr>
            <p:ph type="title"/>
          </p:nvPr>
        </p:nvSpPr>
        <p:spPr>
          <a:xfrm>
            <a:off x="742950" y="57566"/>
            <a:ext cx="11059885" cy="1339170"/>
          </a:xfrm>
          <a:prstGeom prst="rect">
            <a:avLst/>
          </a:prstGeom>
          <a:noFill/>
          <a:ln>
            <a:noFill/>
          </a:ln>
        </p:spPr>
        <p:txBody>
          <a:bodyPr spcFirstLastPara="1" wrap="square" lIns="91425" tIns="45700" rIns="91425" bIns="45700" anchor="ctr" anchorCtr="0">
            <a:norm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Best practices to minimize the risk of complications</a:t>
            </a:r>
            <a:endParaRPr sz="4000">
              <a:latin typeface="Arial Black"/>
              <a:ea typeface="Arial Black"/>
              <a:cs typeface="Arial Black"/>
              <a:sym typeface="Arial Black"/>
            </a:endParaRPr>
          </a:p>
        </p:txBody>
      </p:sp>
      <p:sp>
        <p:nvSpPr>
          <p:cNvPr id="342" name="Google Shape;342;p30"/>
          <p:cNvSpPr txBox="1">
            <a:spLocks noGrp="1"/>
          </p:cNvSpPr>
          <p:nvPr>
            <p:ph type="body" idx="1"/>
          </p:nvPr>
        </p:nvSpPr>
        <p:spPr>
          <a:xfrm>
            <a:off x="583475" y="1699075"/>
            <a:ext cx="11059800" cy="5004600"/>
          </a:xfrm>
          <a:prstGeom prst="rect">
            <a:avLst/>
          </a:prstGeom>
          <a:noFill/>
          <a:ln>
            <a:noFill/>
          </a:ln>
        </p:spPr>
        <p:txBody>
          <a:bodyPr spcFirstLastPara="1" wrap="square" lIns="91425" tIns="45700" rIns="91425" bIns="45700" anchor="t" anchorCtr="0">
            <a:noAutofit/>
          </a:bodyPr>
          <a:lstStyle/>
          <a:p>
            <a:pPr marL="50800" indent="0">
              <a:buNone/>
            </a:pPr>
            <a:r>
              <a:rPr lang="en-US" sz="2400" b="1"/>
              <a:t>Provider competence and confidence</a:t>
            </a:r>
            <a:endParaRPr lang="en-US" sz="2400">
              <a:solidFill>
                <a:srgbClr val="003366"/>
              </a:solidFill>
            </a:endParaRPr>
          </a:p>
          <a:p>
            <a:pPr marL="0" indent="0">
              <a:buNone/>
            </a:pPr>
            <a:r>
              <a:rPr lang="en-US" sz="2400" b="1">
                <a:solidFill>
                  <a:srgbClr val="000000"/>
                </a:solidFill>
                <a:latin typeface="Arial"/>
                <a:ea typeface="Arial"/>
                <a:cs typeface="Arial"/>
                <a:sym typeface="Arial"/>
              </a:rPr>
              <a:t>Careful screening of clients</a:t>
            </a:r>
            <a:r>
              <a:rPr lang="en-US" sz="2400" b="1"/>
              <a:t> before insertion</a:t>
            </a:r>
            <a:endParaRPr lang="en-US"/>
          </a:p>
          <a:p>
            <a:pPr marL="342900" lvl="0" indent="-342900" algn="l" rtl="0">
              <a:lnSpc>
                <a:spcPct val="100000"/>
              </a:lnSpc>
              <a:spcBef>
                <a:spcPts val="560"/>
              </a:spcBef>
              <a:spcAft>
                <a:spcPts val="0"/>
              </a:spcAft>
              <a:buSzPts val="2000"/>
              <a:buChar char="•"/>
            </a:pPr>
            <a:r>
              <a:rPr lang="en-US" sz="2400">
                <a:solidFill>
                  <a:srgbClr val="000000"/>
                </a:solidFill>
                <a:latin typeface="Arial"/>
                <a:ea typeface="Arial"/>
                <a:cs typeface="Arial"/>
                <a:sym typeface="Arial"/>
              </a:rPr>
              <a:t>Screen the client for high risk of STIs</a:t>
            </a:r>
            <a:endParaRPr sz="2400"/>
          </a:p>
          <a:p>
            <a:pPr marL="342900" indent="-342900">
              <a:buSzPts val="2000"/>
            </a:pPr>
            <a:r>
              <a:rPr lang="en-US" sz="2400">
                <a:solidFill>
                  <a:srgbClr val="000000"/>
                </a:solidFill>
                <a:latin typeface="Arial"/>
                <a:ea typeface="Arial"/>
                <a:cs typeface="Arial"/>
                <a:sym typeface="Arial"/>
              </a:rPr>
              <a:t>Screen the client to be certain there is no </a:t>
            </a:r>
            <a:r>
              <a:rPr lang="en-US" sz="2400"/>
              <a:t>contraindication to the insertion immediate postpartum.</a:t>
            </a:r>
            <a:endParaRPr sz="2400"/>
          </a:p>
          <a:p>
            <a:pPr marL="0" indent="0">
              <a:buNone/>
            </a:pPr>
            <a:r>
              <a:rPr lang="en-US" sz="2400" b="1">
                <a:solidFill>
                  <a:srgbClr val="000000"/>
                </a:solidFill>
                <a:latin typeface="Arial"/>
                <a:ea typeface="Arial"/>
                <a:cs typeface="Arial"/>
                <a:sym typeface="Arial"/>
              </a:rPr>
              <a:t>Use </a:t>
            </a:r>
            <a:r>
              <a:rPr lang="en-US" sz="2400" b="1"/>
              <a:t>correct</a:t>
            </a:r>
            <a:r>
              <a:rPr lang="en-US" sz="2400" b="1">
                <a:solidFill>
                  <a:srgbClr val="000000"/>
                </a:solidFill>
                <a:latin typeface="Arial"/>
                <a:ea typeface="Arial"/>
                <a:cs typeface="Arial"/>
                <a:sym typeface="Arial"/>
              </a:rPr>
              <a:t> </a:t>
            </a:r>
            <a:r>
              <a:rPr lang="en-US" sz="2400" b="1"/>
              <a:t>instrument for insertion to ensure fundal placement</a:t>
            </a:r>
            <a:endParaRPr sz="2400" b="1">
              <a:solidFill>
                <a:srgbClr val="000000"/>
              </a:solidFill>
              <a:latin typeface="Arial"/>
              <a:ea typeface="Arial"/>
              <a:cs typeface="Arial"/>
            </a:endParaRPr>
          </a:p>
          <a:p>
            <a:pPr marL="0" lvl="0" indent="0" algn="l" rtl="0">
              <a:lnSpc>
                <a:spcPct val="100000"/>
              </a:lnSpc>
              <a:spcBef>
                <a:spcPts val="560"/>
              </a:spcBef>
              <a:spcAft>
                <a:spcPts val="0"/>
              </a:spcAft>
              <a:buSzPts val="2800"/>
              <a:buNone/>
            </a:pPr>
            <a:r>
              <a:rPr lang="en-US" sz="2400" b="1">
                <a:solidFill>
                  <a:srgbClr val="000000"/>
                </a:solidFill>
                <a:latin typeface="Arial"/>
                <a:ea typeface="Arial"/>
                <a:cs typeface="Arial"/>
                <a:sym typeface="Arial"/>
              </a:rPr>
              <a:t>Correct insertion technique</a:t>
            </a:r>
            <a:endParaRPr sz="2400" b="1">
              <a:solidFill>
                <a:srgbClr val="000000"/>
              </a:solidFill>
              <a:latin typeface="Arial"/>
              <a:ea typeface="Arial"/>
              <a:cs typeface="Arial"/>
            </a:endParaRPr>
          </a:p>
          <a:p>
            <a:pPr marL="0" lvl="0" indent="0" algn="l" rtl="0">
              <a:lnSpc>
                <a:spcPct val="100000"/>
              </a:lnSpc>
              <a:spcBef>
                <a:spcPts val="560"/>
              </a:spcBef>
              <a:spcAft>
                <a:spcPts val="0"/>
              </a:spcAft>
              <a:buSzPts val="2800"/>
              <a:buNone/>
            </a:pPr>
            <a:r>
              <a:rPr lang="en-US" sz="2400" b="1">
                <a:solidFill>
                  <a:srgbClr val="000000"/>
                </a:solidFill>
                <a:latin typeface="Arial"/>
                <a:ea typeface="Arial"/>
                <a:cs typeface="Arial"/>
                <a:sym typeface="Arial"/>
              </a:rPr>
              <a:t>Strict adherence to infection prevention practices during</a:t>
            </a:r>
            <a:r>
              <a:rPr lang="en-US" sz="2400" b="1"/>
              <a:t> delivery and insertion.</a:t>
            </a:r>
            <a:endParaRPr sz="2400"/>
          </a:p>
          <a:p>
            <a:pPr marL="0" lvl="0" indent="0" algn="l" rtl="0">
              <a:lnSpc>
                <a:spcPct val="100000"/>
              </a:lnSpc>
              <a:spcBef>
                <a:spcPts val="560"/>
              </a:spcBef>
              <a:spcAft>
                <a:spcPts val="0"/>
              </a:spcAft>
              <a:buSzPts val="2800"/>
              <a:buNone/>
            </a:pPr>
            <a:r>
              <a:rPr lang="en-US" sz="2400" b="1">
                <a:solidFill>
                  <a:srgbClr val="000000"/>
                </a:solidFill>
                <a:latin typeface="Arial"/>
                <a:ea typeface="Arial"/>
                <a:cs typeface="Arial"/>
                <a:sym typeface="Arial"/>
              </a:rPr>
              <a:t>Slow and gentle movements during insertion to assure technical accuracy, client comfort, and safety.</a:t>
            </a:r>
            <a:endParaRPr sz="2400" b="1"/>
          </a:p>
          <a:p>
            <a:pPr marL="0" lvl="0" indent="0" algn="l" rtl="0">
              <a:lnSpc>
                <a:spcPct val="100000"/>
              </a:lnSpc>
              <a:spcBef>
                <a:spcPts val="560"/>
              </a:spcBef>
              <a:spcAft>
                <a:spcPts val="0"/>
              </a:spcAft>
              <a:buNone/>
            </a:pPr>
            <a:endParaRPr sz="2400" b="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73"/>
          <p:cNvSpPr/>
          <p:nvPr/>
        </p:nvSpPr>
        <p:spPr>
          <a:xfrm>
            <a:off x="0" y="0"/>
            <a:ext cx="12192000" cy="1234440"/>
          </a:xfrm>
          <a:prstGeom prst="rect">
            <a:avLst/>
          </a:prstGeom>
          <a:solidFill>
            <a:srgbClr val="FF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49" name="Google Shape;349;p7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Key message for providers!</a:t>
            </a:r>
            <a:endParaRPr/>
          </a:p>
        </p:txBody>
      </p:sp>
      <p:sp>
        <p:nvSpPr>
          <p:cNvPr id="350" name="Google Shape;350;p73"/>
          <p:cNvSpPr txBox="1">
            <a:spLocks noGrp="1"/>
          </p:cNvSpPr>
          <p:nvPr>
            <p:ph type="body" idx="1"/>
          </p:nvPr>
        </p:nvSpPr>
        <p:spPr>
          <a:xfrm>
            <a:off x="609600" y="1486852"/>
            <a:ext cx="10972800" cy="4525962"/>
          </a:xfrm>
          <a:prstGeom prst="rect">
            <a:avLst/>
          </a:prstGeom>
          <a:noFill/>
          <a:ln>
            <a:noFill/>
          </a:ln>
        </p:spPr>
        <p:txBody>
          <a:bodyPr spcFirstLastPara="1" wrap="square" lIns="91425" tIns="45700" rIns="91425" bIns="45700" anchor="t" anchorCtr="0">
            <a:normAutofit/>
          </a:bodyPr>
          <a:lstStyle/>
          <a:p>
            <a:pPr marL="457200" lvl="0" indent="-457200" algn="l" rtl="0">
              <a:lnSpc>
                <a:spcPct val="100000"/>
              </a:lnSpc>
              <a:spcBef>
                <a:spcPts val="360"/>
              </a:spcBef>
              <a:spcAft>
                <a:spcPts val="0"/>
              </a:spcAft>
              <a:buSzPts val="1800"/>
              <a:buFont typeface="Arial"/>
              <a:buChar char="•"/>
            </a:pPr>
            <a:r>
              <a:rPr lang="en-US" sz="2400"/>
              <a:t>Understanding what is happening in the woman’s body is critical to proper PPIUD insertion</a:t>
            </a:r>
          </a:p>
          <a:p>
            <a:pPr marL="457200" lvl="0" indent="-457200" algn="l" rtl="0">
              <a:lnSpc>
                <a:spcPct val="100000"/>
              </a:lnSpc>
              <a:spcBef>
                <a:spcPts val="360"/>
              </a:spcBef>
              <a:spcAft>
                <a:spcPts val="0"/>
              </a:spcAft>
              <a:buSzPts val="1800"/>
              <a:buChar char="•"/>
            </a:pPr>
            <a:r>
              <a:rPr lang="en-US" sz="2400"/>
              <a:t>Correct technique and use of correct instruments help ensure:</a:t>
            </a:r>
            <a:endParaRPr sz="2400"/>
          </a:p>
          <a:p>
            <a:pPr marL="914400" lvl="1" indent="-342900" algn="l" rtl="0">
              <a:lnSpc>
                <a:spcPct val="100000"/>
              </a:lnSpc>
              <a:spcBef>
                <a:spcPts val="360"/>
              </a:spcBef>
              <a:spcAft>
                <a:spcPts val="0"/>
              </a:spcAft>
              <a:buSzPts val="1800"/>
              <a:buFont typeface="Noto Sans Symbols"/>
              <a:buChar char="✔"/>
            </a:pPr>
            <a:r>
              <a:rPr lang="en-US" sz="2400"/>
              <a:t>Placement of IUD at the fundus is critical to the retention of the IUD.</a:t>
            </a:r>
            <a:endParaRPr sz="2400"/>
          </a:p>
          <a:p>
            <a:pPr marL="914400" lvl="1" indent="-342900" algn="l" rtl="0">
              <a:lnSpc>
                <a:spcPct val="100000"/>
              </a:lnSpc>
              <a:spcBef>
                <a:spcPts val="360"/>
              </a:spcBef>
              <a:spcAft>
                <a:spcPts val="0"/>
              </a:spcAft>
              <a:buSzPts val="1800"/>
              <a:buFont typeface="Noto Sans Symbols"/>
              <a:buChar char="✔"/>
            </a:pPr>
            <a:r>
              <a:rPr lang="en-US" sz="2400"/>
              <a:t>Be gentle and patient: Remember, she has just delivered a baby.</a:t>
            </a:r>
            <a:endParaRPr sz="2400"/>
          </a:p>
          <a:p>
            <a:pPr marL="914400" lvl="1" indent="-342900" algn="l" rtl="0">
              <a:lnSpc>
                <a:spcPct val="100000"/>
              </a:lnSpc>
              <a:spcBef>
                <a:spcPts val="360"/>
              </a:spcBef>
              <a:spcAft>
                <a:spcPts val="0"/>
              </a:spcAft>
              <a:buSzPts val="1800"/>
              <a:buFont typeface="Noto Sans Symbols"/>
              <a:buChar char="✔"/>
            </a:pPr>
            <a:r>
              <a:rPr lang="en-US" sz="2400"/>
              <a:t>Follow all infection prevention practices.</a:t>
            </a:r>
            <a:endParaRPr sz="2400"/>
          </a:p>
          <a:p>
            <a:pPr marL="914400" lvl="1" indent="-342900" algn="l" rtl="0">
              <a:lnSpc>
                <a:spcPct val="100000"/>
              </a:lnSpc>
              <a:spcBef>
                <a:spcPts val="360"/>
              </a:spcBef>
              <a:spcAft>
                <a:spcPts val="0"/>
              </a:spcAft>
              <a:buSzPts val="1800"/>
              <a:buFont typeface="Noto Sans Symbols"/>
              <a:buChar char="✔"/>
            </a:pPr>
            <a:r>
              <a:rPr lang="en-US" sz="2400"/>
              <a:t>Remember to counsel the woman for removal if and when she desires it.</a:t>
            </a:r>
            <a:endParaRPr sz="2400"/>
          </a:p>
          <a:p>
            <a:pPr marL="457200" lvl="0" indent="-228600" algn="l" rtl="0">
              <a:lnSpc>
                <a:spcPct val="100000"/>
              </a:lnSpc>
              <a:spcBef>
                <a:spcPts val="360"/>
              </a:spcBef>
              <a:spcAft>
                <a:spcPts val="0"/>
              </a:spcAft>
              <a:buClr>
                <a:srgbClr val="000000"/>
              </a:buClr>
              <a:buSzPts val="1800"/>
              <a:buNone/>
            </a:pPr>
            <a:endParaRPr sz="2400"/>
          </a:p>
        </p:txBody>
      </p:sp>
      <p:pic>
        <p:nvPicPr>
          <p:cNvPr id="351" name="Google Shape;351;p73"/>
          <p:cNvPicPr preferRelativeResize="0">
            <a:picLocks noGrp="1"/>
          </p:cNvPicPr>
          <p:nvPr>
            <p:ph type="body" idx="4294967295"/>
          </p:nvPr>
        </p:nvPicPr>
        <p:blipFill rotWithShape="1">
          <a:blip r:embed="rId3">
            <a:alphaModFix/>
          </a:blip>
          <a:srcRect l="25832" t="19333" r="19166" b="25766"/>
          <a:stretch/>
        </p:blipFill>
        <p:spPr>
          <a:xfrm>
            <a:off x="304800" y="4728152"/>
            <a:ext cx="3228975" cy="18669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74"/>
          <p:cNvSpPr/>
          <p:nvPr/>
        </p:nvSpPr>
        <p:spPr>
          <a:xfrm>
            <a:off x="0" y="-43720"/>
            <a:ext cx="12192000" cy="1234440"/>
          </a:xfrm>
          <a:prstGeom prst="rect">
            <a:avLst/>
          </a:prstGeom>
          <a:solidFill>
            <a:srgbClr val="FF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8" name="Google Shape;358;p7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PPIUD: Summary</a:t>
            </a:r>
            <a:endParaRPr/>
          </a:p>
        </p:txBody>
      </p:sp>
      <p:sp>
        <p:nvSpPr>
          <p:cNvPr id="359" name="Google Shape;359;p74"/>
          <p:cNvSpPr txBox="1">
            <a:spLocks noGrp="1"/>
          </p:cNvSpPr>
          <p:nvPr>
            <p:ph type="body" idx="1"/>
          </p:nvPr>
        </p:nvSpPr>
        <p:spPr>
          <a:xfrm>
            <a:off x="79991" y="1395412"/>
            <a:ext cx="12112009" cy="5248334"/>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600"/>
              </a:spcBef>
              <a:spcAft>
                <a:spcPts val="0"/>
              </a:spcAft>
              <a:buSzPts val="1800"/>
              <a:buNone/>
            </a:pPr>
            <a:r>
              <a:rPr lang="en-US" sz="2400" b="1"/>
              <a:t>The postpartum period is a powerful opportunity to support reproductive autonomy and contraceptive choices. PPFP benefits the health benefits of  mothers, children, and families.</a:t>
            </a:r>
            <a:endParaRPr/>
          </a:p>
          <a:p>
            <a:pPr marL="114300" lvl="0" indent="0" algn="l" rtl="0">
              <a:lnSpc>
                <a:spcPct val="100000"/>
              </a:lnSpc>
              <a:spcBef>
                <a:spcPts val="600"/>
              </a:spcBef>
              <a:spcAft>
                <a:spcPts val="0"/>
              </a:spcAft>
              <a:buSzPts val="1800"/>
              <a:buNone/>
            </a:pPr>
            <a:r>
              <a:rPr lang="en-US" sz="2400"/>
              <a:t>Cost-effective and convenient way to provide a safe, highly effective, and reversible long-acting method. </a:t>
            </a:r>
            <a:endParaRPr/>
          </a:p>
          <a:p>
            <a:pPr marL="114300" lvl="0" indent="0" algn="l" rtl="0">
              <a:lnSpc>
                <a:spcPct val="100000"/>
              </a:lnSpc>
              <a:spcBef>
                <a:spcPts val="600"/>
              </a:spcBef>
              <a:spcAft>
                <a:spcPts val="0"/>
              </a:spcAft>
              <a:buSzPts val="1800"/>
              <a:buNone/>
            </a:pPr>
            <a:r>
              <a:rPr lang="en-US" sz="2400"/>
              <a:t>The antenatal through postpartum period are opportunities to provide FP/RH counseling, method choice information, and comprehensive  FP/RH services, including the provision of PPFP which ensures that a woman can choose the right method for her reproductive intentions. The IUD is one of the many option that can support women in their reproductive needs</a:t>
            </a:r>
            <a:endParaRPr sz="2400"/>
          </a:p>
          <a:p>
            <a:pPr marL="114300" lvl="0" indent="0" algn="l" rtl="0">
              <a:lnSpc>
                <a:spcPct val="100000"/>
              </a:lnSpc>
              <a:spcBef>
                <a:spcPts val="600"/>
              </a:spcBef>
              <a:spcAft>
                <a:spcPts val="0"/>
              </a:spcAft>
              <a:buSzPts val="1800"/>
              <a:buNone/>
            </a:pPr>
            <a:r>
              <a:rPr lang="en-US" sz="2400"/>
              <a:t>One limitation of PPIUD versus interval IUD is the higher expulsion rates. This is related to provider skills… </a:t>
            </a:r>
            <a:r>
              <a:rPr lang="en-US" sz="2400" u="sng"/>
              <a:t>and this is why we are here.</a:t>
            </a:r>
            <a:endParaRPr sz="2400"/>
          </a:p>
          <a:p>
            <a:pPr marL="114300" lvl="0" indent="0" algn="l" rtl="0">
              <a:lnSpc>
                <a:spcPct val="100000"/>
              </a:lnSpc>
              <a:spcBef>
                <a:spcPts val="360"/>
              </a:spcBef>
              <a:spcAft>
                <a:spcPts val="0"/>
              </a:spcAft>
              <a:buClr>
                <a:srgbClr val="000000"/>
              </a:buClr>
              <a:buSzPts val="1800"/>
              <a:buNone/>
            </a:pPr>
            <a:r>
              <a:rPr lang="en-US" sz="2400"/>
              <a:t>We must work together to correct myths and misinformation about the IUD/PPIUD!</a:t>
            </a:r>
            <a:endParaRPr sz="2400"/>
          </a:p>
          <a:p>
            <a:pPr marL="457200" lvl="0" indent="-228600" algn="l" rtl="0">
              <a:lnSpc>
                <a:spcPct val="100000"/>
              </a:lnSpc>
              <a:spcBef>
                <a:spcPts val="360"/>
              </a:spcBef>
              <a:spcAft>
                <a:spcPts val="0"/>
              </a:spcAft>
              <a:buClr>
                <a:srgbClr val="000000"/>
              </a:buClr>
              <a:buSzPts val="1800"/>
              <a:buNone/>
            </a:pPr>
            <a:endParaRPr sz="2400"/>
          </a:p>
          <a:p>
            <a:pPr marL="457200" lvl="0" indent="-228600" algn="l" rtl="0">
              <a:lnSpc>
                <a:spcPct val="100000"/>
              </a:lnSpc>
              <a:spcBef>
                <a:spcPts val="600"/>
              </a:spcBef>
              <a:spcAft>
                <a:spcPts val="0"/>
              </a:spcAft>
              <a:buSzPts val="1800"/>
              <a:buNone/>
            </a:pPr>
            <a:endParaRPr sz="20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7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800" b="1">
                <a:latin typeface="Arial Black" panose="020B0A04020102020204" pitchFamily="34" charset="0"/>
              </a:rPr>
              <a:t>Demonstration and practice session</a:t>
            </a:r>
            <a:endParaRPr sz="3800">
              <a:latin typeface="Arial Black" panose="020B0A04020102020204" pitchFamily="34" charset="0"/>
            </a:endParaRPr>
          </a:p>
        </p:txBody>
      </p:sp>
      <p:sp>
        <p:nvSpPr>
          <p:cNvPr id="366" name="Google Shape;366;p75"/>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114300" lvl="0" indent="0" algn="l" rtl="0">
              <a:lnSpc>
                <a:spcPct val="95000"/>
              </a:lnSpc>
              <a:spcBef>
                <a:spcPts val="960"/>
              </a:spcBef>
              <a:spcAft>
                <a:spcPts val="0"/>
              </a:spcAft>
              <a:buSzPts val="1800"/>
              <a:buNone/>
            </a:pPr>
            <a:endParaRPr sz="3200"/>
          </a:p>
          <a:p>
            <a:pPr marL="114300" indent="0">
              <a:lnSpc>
                <a:spcPct val="95000"/>
              </a:lnSpc>
              <a:spcBef>
                <a:spcPts val="960"/>
              </a:spcBef>
              <a:buNone/>
            </a:pPr>
            <a:r>
              <a:rPr lang="en-US" sz="3200"/>
              <a:t>Demonstrate the PPIUD insertion procedure on the anatomical model, using the clinical skills checklists and allow participants to practice under guidance of the facilitator.</a:t>
            </a:r>
            <a:r>
              <a:rPr lang="en-US" sz="3200">
                <a:solidFill>
                  <a:srgbClr val="FFFFFF"/>
                </a:solidFill>
              </a:rPr>
              <a:t>36</a:t>
            </a:r>
            <a:endParaRPr sz="3200">
              <a:solidFill>
                <a:srgbClr val="FFFF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76"/>
          <p:cNvSpPr txBox="1">
            <a:spLocks noGrp="1"/>
          </p:cNvSpPr>
          <p:nvPr>
            <p:ph type="body" idx="1"/>
          </p:nvPr>
        </p:nvSpPr>
        <p:spPr>
          <a:xfrm>
            <a:off x="2630424" y="2926080"/>
            <a:ext cx="10972800" cy="4525962"/>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360"/>
              </a:spcBef>
              <a:spcAft>
                <a:spcPts val="0"/>
              </a:spcAft>
              <a:buSzPts val="1800"/>
              <a:buNone/>
            </a:pPr>
            <a:r>
              <a:rPr lang="en-US" sz="4800"/>
              <a:t>           Questions?</a:t>
            </a:r>
            <a:endParaRPr/>
          </a:p>
          <a:p>
            <a:pPr marL="457200" lvl="0" indent="-228600" algn="l" rtl="0">
              <a:lnSpc>
                <a:spcPct val="100000"/>
              </a:lnSpc>
              <a:spcBef>
                <a:spcPts val="360"/>
              </a:spcBef>
              <a:spcAft>
                <a:spcPts val="0"/>
              </a:spcAft>
              <a:buClr>
                <a:srgbClr val="000000"/>
              </a:buClr>
              <a:buSzPts val="1800"/>
              <a:buNone/>
            </a:pPr>
            <a:endParaRPr/>
          </a:p>
        </p:txBody>
      </p:sp>
    </p:spTree>
  </p:cSld>
  <p:clrMapOvr>
    <a:masterClrMapping/>
  </p:clrMapOvr>
</p:sld>
</file>

<file path=ppt/theme/theme1.xml><?xml version="1.0" encoding="utf-8"?>
<a:theme xmlns:a="http://schemas.openxmlformats.org/drawingml/2006/main" name="3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337C0E-0E9E-4578-ADC0-ADEA9A04EC5D}">
  <ds:schemaRefs>
    <ds:schemaRef ds:uri="http://schemas.microsoft.com/sharepoint/v3/contenttype/forms"/>
  </ds:schemaRefs>
</ds:datastoreItem>
</file>

<file path=customXml/itemProps2.xml><?xml version="1.0" encoding="utf-8"?>
<ds:datastoreItem xmlns:ds="http://schemas.openxmlformats.org/officeDocument/2006/customXml" ds:itemID="{C9146AE8-8D27-48CB-9C54-18715947A234}">
  <ds:schemaRefs>
    <ds:schemaRef ds:uri="http://schemas.microsoft.com/office/2006/documentManagement/types"/>
    <ds:schemaRef ds:uri="http://www.w3.org/XML/1998/namespace"/>
    <ds:schemaRef ds:uri="http://schemas.microsoft.com/office/2006/metadata/properties"/>
    <ds:schemaRef ds:uri="http://purl.org/dc/terms/"/>
    <ds:schemaRef ds:uri="1b272b03-6f34-4839-987f-e6d34f92f785"/>
    <ds:schemaRef ds:uri="http://schemas.openxmlformats.org/package/2006/metadata/core-properties"/>
    <ds:schemaRef ds:uri="8d42e0dd-18ca-448e-996e-c2aaa315e839"/>
    <ds:schemaRef ds:uri="http://schemas.microsoft.com/office/infopath/2007/PartnerControls"/>
    <ds:schemaRef ds:uri="71c45d75-c9c9-409a-a4e9-a617adc7c43c"/>
    <ds:schemaRef ds:uri="c8df3461-28a5-4f07-a897-5548def6ad5e"/>
    <ds:schemaRef ds:uri="http://purl.org/dc/dcmitype/"/>
    <ds:schemaRef ds:uri="http://purl.org/dc/elements/1.1/"/>
  </ds:schemaRefs>
</ds:datastoreItem>
</file>

<file path=customXml/itemProps3.xml><?xml version="1.0" encoding="utf-8"?>
<ds:datastoreItem xmlns:ds="http://schemas.openxmlformats.org/officeDocument/2006/customXml" ds:itemID="{131C3C21-573E-4CF2-B98D-47DC74551E9A}">
  <ds:schemaRefs>
    <ds:schemaRef ds:uri="1b272b03-6f34-4839-987f-e6d34f92f785"/>
    <ds:schemaRef ds:uri="71c45d75-c9c9-409a-a4e9-a617adc7c43c"/>
    <ds:schemaRef ds:uri="8d42e0dd-18ca-448e-996e-c2aaa315e839"/>
    <ds:schemaRef ds:uri="c8df3461-28a5-4f07-a897-5548def6ad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3455</Words>
  <Application>Microsoft Office PowerPoint</Application>
  <PresentationFormat>Widescreen</PresentationFormat>
  <Paragraphs>291</Paragraphs>
  <Slides>41</Slides>
  <Notes>39</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41</vt:i4>
      </vt:variant>
    </vt:vector>
  </HeadingPairs>
  <TitlesOfParts>
    <vt:vector size="53" baseType="lpstr">
      <vt:lpstr>Noto Sans Symbols</vt:lpstr>
      <vt:lpstr>Noto Sans Symbols,Sans-Serif</vt:lpstr>
      <vt:lpstr>Arial Black</vt:lpstr>
      <vt:lpstr>Times New Roman</vt:lpstr>
      <vt:lpstr>Arial</vt:lpstr>
      <vt:lpstr>Arial,Sans-Serif</vt:lpstr>
      <vt:lpstr>Calibri</vt:lpstr>
      <vt:lpstr>3_Theme1</vt:lpstr>
      <vt:lpstr>5_Theme1</vt:lpstr>
      <vt:lpstr>6_Theme1</vt:lpstr>
      <vt:lpstr>4_Theme1</vt:lpstr>
      <vt:lpstr>2_Default Design</vt:lpstr>
      <vt:lpstr>PowerPoint Presentation</vt:lpstr>
      <vt:lpstr>Session Objectives </vt:lpstr>
      <vt:lpstr>Anatomy of a Postpartum uterus</vt:lpstr>
      <vt:lpstr>What’s different about postpartum insertion of the IUD?</vt:lpstr>
      <vt:lpstr>Postpartum and Postabortion timings </vt:lpstr>
      <vt:lpstr>Place of Postpartum IUD Insertion</vt:lpstr>
      <vt:lpstr>Interval and postpartum IUD kit</vt:lpstr>
      <vt:lpstr>Providing PPIUD services Clinical assessment - Pre-Insertion screening</vt:lpstr>
      <vt:lpstr>Pre insertion counseling</vt:lpstr>
      <vt:lpstr>Postpartum IUD insertion technique</vt:lpstr>
      <vt:lpstr>Instruments and Supplies</vt:lpstr>
      <vt:lpstr>Instruments and Supplies, cont.</vt:lpstr>
      <vt:lpstr>Infection Prevention Practices</vt:lpstr>
      <vt:lpstr>Procedure Overview Step 1</vt:lpstr>
      <vt:lpstr>Step 2</vt:lpstr>
      <vt:lpstr>Step 3</vt:lpstr>
      <vt:lpstr>Step 4</vt:lpstr>
      <vt:lpstr>Step 5</vt:lpstr>
      <vt:lpstr>Step 6</vt:lpstr>
      <vt:lpstr>Step 7</vt:lpstr>
      <vt:lpstr>Step 8</vt:lpstr>
      <vt:lpstr>Step 9 Opening the Package-One-handed Inserter </vt:lpstr>
      <vt:lpstr>PowerPoint Presentation</vt:lpstr>
      <vt:lpstr>Step 11</vt:lpstr>
      <vt:lpstr>Step 12</vt:lpstr>
      <vt:lpstr>Step 13</vt:lpstr>
      <vt:lpstr>Step 14</vt:lpstr>
      <vt:lpstr>Step 15</vt:lpstr>
      <vt:lpstr>Step 16</vt:lpstr>
      <vt:lpstr>Step 17</vt:lpstr>
      <vt:lpstr>Step 18</vt:lpstr>
      <vt:lpstr>Step 19</vt:lpstr>
      <vt:lpstr>Step 20</vt:lpstr>
      <vt:lpstr>Post insertion instructions</vt:lpstr>
      <vt:lpstr>Post insertion instructions…</vt:lpstr>
      <vt:lpstr>What are the problems that a provider can encounter at the time of insertion</vt:lpstr>
      <vt:lpstr>Best practices to minimize the risk of complications</vt:lpstr>
      <vt:lpstr>Key message for providers!</vt:lpstr>
      <vt:lpstr>PPIUD: Summary</vt:lpstr>
      <vt:lpstr>Demonstration and practice session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Neeta Bhatnagar</dc:creator>
  <cp:lastModifiedBy>Ana Petricel</cp:lastModifiedBy>
  <cp:revision>38</cp:revision>
  <dcterms:created xsi:type="dcterms:W3CDTF">2023-01-31T21:09:55Z</dcterms:created>
  <dcterms:modified xsi:type="dcterms:W3CDTF">2025-01-27T15:29:51Z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Accelerator">
    <vt:lpwstr/>
  </property>
  <property fmtid="{D5CDD505-2E9C-101B-9397-08002B2CF9AE}" pid="4" name="MediaServiceImageTags">
    <vt:lpwstr/>
  </property>
  <property fmtid="{D5CDD505-2E9C-101B-9397-08002B2CF9AE}" pid="5" name="MCGL Country">
    <vt:lpwstr/>
  </property>
  <property fmtid="{D5CDD505-2E9C-101B-9397-08002B2CF9AE}" pid="6" name="High-impact Intervention">
    <vt:lpwstr/>
  </property>
  <property fmtid="{D5CDD505-2E9C-101B-9397-08002B2CF9AE}" pid="7" name="MCGL_x0020_Accelerator">
    <vt:lpwstr/>
  </property>
  <property fmtid="{D5CDD505-2E9C-101B-9397-08002B2CF9AE}" pid="8" name="MCGL_x0020_Country">
    <vt:lpwstr/>
  </property>
  <property fmtid="{D5CDD505-2E9C-101B-9397-08002B2CF9AE}" pid="9" name="High_x002d_impact_x0020_Intervention">
    <vt:lpwstr/>
  </property>
</Properties>
</file>