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5"/>
    <p:sldMasterId id="2147483652" r:id="rId6"/>
  </p:sldMasterIdLst>
  <p:notesMasterIdLst>
    <p:notesMasterId r:id="rId37"/>
  </p:notesMasterIdLst>
  <p:sldIdLst>
    <p:sldId id="256" r:id="rId7"/>
    <p:sldId id="291" r:id="rId8"/>
    <p:sldId id="257" r:id="rId9"/>
    <p:sldId id="258" r:id="rId10"/>
    <p:sldId id="259" r:id="rId11"/>
    <p:sldId id="260" r:id="rId12"/>
    <p:sldId id="296" r:id="rId13"/>
    <p:sldId id="262" r:id="rId14"/>
    <p:sldId id="281" r:id="rId15"/>
    <p:sldId id="297" r:id="rId16"/>
    <p:sldId id="282" r:id="rId17"/>
    <p:sldId id="283" r:id="rId18"/>
    <p:sldId id="284" r:id="rId19"/>
    <p:sldId id="285" r:id="rId20"/>
    <p:sldId id="286" r:id="rId21"/>
    <p:sldId id="287" r:id="rId22"/>
    <p:sldId id="288" r:id="rId23"/>
    <p:sldId id="289" r:id="rId24"/>
    <p:sldId id="265" r:id="rId25"/>
    <p:sldId id="267" r:id="rId26"/>
    <p:sldId id="268" r:id="rId27"/>
    <p:sldId id="269" r:id="rId28"/>
    <p:sldId id="270" r:id="rId29"/>
    <p:sldId id="271" r:id="rId30"/>
    <p:sldId id="272" r:id="rId31"/>
    <p:sldId id="273" r:id="rId32"/>
    <p:sldId id="274" r:id="rId33"/>
    <p:sldId id="275" r:id="rId34"/>
    <p:sldId id="299" r:id="rId35"/>
    <p:sldId id="276" r:id="rId36"/>
  </p:sldIdLst>
  <p:sldSz cx="9144000" cy="6858000" type="screen4x3"/>
  <p:notesSz cx="6881813" cy="9296400"/>
  <p:embeddedFontLst>
    <p:embeddedFont>
      <p:font typeface="Arial Black" panose="020B0A04020102020204" pitchFamily="34" charset="0"/>
      <p:regular r:id="rId38"/>
      <p:bold r:id="rId39"/>
    </p:embeddedFont>
    <p:embeddedFont>
      <p:font typeface="Garamond" panose="02020404030301010803" pitchFamily="18" charset="0"/>
      <p:regular r:id="rId40"/>
      <p:bold r:id="rId41"/>
      <p:italic r:id="rId42"/>
      <p:boldItalic r:id="rId43"/>
    </p:embeddedFont>
    <p:embeddedFont>
      <p:font typeface="Nunito" pitchFamily="2" charset="0"/>
      <p:regular r:id="rId44"/>
      <p:bold r:id="rId45"/>
      <p:italic r:id="rId46"/>
      <p:boldItalic r:id="rId47"/>
    </p:embeddedFont>
    <p:embeddedFont>
      <p:font typeface="Tienne" panose="020B0604020202020204" charset="0"/>
      <p:regular r:id="rId48"/>
      <p:bold r:id="rId49"/>
    </p:embeddedFont>
  </p:embeddedFontLst>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B8A272-E507-4EB2-9DD2-BD6824941A91}" v="7" dt="2025-01-27T15:27:24.597"/>
  </p1510:revLst>
</p1510:revInfo>
</file>

<file path=ppt/tableStyles.xml><?xml version="1.0" encoding="utf-8"?>
<a:tblStyleLst xmlns:a="http://schemas.openxmlformats.org/drawingml/2006/main" def="{9541780F-4399-4013-B097-34612B3F8B1F}">
  <a:tblStyle styleId="{9541780F-4399-4013-B097-34612B3F8B1F}"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1544" autoAdjust="0"/>
  </p:normalViewPr>
  <p:slideViewPr>
    <p:cSldViewPr snapToGrid="0">
      <p:cViewPr varScale="1">
        <p:scale>
          <a:sx n="63" d="100"/>
          <a:sy n="63" d="100"/>
        </p:scale>
        <p:origin x="1662" y="66"/>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2.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7.fntdata"/><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4.xml"/><Relationship Id="rId41" Type="http://schemas.openxmlformats.org/officeDocument/2006/relationships/font" Target="fonts/font4.fntdata"/><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ta Bhatnagar" userId="S::nbhatnagar@jhpiego.org::5911732b-fbfe-4d3d-b8bd-8ca77ef6091e" providerId="AD" clId="Web-{2441C000-BAC1-B1D5-78CE-DCA3386E5693}"/>
    <pc:docChg chg="addSld delSld modSld">
      <pc:chgData name="Neeta Bhatnagar" userId="S::nbhatnagar@jhpiego.org::5911732b-fbfe-4d3d-b8bd-8ca77ef6091e" providerId="AD" clId="Web-{2441C000-BAC1-B1D5-78CE-DCA3386E5693}" dt="2024-10-04T15:02:02.239" v="1584" actId="1076"/>
      <pc:docMkLst>
        <pc:docMk/>
      </pc:docMkLst>
      <pc:sldChg chg="del">
        <pc:chgData name="Neeta Bhatnagar" userId="S::nbhatnagar@jhpiego.org::5911732b-fbfe-4d3d-b8bd-8ca77ef6091e" providerId="AD" clId="Web-{2441C000-BAC1-B1D5-78CE-DCA3386E5693}" dt="2024-10-04T14:50:01.740" v="1497"/>
        <pc:sldMkLst>
          <pc:docMk/>
          <pc:sldMk cId="0" sldId="261"/>
        </pc:sldMkLst>
      </pc:sldChg>
      <pc:sldChg chg="modSp">
        <pc:chgData name="Neeta Bhatnagar" userId="S::nbhatnagar@jhpiego.org::5911732b-fbfe-4d3d-b8bd-8ca77ef6091e" providerId="AD" clId="Web-{2441C000-BAC1-B1D5-78CE-DCA3386E5693}" dt="2024-10-04T15:02:02.239" v="1584" actId="1076"/>
        <pc:sldMkLst>
          <pc:docMk/>
          <pc:sldMk cId="0" sldId="273"/>
        </pc:sldMkLst>
      </pc:sldChg>
      <pc:sldChg chg="modSp">
        <pc:chgData name="Neeta Bhatnagar" userId="S::nbhatnagar@jhpiego.org::5911732b-fbfe-4d3d-b8bd-8ca77ef6091e" providerId="AD" clId="Web-{2441C000-BAC1-B1D5-78CE-DCA3386E5693}" dt="2024-10-04T14:05:46.521" v="15" actId="20577"/>
        <pc:sldMkLst>
          <pc:docMk/>
          <pc:sldMk cId="3164768240" sldId="277"/>
        </pc:sldMkLst>
      </pc:sldChg>
      <pc:sldChg chg="modSp">
        <pc:chgData name="Neeta Bhatnagar" userId="S::nbhatnagar@jhpiego.org::5911732b-fbfe-4d3d-b8bd-8ca77ef6091e" providerId="AD" clId="Web-{2441C000-BAC1-B1D5-78CE-DCA3386E5693}" dt="2024-10-04T14:53:26.061" v="1517" actId="20577"/>
        <pc:sldMkLst>
          <pc:docMk/>
          <pc:sldMk cId="2851818508" sldId="281"/>
        </pc:sldMkLst>
      </pc:sldChg>
      <pc:sldChg chg="modSp">
        <pc:chgData name="Neeta Bhatnagar" userId="S::nbhatnagar@jhpiego.org::5911732b-fbfe-4d3d-b8bd-8ca77ef6091e" providerId="AD" clId="Web-{2441C000-BAC1-B1D5-78CE-DCA3386E5693}" dt="2024-10-04T14:59:37.795" v="1583" actId="20577"/>
        <pc:sldMkLst>
          <pc:docMk/>
          <pc:sldMk cId="3004675018" sldId="283"/>
        </pc:sldMkLst>
      </pc:sldChg>
      <pc:sldChg chg="addSp modSp new del">
        <pc:chgData name="Neeta Bhatnagar" userId="S::nbhatnagar@jhpiego.org::5911732b-fbfe-4d3d-b8bd-8ca77ef6091e" providerId="AD" clId="Web-{2441C000-BAC1-B1D5-78CE-DCA3386E5693}" dt="2024-10-04T14:34:08.121" v="113"/>
        <pc:sldMkLst>
          <pc:docMk/>
          <pc:sldMk cId="513646480" sldId="295"/>
        </pc:sldMkLst>
      </pc:sldChg>
      <pc:sldChg chg="addSp delSp modSp new del mod modClrScheme chgLayout">
        <pc:chgData name="Neeta Bhatnagar" userId="S::nbhatnagar@jhpiego.org::5911732b-fbfe-4d3d-b8bd-8ca77ef6091e" providerId="AD" clId="Web-{2441C000-BAC1-B1D5-78CE-DCA3386E5693}" dt="2024-10-04T14:31:06.582" v="68"/>
        <pc:sldMkLst>
          <pc:docMk/>
          <pc:sldMk cId="1345010826" sldId="295"/>
        </pc:sldMkLst>
      </pc:sldChg>
      <pc:sldChg chg="new del">
        <pc:chgData name="Neeta Bhatnagar" userId="S::nbhatnagar@jhpiego.org::5911732b-fbfe-4d3d-b8bd-8ca77ef6091e" providerId="AD" clId="Web-{2441C000-BAC1-B1D5-78CE-DCA3386E5693}" dt="2024-10-04T14:35:08.327" v="115"/>
        <pc:sldMkLst>
          <pc:docMk/>
          <pc:sldMk cId="3328080318" sldId="295"/>
        </pc:sldMkLst>
      </pc:sldChg>
      <pc:sldChg chg="addSp modSp new del">
        <pc:chgData name="Neeta Bhatnagar" userId="S::nbhatnagar@jhpiego.org::5911732b-fbfe-4d3d-b8bd-8ca77ef6091e" providerId="AD" clId="Web-{2441C000-BAC1-B1D5-78CE-DCA3386E5693}" dt="2024-10-04T14:33:22.666" v="108"/>
        <pc:sldMkLst>
          <pc:docMk/>
          <pc:sldMk cId="3765861379" sldId="295"/>
        </pc:sldMkLst>
      </pc:sldChg>
      <pc:sldChg chg="new del">
        <pc:chgData name="Neeta Bhatnagar" userId="S::nbhatnagar@jhpiego.org::5911732b-fbfe-4d3d-b8bd-8ca77ef6091e" providerId="AD" clId="Web-{2441C000-BAC1-B1D5-78CE-DCA3386E5693}" dt="2024-10-04T14:35:33.562" v="118"/>
        <pc:sldMkLst>
          <pc:docMk/>
          <pc:sldMk cId="3925565853" sldId="295"/>
        </pc:sldMkLst>
      </pc:sldChg>
      <pc:sldChg chg="modSp add">
        <pc:chgData name="Neeta Bhatnagar" userId="S::nbhatnagar@jhpiego.org::5911732b-fbfe-4d3d-b8bd-8ca77ef6091e" providerId="AD" clId="Web-{2441C000-BAC1-B1D5-78CE-DCA3386E5693}" dt="2024-10-04T14:49:57.318" v="1496"/>
        <pc:sldMkLst>
          <pc:docMk/>
          <pc:sldMk cId="237535117" sldId="296"/>
        </pc:sldMkLst>
      </pc:sldChg>
    </pc:docChg>
  </pc:docChgLst>
  <pc:docChgLst>
    <pc:chgData name="Neeta Bhatnagar" userId="S::nbhatnagar@jhpiego.org::5911732b-fbfe-4d3d-b8bd-8ca77ef6091e" providerId="AD" clId="Web-{307ECA85-2E40-F482-CDC4-CF85CD82CB96}"/>
    <pc:docChg chg="modSld modMainMaster">
      <pc:chgData name="Neeta Bhatnagar" userId="S::nbhatnagar@jhpiego.org::5911732b-fbfe-4d3d-b8bd-8ca77ef6091e" providerId="AD" clId="Web-{307ECA85-2E40-F482-CDC4-CF85CD82CB96}" dt="2024-08-07T19:29:17.252" v="1"/>
      <pc:docMkLst>
        <pc:docMk/>
      </pc:docMkLst>
      <pc:sldMasterChg chg="mod modSldLayout">
        <pc:chgData name="Neeta Bhatnagar" userId="S::nbhatnagar@jhpiego.org::5911732b-fbfe-4d3d-b8bd-8ca77ef6091e" providerId="AD" clId="Web-{307ECA85-2E40-F482-CDC4-CF85CD82CB96}" dt="2024-08-07T19:29:17.252" v="1"/>
        <pc:sldMasterMkLst>
          <pc:docMk/>
          <pc:sldMasterMk cId="0" sldId="2147483648"/>
        </pc:sldMasterMkLst>
        <pc:sldLayoutChg chg="mod">
          <pc:chgData name="Neeta Bhatnagar" userId="S::nbhatnagar@jhpiego.org::5911732b-fbfe-4d3d-b8bd-8ca77ef6091e" providerId="AD" clId="Web-{307ECA85-2E40-F482-CDC4-CF85CD82CB96}" dt="2024-08-07T19:29:17.252" v="1"/>
          <pc:sldLayoutMkLst>
            <pc:docMk/>
            <pc:sldMasterMk cId="0" sldId="2147483648"/>
            <pc:sldLayoutMk cId="2914320003" sldId="2147483653"/>
          </pc:sldLayoutMkLst>
        </pc:sldLayoutChg>
        <pc:sldLayoutChg chg="mod">
          <pc:chgData name="Neeta Bhatnagar" userId="S::nbhatnagar@jhpiego.org::5911732b-fbfe-4d3d-b8bd-8ca77ef6091e" providerId="AD" clId="Web-{307ECA85-2E40-F482-CDC4-CF85CD82CB96}" dt="2024-08-07T19:29:17.252" v="1"/>
          <pc:sldLayoutMkLst>
            <pc:docMk/>
            <pc:sldMasterMk cId="0" sldId="2147483648"/>
            <pc:sldLayoutMk cId="251691313" sldId="2147483654"/>
          </pc:sldLayoutMkLst>
        </pc:sldLayoutChg>
        <pc:sldLayoutChg chg="mod">
          <pc:chgData name="Neeta Bhatnagar" userId="S::nbhatnagar@jhpiego.org::5911732b-fbfe-4d3d-b8bd-8ca77ef6091e" providerId="AD" clId="Web-{307ECA85-2E40-F482-CDC4-CF85CD82CB96}" dt="2024-08-07T19:29:17.252" v="1"/>
          <pc:sldLayoutMkLst>
            <pc:docMk/>
            <pc:sldMasterMk cId="0" sldId="2147483648"/>
            <pc:sldLayoutMk cId="3706491329" sldId="2147483655"/>
          </pc:sldLayoutMkLst>
        </pc:sldLayoutChg>
        <pc:sldLayoutChg chg="mod">
          <pc:chgData name="Neeta Bhatnagar" userId="S::nbhatnagar@jhpiego.org::5911732b-fbfe-4d3d-b8bd-8ca77ef6091e" providerId="AD" clId="Web-{307ECA85-2E40-F482-CDC4-CF85CD82CB96}" dt="2024-08-07T19:29:17.252" v="1"/>
          <pc:sldLayoutMkLst>
            <pc:docMk/>
            <pc:sldMasterMk cId="0" sldId="2147483648"/>
            <pc:sldLayoutMk cId="3220409014" sldId="2147483657"/>
          </pc:sldLayoutMkLst>
        </pc:sldLayoutChg>
        <pc:sldLayoutChg chg="mod">
          <pc:chgData name="Neeta Bhatnagar" userId="S::nbhatnagar@jhpiego.org::5911732b-fbfe-4d3d-b8bd-8ca77ef6091e" providerId="AD" clId="Web-{307ECA85-2E40-F482-CDC4-CF85CD82CB96}" dt="2024-08-07T19:29:17.252" v="1"/>
          <pc:sldLayoutMkLst>
            <pc:docMk/>
            <pc:sldMasterMk cId="0" sldId="2147483648"/>
            <pc:sldLayoutMk cId="4246951421" sldId="2147483658"/>
          </pc:sldLayoutMkLst>
        </pc:sldLayoutChg>
      </pc:sldMasterChg>
      <pc:sldMasterChg chg="mod modSldLayout">
        <pc:chgData name="Neeta Bhatnagar" userId="S::nbhatnagar@jhpiego.org::5911732b-fbfe-4d3d-b8bd-8ca77ef6091e" providerId="AD" clId="Web-{307ECA85-2E40-F482-CDC4-CF85CD82CB96}" dt="2024-08-07T19:29:17.252" v="1"/>
        <pc:sldMasterMkLst>
          <pc:docMk/>
          <pc:sldMasterMk cId="0" sldId="2147483652"/>
        </pc:sldMasterMkLst>
        <pc:sldLayoutChg chg="mod">
          <pc:chgData name="Neeta Bhatnagar" userId="S::nbhatnagar@jhpiego.org::5911732b-fbfe-4d3d-b8bd-8ca77ef6091e" providerId="AD" clId="Web-{307ECA85-2E40-F482-CDC4-CF85CD82CB96}" dt="2024-08-07T19:29:17.252" v="1"/>
          <pc:sldLayoutMkLst>
            <pc:docMk/>
            <pc:sldMasterMk cId="0" sldId="2147483652"/>
            <pc:sldLayoutMk cId="1402695839" sldId="2147483656"/>
          </pc:sldLayoutMkLst>
        </pc:sldLayoutChg>
      </pc:sldMasterChg>
    </pc:docChg>
  </pc:docChgLst>
  <pc:docChgLst>
    <pc:chgData name="Neeta Bhatnagar" userId="S::nbhatnagar@jhpiego.org::5911732b-fbfe-4d3d-b8bd-8ca77ef6091e" providerId="AD" clId="Web-{0D8D7A09-A067-D723-A0D7-C2892B260174}"/>
    <pc:docChg chg="modSld">
      <pc:chgData name="Neeta Bhatnagar" userId="S::nbhatnagar@jhpiego.org::5911732b-fbfe-4d3d-b8bd-8ca77ef6091e" providerId="AD" clId="Web-{0D8D7A09-A067-D723-A0D7-C2892B260174}" dt="2024-11-21T17:37:57.491" v="12" actId="20577"/>
      <pc:docMkLst>
        <pc:docMk/>
      </pc:docMkLst>
      <pc:sldChg chg="modSp">
        <pc:chgData name="Neeta Bhatnagar" userId="S::nbhatnagar@jhpiego.org::5911732b-fbfe-4d3d-b8bd-8ca77ef6091e" providerId="AD" clId="Web-{0D8D7A09-A067-D723-A0D7-C2892B260174}" dt="2024-11-21T17:37:57.491" v="12" actId="20577"/>
        <pc:sldMkLst>
          <pc:docMk/>
          <pc:sldMk cId="984496432" sldId="297"/>
        </pc:sldMkLst>
        <pc:spChg chg="mod">
          <ac:chgData name="Neeta Bhatnagar" userId="S::nbhatnagar@jhpiego.org::5911732b-fbfe-4d3d-b8bd-8ca77ef6091e" providerId="AD" clId="Web-{0D8D7A09-A067-D723-A0D7-C2892B260174}" dt="2024-11-21T17:37:57.491" v="12" actId="20577"/>
          <ac:spMkLst>
            <pc:docMk/>
            <pc:sldMk cId="984496432" sldId="297"/>
            <ac:spMk id="3" creationId="{9CAE6AC8-D3AA-C28C-D1C5-10F787F12861}"/>
          </ac:spMkLst>
        </pc:spChg>
      </pc:sldChg>
      <pc:sldChg chg="modSp">
        <pc:chgData name="Neeta Bhatnagar" userId="S::nbhatnagar@jhpiego.org::5911732b-fbfe-4d3d-b8bd-8ca77ef6091e" providerId="AD" clId="Web-{0D8D7A09-A067-D723-A0D7-C2892B260174}" dt="2024-11-21T17:37:24.586" v="8" actId="20577"/>
        <pc:sldMkLst>
          <pc:docMk/>
          <pc:sldMk cId="3040603824" sldId="299"/>
        </pc:sldMkLst>
        <pc:spChg chg="mod">
          <ac:chgData name="Neeta Bhatnagar" userId="S::nbhatnagar@jhpiego.org::5911732b-fbfe-4d3d-b8bd-8ca77ef6091e" providerId="AD" clId="Web-{0D8D7A09-A067-D723-A0D7-C2892B260174}" dt="2024-11-21T17:37:24.586" v="8" actId="20577"/>
          <ac:spMkLst>
            <pc:docMk/>
            <pc:sldMk cId="3040603824" sldId="299"/>
            <ac:spMk id="164" creationId="{C6174D20-C0FD-262B-4BAD-FA4504528883}"/>
          </ac:spMkLst>
        </pc:spChg>
        <pc:spChg chg="mod">
          <ac:chgData name="Neeta Bhatnagar" userId="S::nbhatnagar@jhpiego.org::5911732b-fbfe-4d3d-b8bd-8ca77ef6091e" providerId="AD" clId="Web-{0D8D7A09-A067-D723-A0D7-C2892B260174}" dt="2024-11-21T17:36:24.068" v="0" actId="20577"/>
          <ac:spMkLst>
            <pc:docMk/>
            <pc:sldMk cId="3040603824" sldId="299"/>
            <ac:spMk id="40961" creationId="{DF94D58D-F372-E5A4-C3ED-775A9EFA27E2}"/>
          </ac:spMkLst>
        </pc:spChg>
      </pc:sldChg>
    </pc:docChg>
  </pc:docChgLst>
  <pc:docChgLst>
    <pc:chgData name="Neeta Bhatnagar" userId="S::nbhatnagar@jhpiego.org::5911732b-fbfe-4d3d-b8bd-8ca77ef6091e" providerId="AD" clId="Web-{E29C3326-6624-29D9-CE85-568A8CDDB593}"/>
    <pc:docChg chg="addSld delSld modSld">
      <pc:chgData name="Neeta Bhatnagar" userId="S::nbhatnagar@jhpiego.org::5911732b-fbfe-4d3d-b8bd-8ca77ef6091e" providerId="AD" clId="Web-{E29C3326-6624-29D9-CE85-568A8CDDB593}" dt="2024-07-29T21:40:00.525" v="278"/>
      <pc:docMkLst>
        <pc:docMk/>
      </pc:docMkLst>
      <pc:sldChg chg="modSp">
        <pc:chgData name="Neeta Bhatnagar" userId="S::nbhatnagar@jhpiego.org::5911732b-fbfe-4d3d-b8bd-8ca77ef6091e" providerId="AD" clId="Web-{E29C3326-6624-29D9-CE85-568A8CDDB593}" dt="2024-07-29T17:48:07.109" v="10" actId="20577"/>
        <pc:sldMkLst>
          <pc:docMk/>
          <pc:sldMk cId="0" sldId="256"/>
        </pc:sldMkLst>
      </pc:sldChg>
      <pc:sldChg chg="modSp modNotes">
        <pc:chgData name="Neeta Bhatnagar" userId="S::nbhatnagar@jhpiego.org::5911732b-fbfe-4d3d-b8bd-8ca77ef6091e" providerId="AD" clId="Web-{E29C3326-6624-29D9-CE85-568A8CDDB593}" dt="2024-07-29T19:26:45.921" v="49"/>
        <pc:sldMkLst>
          <pc:docMk/>
          <pc:sldMk cId="0" sldId="257"/>
        </pc:sldMkLst>
      </pc:sldChg>
      <pc:sldChg chg="modSp modNotes">
        <pc:chgData name="Neeta Bhatnagar" userId="S::nbhatnagar@jhpiego.org::5911732b-fbfe-4d3d-b8bd-8ca77ef6091e" providerId="AD" clId="Web-{E29C3326-6624-29D9-CE85-568A8CDDB593}" dt="2024-07-29T17:47:52.921" v="0"/>
        <pc:sldMkLst>
          <pc:docMk/>
          <pc:sldMk cId="0" sldId="258"/>
        </pc:sldMkLst>
      </pc:sldChg>
      <pc:sldChg chg="modSp modNotes">
        <pc:chgData name="Neeta Bhatnagar" userId="S::nbhatnagar@jhpiego.org::5911732b-fbfe-4d3d-b8bd-8ca77ef6091e" providerId="AD" clId="Web-{E29C3326-6624-29D9-CE85-568A8CDDB593}" dt="2024-07-29T17:47:52.921" v="0"/>
        <pc:sldMkLst>
          <pc:docMk/>
          <pc:sldMk cId="0" sldId="259"/>
        </pc:sldMkLst>
      </pc:sldChg>
      <pc:sldChg chg="modSp modNotes">
        <pc:chgData name="Neeta Bhatnagar" userId="S::nbhatnagar@jhpiego.org::5911732b-fbfe-4d3d-b8bd-8ca77ef6091e" providerId="AD" clId="Web-{E29C3326-6624-29D9-CE85-568A8CDDB593}" dt="2024-07-29T17:47:52.921" v="0"/>
        <pc:sldMkLst>
          <pc:docMk/>
          <pc:sldMk cId="0" sldId="260"/>
        </pc:sldMkLst>
      </pc:sldChg>
      <pc:sldChg chg="modSp add del modNotes">
        <pc:chgData name="Neeta Bhatnagar" userId="S::nbhatnagar@jhpiego.org::5911732b-fbfe-4d3d-b8bd-8ca77ef6091e" providerId="AD" clId="Web-{E29C3326-6624-29D9-CE85-568A8CDDB593}" dt="2024-07-29T19:47:27.698" v="212"/>
        <pc:sldMkLst>
          <pc:docMk/>
          <pc:sldMk cId="0" sldId="261"/>
        </pc:sldMkLst>
      </pc:sldChg>
      <pc:sldChg chg="modSp add del">
        <pc:chgData name="Neeta Bhatnagar" userId="S::nbhatnagar@jhpiego.org::5911732b-fbfe-4d3d-b8bd-8ca77ef6091e" providerId="AD" clId="Web-{E29C3326-6624-29D9-CE85-568A8CDDB593}" dt="2024-07-29T19:47:27.714" v="213"/>
        <pc:sldMkLst>
          <pc:docMk/>
          <pc:sldMk cId="0" sldId="262"/>
        </pc:sldMkLst>
      </pc:sldChg>
      <pc:sldChg chg="modSp modNotes">
        <pc:chgData name="Neeta Bhatnagar" userId="S::nbhatnagar@jhpiego.org::5911732b-fbfe-4d3d-b8bd-8ca77ef6091e" providerId="AD" clId="Web-{E29C3326-6624-29D9-CE85-568A8CDDB593}" dt="2024-07-29T17:47:52.921" v="0"/>
        <pc:sldMkLst>
          <pc:docMk/>
          <pc:sldMk cId="0" sldId="263"/>
        </pc:sldMkLst>
      </pc:sldChg>
      <pc:sldChg chg="modSp modNotes">
        <pc:chgData name="Neeta Bhatnagar" userId="S::nbhatnagar@jhpiego.org::5911732b-fbfe-4d3d-b8bd-8ca77ef6091e" providerId="AD" clId="Web-{E29C3326-6624-29D9-CE85-568A8CDDB593}" dt="2024-07-29T17:47:52.921" v="0"/>
        <pc:sldMkLst>
          <pc:docMk/>
          <pc:sldMk cId="0" sldId="264"/>
        </pc:sldMkLst>
      </pc:sldChg>
      <pc:sldChg chg="modNotes">
        <pc:chgData name="Neeta Bhatnagar" userId="S::nbhatnagar@jhpiego.org::5911732b-fbfe-4d3d-b8bd-8ca77ef6091e" providerId="AD" clId="Web-{E29C3326-6624-29D9-CE85-568A8CDDB593}" dt="2024-07-29T17:47:52.921" v="0"/>
        <pc:sldMkLst>
          <pc:docMk/>
          <pc:sldMk cId="0" sldId="265"/>
        </pc:sldMkLst>
      </pc:sldChg>
      <pc:sldChg chg="add">
        <pc:chgData name="Neeta Bhatnagar" userId="S::nbhatnagar@jhpiego.org::5911732b-fbfe-4d3d-b8bd-8ca77ef6091e" providerId="AD" clId="Web-{E29C3326-6624-29D9-CE85-568A8CDDB593}" dt="2024-07-29T17:54:22.389" v="12"/>
        <pc:sldMkLst>
          <pc:docMk/>
          <pc:sldMk cId="0" sldId="266"/>
        </pc:sldMkLst>
      </pc:sldChg>
      <pc:sldChg chg="modNotes">
        <pc:chgData name="Neeta Bhatnagar" userId="S::nbhatnagar@jhpiego.org::5911732b-fbfe-4d3d-b8bd-8ca77ef6091e" providerId="AD" clId="Web-{E29C3326-6624-29D9-CE85-568A8CDDB593}" dt="2024-07-29T17:47:52.921" v="0"/>
        <pc:sldMkLst>
          <pc:docMk/>
          <pc:sldMk cId="0" sldId="267"/>
        </pc:sldMkLst>
      </pc:sldChg>
      <pc:sldChg chg="modSp modNotes">
        <pc:chgData name="Neeta Bhatnagar" userId="S::nbhatnagar@jhpiego.org::5911732b-fbfe-4d3d-b8bd-8ca77ef6091e" providerId="AD" clId="Web-{E29C3326-6624-29D9-CE85-568A8CDDB593}" dt="2024-07-29T19:50:16.595" v="218"/>
        <pc:sldMkLst>
          <pc:docMk/>
          <pc:sldMk cId="0" sldId="268"/>
        </pc:sldMkLst>
      </pc:sldChg>
      <pc:sldChg chg="modSp modNotes">
        <pc:chgData name="Neeta Bhatnagar" userId="S::nbhatnagar@jhpiego.org::5911732b-fbfe-4d3d-b8bd-8ca77ef6091e" providerId="AD" clId="Web-{E29C3326-6624-29D9-CE85-568A8CDDB593}" dt="2024-07-29T19:50:59.846" v="221" actId="20577"/>
        <pc:sldMkLst>
          <pc:docMk/>
          <pc:sldMk cId="0" sldId="269"/>
        </pc:sldMkLst>
      </pc:sldChg>
      <pc:sldChg chg="modSp modNotes">
        <pc:chgData name="Neeta Bhatnagar" userId="S::nbhatnagar@jhpiego.org::5911732b-fbfe-4d3d-b8bd-8ca77ef6091e" providerId="AD" clId="Web-{E29C3326-6624-29D9-CE85-568A8CDDB593}" dt="2024-07-29T17:47:52.921" v="0"/>
        <pc:sldMkLst>
          <pc:docMk/>
          <pc:sldMk cId="0" sldId="270"/>
        </pc:sldMkLst>
      </pc:sldChg>
      <pc:sldChg chg="modSp">
        <pc:chgData name="Neeta Bhatnagar" userId="S::nbhatnagar@jhpiego.org::5911732b-fbfe-4d3d-b8bd-8ca77ef6091e" providerId="AD" clId="Web-{E29C3326-6624-29D9-CE85-568A8CDDB593}" dt="2024-07-29T17:47:52.921" v="0"/>
        <pc:sldMkLst>
          <pc:docMk/>
          <pc:sldMk cId="0" sldId="271"/>
        </pc:sldMkLst>
      </pc:sldChg>
      <pc:sldChg chg="modSp modNotes">
        <pc:chgData name="Neeta Bhatnagar" userId="S::nbhatnagar@jhpiego.org::5911732b-fbfe-4d3d-b8bd-8ca77ef6091e" providerId="AD" clId="Web-{E29C3326-6624-29D9-CE85-568A8CDDB593}" dt="2024-07-29T17:47:52.921" v="0"/>
        <pc:sldMkLst>
          <pc:docMk/>
          <pc:sldMk cId="0" sldId="272"/>
        </pc:sldMkLst>
      </pc:sldChg>
      <pc:sldChg chg="modSp modNotes">
        <pc:chgData name="Neeta Bhatnagar" userId="S::nbhatnagar@jhpiego.org::5911732b-fbfe-4d3d-b8bd-8ca77ef6091e" providerId="AD" clId="Web-{E29C3326-6624-29D9-CE85-568A8CDDB593}" dt="2024-07-29T17:47:52.921" v="0"/>
        <pc:sldMkLst>
          <pc:docMk/>
          <pc:sldMk cId="0" sldId="273"/>
        </pc:sldMkLst>
      </pc:sldChg>
      <pc:sldChg chg="modSp modNotes">
        <pc:chgData name="Neeta Bhatnagar" userId="S::nbhatnagar@jhpiego.org::5911732b-fbfe-4d3d-b8bd-8ca77ef6091e" providerId="AD" clId="Web-{E29C3326-6624-29D9-CE85-568A8CDDB593}" dt="2024-07-29T17:47:52.921" v="0"/>
        <pc:sldMkLst>
          <pc:docMk/>
          <pc:sldMk cId="0" sldId="274"/>
        </pc:sldMkLst>
      </pc:sldChg>
      <pc:sldChg chg="modSp modNotes">
        <pc:chgData name="Neeta Bhatnagar" userId="S::nbhatnagar@jhpiego.org::5911732b-fbfe-4d3d-b8bd-8ca77ef6091e" providerId="AD" clId="Web-{E29C3326-6624-29D9-CE85-568A8CDDB593}" dt="2024-07-29T17:47:52.921" v="0"/>
        <pc:sldMkLst>
          <pc:docMk/>
          <pc:sldMk cId="0" sldId="275"/>
        </pc:sldMkLst>
      </pc:sldChg>
      <pc:sldChg chg="modSp modNotes">
        <pc:chgData name="Neeta Bhatnagar" userId="S::nbhatnagar@jhpiego.org::5911732b-fbfe-4d3d-b8bd-8ca77ef6091e" providerId="AD" clId="Web-{E29C3326-6624-29D9-CE85-568A8CDDB593}" dt="2024-07-29T21:40:00.525" v="278"/>
        <pc:sldMkLst>
          <pc:docMk/>
          <pc:sldMk cId="0" sldId="276"/>
        </pc:sldMkLst>
      </pc:sldChg>
      <pc:sldChg chg="modSp add modNotes">
        <pc:chgData name="Neeta Bhatnagar" userId="S::nbhatnagar@jhpiego.org::5911732b-fbfe-4d3d-b8bd-8ca77ef6091e" providerId="AD" clId="Web-{E29C3326-6624-29D9-CE85-568A8CDDB593}" dt="2024-07-29T19:28:18.440" v="64"/>
        <pc:sldMkLst>
          <pc:docMk/>
          <pc:sldMk cId="3164768240" sldId="277"/>
        </pc:sldMkLst>
      </pc:sldChg>
      <pc:sldChg chg="add">
        <pc:chgData name="Neeta Bhatnagar" userId="S::nbhatnagar@jhpiego.org::5911732b-fbfe-4d3d-b8bd-8ca77ef6091e" providerId="AD" clId="Web-{E29C3326-6624-29D9-CE85-568A8CDDB593}" dt="2024-07-29T17:54:22.420" v="13"/>
        <pc:sldMkLst>
          <pc:docMk/>
          <pc:sldMk cId="4196866633" sldId="278"/>
        </pc:sldMkLst>
      </pc:sldChg>
      <pc:sldChg chg="modSp add modNotes">
        <pc:chgData name="Neeta Bhatnagar" userId="S::nbhatnagar@jhpiego.org::5911732b-fbfe-4d3d-b8bd-8ca77ef6091e" providerId="AD" clId="Web-{E29C3326-6624-29D9-CE85-568A8CDDB593}" dt="2024-07-29T19:29:06.801" v="70"/>
        <pc:sldMkLst>
          <pc:docMk/>
          <pc:sldMk cId="1026094268" sldId="279"/>
        </pc:sldMkLst>
      </pc:sldChg>
      <pc:sldChg chg="add del">
        <pc:chgData name="Neeta Bhatnagar" userId="S::nbhatnagar@jhpiego.org::5911732b-fbfe-4d3d-b8bd-8ca77ef6091e" providerId="AD" clId="Web-{E29C3326-6624-29D9-CE85-568A8CDDB593}" dt="2024-07-29T19:47:33.121" v="214"/>
        <pc:sldMkLst>
          <pc:docMk/>
          <pc:sldMk cId="3993281879" sldId="280"/>
        </pc:sldMkLst>
      </pc:sldChg>
      <pc:sldChg chg="modSp add">
        <pc:chgData name="Neeta Bhatnagar" userId="S::nbhatnagar@jhpiego.org::5911732b-fbfe-4d3d-b8bd-8ca77ef6091e" providerId="AD" clId="Web-{E29C3326-6624-29D9-CE85-568A8CDDB593}" dt="2024-07-29T19:35:54.346" v="128" actId="20577"/>
        <pc:sldMkLst>
          <pc:docMk/>
          <pc:sldMk cId="2851818508" sldId="281"/>
        </pc:sldMkLst>
      </pc:sldChg>
      <pc:sldChg chg="modSp add">
        <pc:chgData name="Neeta Bhatnagar" userId="S::nbhatnagar@jhpiego.org::5911732b-fbfe-4d3d-b8bd-8ca77ef6091e" providerId="AD" clId="Web-{E29C3326-6624-29D9-CE85-568A8CDDB593}" dt="2024-07-29T19:31:01.024" v="77" actId="20577"/>
        <pc:sldMkLst>
          <pc:docMk/>
          <pc:sldMk cId="1914697834" sldId="282"/>
        </pc:sldMkLst>
      </pc:sldChg>
      <pc:sldChg chg="modSp add">
        <pc:chgData name="Neeta Bhatnagar" userId="S::nbhatnagar@jhpiego.org::5911732b-fbfe-4d3d-b8bd-8ca77ef6091e" providerId="AD" clId="Web-{E29C3326-6624-29D9-CE85-568A8CDDB593}" dt="2024-07-29T19:49:27.328" v="215" actId="20577"/>
        <pc:sldMkLst>
          <pc:docMk/>
          <pc:sldMk cId="3004675018" sldId="283"/>
        </pc:sldMkLst>
      </pc:sldChg>
      <pc:sldChg chg="modSp add">
        <pc:chgData name="Neeta Bhatnagar" userId="S::nbhatnagar@jhpiego.org::5911732b-fbfe-4d3d-b8bd-8ca77ef6091e" providerId="AD" clId="Web-{E29C3326-6624-29D9-CE85-568A8CDDB593}" dt="2024-07-29T19:40:32.919" v="181" actId="20577"/>
        <pc:sldMkLst>
          <pc:docMk/>
          <pc:sldMk cId="1267769584" sldId="284"/>
        </pc:sldMkLst>
      </pc:sldChg>
      <pc:sldChg chg="add">
        <pc:chgData name="Neeta Bhatnagar" userId="S::nbhatnagar@jhpiego.org::5911732b-fbfe-4d3d-b8bd-8ca77ef6091e" providerId="AD" clId="Web-{E29C3326-6624-29D9-CE85-568A8CDDB593}" dt="2024-07-29T17:54:22.514" v="20"/>
        <pc:sldMkLst>
          <pc:docMk/>
          <pc:sldMk cId="3211683350" sldId="285"/>
        </pc:sldMkLst>
      </pc:sldChg>
      <pc:sldChg chg="modSp add">
        <pc:chgData name="Neeta Bhatnagar" userId="S::nbhatnagar@jhpiego.org::5911732b-fbfe-4d3d-b8bd-8ca77ef6091e" providerId="AD" clId="Web-{E29C3326-6624-29D9-CE85-568A8CDDB593}" dt="2024-07-29T19:43:26.300" v="184" actId="20577"/>
        <pc:sldMkLst>
          <pc:docMk/>
          <pc:sldMk cId="3051707123" sldId="286"/>
        </pc:sldMkLst>
      </pc:sldChg>
      <pc:sldChg chg="modSp add">
        <pc:chgData name="Neeta Bhatnagar" userId="S::nbhatnagar@jhpiego.org::5911732b-fbfe-4d3d-b8bd-8ca77ef6091e" providerId="AD" clId="Web-{E29C3326-6624-29D9-CE85-568A8CDDB593}" dt="2024-07-29T19:45:57.039" v="209" actId="20577"/>
        <pc:sldMkLst>
          <pc:docMk/>
          <pc:sldMk cId="4010569573" sldId="287"/>
        </pc:sldMkLst>
      </pc:sldChg>
      <pc:sldChg chg="add">
        <pc:chgData name="Neeta Bhatnagar" userId="S::nbhatnagar@jhpiego.org::5911732b-fbfe-4d3d-b8bd-8ca77ef6091e" providerId="AD" clId="Web-{E29C3326-6624-29D9-CE85-568A8CDDB593}" dt="2024-07-29T17:54:22.545" v="23"/>
        <pc:sldMkLst>
          <pc:docMk/>
          <pc:sldMk cId="1546815176" sldId="288"/>
        </pc:sldMkLst>
      </pc:sldChg>
      <pc:sldChg chg="add">
        <pc:chgData name="Neeta Bhatnagar" userId="S::nbhatnagar@jhpiego.org::5911732b-fbfe-4d3d-b8bd-8ca77ef6091e" providerId="AD" clId="Web-{E29C3326-6624-29D9-CE85-568A8CDDB593}" dt="2024-07-29T17:54:22.561" v="24"/>
        <pc:sldMkLst>
          <pc:docMk/>
          <pc:sldMk cId="4043875989" sldId="289"/>
        </pc:sldMkLst>
      </pc:sldChg>
      <pc:sldMasterChg chg="addSldLayout">
        <pc:chgData name="Neeta Bhatnagar" userId="S::nbhatnagar@jhpiego.org::5911732b-fbfe-4d3d-b8bd-8ca77ef6091e" providerId="AD" clId="Web-{E29C3326-6624-29D9-CE85-568A8CDDB593}" dt="2024-07-29T17:54:22.436" v="14"/>
        <pc:sldMasterMkLst>
          <pc:docMk/>
          <pc:sldMasterMk cId="0" sldId="2147483648"/>
        </pc:sldMasterMkLst>
        <pc:sldLayoutChg chg="add replId">
          <pc:chgData name="Neeta Bhatnagar" userId="S::nbhatnagar@jhpiego.org::5911732b-fbfe-4d3d-b8bd-8ca77ef6091e" providerId="AD" clId="Web-{E29C3326-6624-29D9-CE85-568A8CDDB593}" dt="2024-07-29T17:54:22.389" v="11"/>
          <pc:sldLayoutMkLst>
            <pc:docMk/>
            <pc:sldMasterMk cId="0" sldId="2147483648"/>
            <pc:sldLayoutMk cId="3220409014" sldId="2147483657"/>
          </pc:sldLayoutMkLst>
        </pc:sldLayoutChg>
        <pc:sldLayoutChg chg="add">
          <pc:chgData name="Neeta Bhatnagar" userId="S::nbhatnagar@jhpiego.org::5911732b-fbfe-4d3d-b8bd-8ca77ef6091e" providerId="AD" clId="Web-{E29C3326-6624-29D9-CE85-568A8CDDB593}" dt="2024-07-29T17:54:22.436" v="14"/>
          <pc:sldLayoutMkLst>
            <pc:docMk/>
            <pc:sldMasterMk cId="0" sldId="2147483648"/>
            <pc:sldLayoutMk cId="4246951421" sldId="2147483658"/>
          </pc:sldLayoutMkLst>
        </pc:sldLayoutChg>
      </pc:sldMasterChg>
    </pc:docChg>
  </pc:docChgLst>
  <pc:docChgLst>
    <pc:chgData name="Neeta Bhatnagar" userId="5911732b-fbfe-4d3d-b8bd-8ca77ef6091e" providerId="ADAL" clId="{BFA0FEAB-FD5D-4335-AE77-0042317FE016}"/>
    <pc:docChg chg="modSld">
      <pc:chgData name="Neeta Bhatnagar" userId="5911732b-fbfe-4d3d-b8bd-8ca77ef6091e" providerId="ADAL" clId="{BFA0FEAB-FD5D-4335-AE77-0042317FE016}" dt="2024-12-12T17:36:11.320" v="5" actId="1076"/>
      <pc:docMkLst>
        <pc:docMk/>
      </pc:docMkLst>
      <pc:sldChg chg="modSp mod">
        <pc:chgData name="Neeta Bhatnagar" userId="5911732b-fbfe-4d3d-b8bd-8ca77ef6091e" providerId="ADAL" clId="{BFA0FEAB-FD5D-4335-AE77-0042317FE016}" dt="2024-12-12T17:35:21.446" v="3" actId="5793"/>
        <pc:sldMkLst>
          <pc:docMk/>
          <pc:sldMk cId="4010569573" sldId="287"/>
        </pc:sldMkLst>
        <pc:spChg chg="mod">
          <ac:chgData name="Neeta Bhatnagar" userId="5911732b-fbfe-4d3d-b8bd-8ca77ef6091e" providerId="ADAL" clId="{BFA0FEAB-FD5D-4335-AE77-0042317FE016}" dt="2024-12-12T17:35:21.446" v="3" actId="5793"/>
          <ac:spMkLst>
            <pc:docMk/>
            <pc:sldMk cId="4010569573" sldId="287"/>
            <ac:spMk id="318" creationId="{00000000-0000-0000-0000-000000000000}"/>
          </ac:spMkLst>
        </pc:spChg>
      </pc:sldChg>
      <pc:sldChg chg="modSp">
        <pc:chgData name="Neeta Bhatnagar" userId="5911732b-fbfe-4d3d-b8bd-8ca77ef6091e" providerId="ADAL" clId="{BFA0FEAB-FD5D-4335-AE77-0042317FE016}" dt="2024-12-12T17:36:11.320" v="5" actId="1076"/>
        <pc:sldMkLst>
          <pc:docMk/>
          <pc:sldMk cId="1546815176" sldId="288"/>
        </pc:sldMkLst>
        <pc:picChg chg="mod">
          <ac:chgData name="Neeta Bhatnagar" userId="5911732b-fbfe-4d3d-b8bd-8ca77ef6091e" providerId="ADAL" clId="{BFA0FEAB-FD5D-4335-AE77-0042317FE016}" dt="2024-12-12T17:36:11.320" v="5" actId="1076"/>
          <ac:picMkLst>
            <pc:docMk/>
            <pc:sldMk cId="1546815176" sldId="288"/>
            <ac:picMk id="324" creationId="{00000000-0000-0000-0000-000000000000}"/>
          </ac:picMkLst>
        </pc:picChg>
      </pc:sldChg>
    </pc:docChg>
  </pc:docChgLst>
  <pc:docChgLst>
    <pc:chgData name="Neeta Bhatnagar" userId="S::nbhatnagar@jhpiego.org::5911732b-fbfe-4d3d-b8bd-8ca77ef6091e" providerId="AD" clId="Web-{92929C3B-600A-2CBB-C84F-6F8627601A00}"/>
    <pc:docChg chg="modSld">
      <pc:chgData name="Neeta Bhatnagar" userId="S::nbhatnagar@jhpiego.org::5911732b-fbfe-4d3d-b8bd-8ca77ef6091e" providerId="AD" clId="Web-{92929C3B-600A-2CBB-C84F-6F8627601A00}" dt="2024-12-02T15:58:42.565" v="101" actId="20577"/>
      <pc:docMkLst>
        <pc:docMk/>
      </pc:docMkLst>
      <pc:sldChg chg="modSp">
        <pc:chgData name="Neeta Bhatnagar" userId="S::nbhatnagar@jhpiego.org::5911732b-fbfe-4d3d-b8bd-8ca77ef6091e" providerId="AD" clId="Web-{92929C3B-600A-2CBB-C84F-6F8627601A00}" dt="2024-12-02T15:55:11.203" v="97" actId="1076"/>
        <pc:sldMkLst>
          <pc:docMk/>
          <pc:sldMk cId="0" sldId="273"/>
        </pc:sldMkLst>
        <pc:picChg chg="mod">
          <ac:chgData name="Neeta Bhatnagar" userId="S::nbhatnagar@jhpiego.org::5911732b-fbfe-4d3d-b8bd-8ca77ef6091e" providerId="AD" clId="Web-{92929C3B-600A-2CBB-C84F-6F8627601A00}" dt="2024-12-02T15:55:11.203" v="97" actId="1076"/>
          <ac:picMkLst>
            <pc:docMk/>
            <pc:sldMk cId="0" sldId="273"/>
            <ac:picMk id="150" creationId="{54C37236-5E7F-6A99-97D1-4605ED147764}"/>
          </ac:picMkLst>
        </pc:picChg>
      </pc:sldChg>
      <pc:sldChg chg="modSp">
        <pc:chgData name="Neeta Bhatnagar" userId="S::nbhatnagar@jhpiego.org::5911732b-fbfe-4d3d-b8bd-8ca77ef6091e" providerId="AD" clId="Web-{92929C3B-600A-2CBB-C84F-6F8627601A00}" dt="2024-12-02T15:14:32.530" v="74" actId="20577"/>
        <pc:sldMkLst>
          <pc:docMk/>
          <pc:sldMk cId="3004675018" sldId="283"/>
        </pc:sldMkLst>
        <pc:spChg chg="mod">
          <ac:chgData name="Neeta Bhatnagar" userId="S::nbhatnagar@jhpiego.org::5911732b-fbfe-4d3d-b8bd-8ca77ef6091e" providerId="AD" clId="Web-{92929C3B-600A-2CBB-C84F-6F8627601A00}" dt="2024-12-02T15:14:32.530" v="74" actId="20577"/>
          <ac:spMkLst>
            <pc:docMk/>
            <pc:sldMk cId="3004675018" sldId="283"/>
            <ac:spMk id="292" creationId="{00000000-0000-0000-0000-000000000000}"/>
          </ac:spMkLst>
        </pc:spChg>
      </pc:sldChg>
      <pc:sldChg chg="modSp">
        <pc:chgData name="Neeta Bhatnagar" userId="S::nbhatnagar@jhpiego.org::5911732b-fbfe-4d3d-b8bd-8ca77ef6091e" providerId="AD" clId="Web-{92929C3B-600A-2CBB-C84F-6F8627601A00}" dt="2024-12-02T15:23:38.911" v="80"/>
        <pc:sldMkLst>
          <pc:docMk/>
          <pc:sldMk cId="1546815176" sldId="288"/>
        </pc:sldMkLst>
        <pc:picChg chg="mod modCrop">
          <ac:chgData name="Neeta Bhatnagar" userId="S::nbhatnagar@jhpiego.org::5911732b-fbfe-4d3d-b8bd-8ca77ef6091e" providerId="AD" clId="Web-{92929C3B-600A-2CBB-C84F-6F8627601A00}" dt="2024-12-02T15:23:38.911" v="80"/>
          <ac:picMkLst>
            <pc:docMk/>
            <pc:sldMk cId="1546815176" sldId="288"/>
            <ac:picMk id="325" creationId="{00000000-0000-0000-0000-000000000000}"/>
          </ac:picMkLst>
        </pc:picChg>
      </pc:sldChg>
      <pc:sldChg chg="modSp">
        <pc:chgData name="Neeta Bhatnagar" userId="S::nbhatnagar@jhpiego.org::5911732b-fbfe-4d3d-b8bd-8ca77ef6091e" providerId="AD" clId="Web-{92929C3B-600A-2CBB-C84F-6F8627601A00}" dt="2024-12-02T15:24:34.771" v="95" actId="20577"/>
        <pc:sldMkLst>
          <pc:docMk/>
          <pc:sldMk cId="4043875989" sldId="289"/>
        </pc:sldMkLst>
        <pc:spChg chg="mod">
          <ac:chgData name="Neeta Bhatnagar" userId="S::nbhatnagar@jhpiego.org::5911732b-fbfe-4d3d-b8bd-8ca77ef6091e" providerId="AD" clId="Web-{92929C3B-600A-2CBB-C84F-6F8627601A00}" dt="2024-12-02T15:24:34.771" v="95" actId="20577"/>
          <ac:spMkLst>
            <pc:docMk/>
            <pc:sldMk cId="4043875989" sldId="289"/>
            <ac:spMk id="332" creationId="{00000000-0000-0000-0000-000000000000}"/>
          </ac:spMkLst>
        </pc:spChg>
      </pc:sldChg>
      <pc:sldChg chg="modSp">
        <pc:chgData name="Neeta Bhatnagar" userId="S::nbhatnagar@jhpiego.org::5911732b-fbfe-4d3d-b8bd-8ca77ef6091e" providerId="AD" clId="Web-{92929C3B-600A-2CBB-C84F-6F8627601A00}" dt="2024-12-02T14:34:12.532" v="11"/>
        <pc:sldMkLst>
          <pc:docMk/>
          <pc:sldMk cId="237535117" sldId="296"/>
        </pc:sldMkLst>
        <pc:graphicFrameChg chg="mod modGraphic">
          <ac:chgData name="Neeta Bhatnagar" userId="S::nbhatnagar@jhpiego.org::5911732b-fbfe-4d3d-b8bd-8ca77ef6091e" providerId="AD" clId="Web-{92929C3B-600A-2CBB-C84F-6F8627601A00}" dt="2024-12-02T14:34:12.532" v="11"/>
          <ac:graphicFrameMkLst>
            <pc:docMk/>
            <pc:sldMk cId="237535117" sldId="296"/>
            <ac:graphicFrameMk id="66" creationId="{A6C96991-A892-39AC-78F7-ECE4C0B8ECDB}"/>
          </ac:graphicFrameMkLst>
        </pc:graphicFrameChg>
      </pc:sldChg>
      <pc:sldChg chg="modSp">
        <pc:chgData name="Neeta Bhatnagar" userId="S::nbhatnagar@jhpiego.org::5911732b-fbfe-4d3d-b8bd-8ca77ef6091e" providerId="AD" clId="Web-{92929C3B-600A-2CBB-C84F-6F8627601A00}" dt="2024-12-02T14:53:27.030" v="15" actId="20577"/>
        <pc:sldMkLst>
          <pc:docMk/>
          <pc:sldMk cId="984496432" sldId="297"/>
        </pc:sldMkLst>
        <pc:spChg chg="mod">
          <ac:chgData name="Neeta Bhatnagar" userId="S::nbhatnagar@jhpiego.org::5911732b-fbfe-4d3d-b8bd-8ca77ef6091e" providerId="AD" clId="Web-{92929C3B-600A-2CBB-C84F-6F8627601A00}" dt="2024-12-02T14:53:27.030" v="15" actId="20577"/>
          <ac:spMkLst>
            <pc:docMk/>
            <pc:sldMk cId="984496432" sldId="297"/>
            <ac:spMk id="3" creationId="{9CAE6AC8-D3AA-C28C-D1C5-10F787F12861}"/>
          </ac:spMkLst>
        </pc:spChg>
      </pc:sldChg>
      <pc:sldChg chg="modSp">
        <pc:chgData name="Neeta Bhatnagar" userId="S::nbhatnagar@jhpiego.org::5911732b-fbfe-4d3d-b8bd-8ca77ef6091e" providerId="AD" clId="Web-{92929C3B-600A-2CBB-C84F-6F8627601A00}" dt="2024-12-02T15:58:42.565" v="101" actId="20577"/>
        <pc:sldMkLst>
          <pc:docMk/>
          <pc:sldMk cId="3040603824" sldId="299"/>
        </pc:sldMkLst>
        <pc:spChg chg="mod">
          <ac:chgData name="Neeta Bhatnagar" userId="S::nbhatnagar@jhpiego.org::5911732b-fbfe-4d3d-b8bd-8ca77ef6091e" providerId="AD" clId="Web-{92929C3B-600A-2CBB-C84F-6F8627601A00}" dt="2024-12-02T15:58:42.565" v="101" actId="20577"/>
          <ac:spMkLst>
            <pc:docMk/>
            <pc:sldMk cId="3040603824" sldId="299"/>
            <ac:spMk id="40961" creationId="{DF94D58D-F372-E5A4-C3ED-775A9EFA27E2}"/>
          </ac:spMkLst>
        </pc:spChg>
      </pc:sldChg>
    </pc:docChg>
  </pc:docChgLst>
  <pc:docChgLst>
    <pc:chgData name="Neeta Bhatnagar" userId="S::nbhatnagar@jhpiego.org::5911732b-fbfe-4d3d-b8bd-8ca77ef6091e" providerId="AD" clId="Web-{EEE8A776-6E78-16E0-D384-9AFDBE1BC050}"/>
    <pc:docChg chg="modSld">
      <pc:chgData name="Neeta Bhatnagar" userId="S::nbhatnagar@jhpiego.org::5911732b-fbfe-4d3d-b8bd-8ca77ef6091e" providerId="AD" clId="Web-{EEE8A776-6E78-16E0-D384-9AFDBE1BC050}" dt="2024-08-27T16:58:19.978" v="115" actId="20577"/>
      <pc:docMkLst>
        <pc:docMk/>
      </pc:docMkLst>
      <pc:sldChg chg="modSp">
        <pc:chgData name="Neeta Bhatnagar" userId="S::nbhatnagar@jhpiego.org::5911732b-fbfe-4d3d-b8bd-8ca77ef6091e" providerId="AD" clId="Web-{EEE8A776-6E78-16E0-D384-9AFDBE1BC050}" dt="2024-08-27T16:22:27.639" v="85" actId="1076"/>
        <pc:sldMkLst>
          <pc:docMk/>
          <pc:sldMk cId="0" sldId="265"/>
        </pc:sldMkLst>
      </pc:sldChg>
      <pc:sldChg chg="modSp">
        <pc:chgData name="Neeta Bhatnagar" userId="S::nbhatnagar@jhpiego.org::5911732b-fbfe-4d3d-b8bd-8ca77ef6091e" providerId="AD" clId="Web-{EEE8A776-6E78-16E0-D384-9AFDBE1BC050}" dt="2024-08-27T16:52:59.586" v="90" actId="20577"/>
        <pc:sldMkLst>
          <pc:docMk/>
          <pc:sldMk cId="0" sldId="269"/>
        </pc:sldMkLst>
      </pc:sldChg>
      <pc:sldChg chg="modSp">
        <pc:chgData name="Neeta Bhatnagar" userId="S::nbhatnagar@jhpiego.org::5911732b-fbfe-4d3d-b8bd-8ca77ef6091e" providerId="AD" clId="Web-{EEE8A776-6E78-16E0-D384-9AFDBE1BC050}" dt="2024-08-27T16:58:19.978" v="115" actId="20577"/>
        <pc:sldMkLst>
          <pc:docMk/>
          <pc:sldMk cId="0" sldId="272"/>
        </pc:sldMkLst>
      </pc:sldChg>
      <pc:sldChg chg="modSp">
        <pc:chgData name="Neeta Bhatnagar" userId="S::nbhatnagar@jhpiego.org::5911732b-fbfe-4d3d-b8bd-8ca77ef6091e" providerId="AD" clId="Web-{EEE8A776-6E78-16E0-D384-9AFDBE1BC050}" dt="2024-08-27T16:20:37.076" v="30" actId="20577"/>
        <pc:sldMkLst>
          <pc:docMk/>
          <pc:sldMk cId="4043875989" sldId="289"/>
        </pc:sldMkLst>
      </pc:sldChg>
    </pc:docChg>
  </pc:docChgLst>
  <pc:docChgLst>
    <pc:chgData name="Neeta Bhatnagar" userId="S::nbhatnagar@jhpiego.org::5911732b-fbfe-4d3d-b8bd-8ca77ef6091e" providerId="AD" clId="Web-{3BA8C20C-E37D-261D-18EB-E923C7AE936E}"/>
    <pc:docChg chg="addSld delSld modSld sldOrd modMainMaster">
      <pc:chgData name="Neeta Bhatnagar" userId="S::nbhatnagar@jhpiego.org::5911732b-fbfe-4d3d-b8bd-8ca77ef6091e" providerId="AD" clId="Web-{3BA8C20C-E37D-261D-18EB-E923C7AE936E}" dt="2024-08-07T19:27:40.773" v="55"/>
      <pc:docMkLst>
        <pc:docMk/>
      </pc:docMkLst>
      <pc:sldChg chg="modSp">
        <pc:chgData name="Neeta Bhatnagar" userId="S::nbhatnagar@jhpiego.org::5911732b-fbfe-4d3d-b8bd-8ca77ef6091e" providerId="AD" clId="Web-{3BA8C20C-E37D-261D-18EB-E923C7AE936E}" dt="2024-08-07T19:15:18.488" v="50" actId="20577"/>
        <pc:sldMkLst>
          <pc:docMk/>
          <pc:sldMk cId="0" sldId="266"/>
        </pc:sldMkLst>
      </pc:sldChg>
      <pc:sldChg chg="ord">
        <pc:chgData name="Neeta Bhatnagar" userId="S::nbhatnagar@jhpiego.org::5911732b-fbfe-4d3d-b8bd-8ca77ef6091e" providerId="AD" clId="Web-{3BA8C20C-E37D-261D-18EB-E923C7AE936E}" dt="2024-08-07T19:18:00.218" v="52"/>
        <pc:sldMkLst>
          <pc:docMk/>
          <pc:sldMk cId="3164768240" sldId="277"/>
        </pc:sldMkLst>
      </pc:sldChg>
      <pc:sldChg chg="delSp modSp add del">
        <pc:chgData name="Neeta Bhatnagar" userId="S::nbhatnagar@jhpiego.org::5911732b-fbfe-4d3d-b8bd-8ca77ef6091e" providerId="AD" clId="Web-{3BA8C20C-E37D-261D-18EB-E923C7AE936E}" dt="2024-08-07T19:09:38.074" v="30"/>
        <pc:sldMkLst>
          <pc:docMk/>
          <pc:sldMk cId="2781005413" sldId="290"/>
        </pc:sldMkLst>
      </pc:sldChg>
      <pc:sldChg chg="addSp modSp new mod modClrScheme chgLayout">
        <pc:chgData name="Neeta Bhatnagar" userId="S::nbhatnagar@jhpiego.org::5911732b-fbfe-4d3d-b8bd-8ca77ef6091e" providerId="AD" clId="Web-{3BA8C20C-E37D-261D-18EB-E923C7AE936E}" dt="2024-08-07T19:09:20.416" v="28" actId="20577"/>
        <pc:sldMkLst>
          <pc:docMk/>
          <pc:sldMk cId="1233395347" sldId="291"/>
        </pc:sldMkLst>
      </pc:sldChg>
      <pc:sldChg chg="add del">
        <pc:chgData name="Neeta Bhatnagar" userId="S::nbhatnagar@jhpiego.org::5911732b-fbfe-4d3d-b8bd-8ca77ef6091e" providerId="AD" clId="Web-{3BA8C20C-E37D-261D-18EB-E923C7AE936E}" dt="2024-08-07T19:10:09.482" v="31"/>
        <pc:sldMkLst>
          <pc:docMk/>
          <pc:sldMk cId="1297894695" sldId="292"/>
        </pc:sldMkLst>
      </pc:sldChg>
      <pc:sldChg chg="add del">
        <pc:chgData name="Neeta Bhatnagar" userId="S::nbhatnagar@jhpiego.org::5911732b-fbfe-4d3d-b8bd-8ca77ef6091e" providerId="AD" clId="Web-{3BA8C20C-E37D-261D-18EB-E923C7AE936E}" dt="2024-08-07T19:09:22.635" v="29"/>
        <pc:sldMkLst>
          <pc:docMk/>
          <pc:sldMk cId="1004837369" sldId="293"/>
        </pc:sldMkLst>
      </pc:sldChg>
      <pc:sldMasterChg chg="mod modSldLayout">
        <pc:chgData name="Neeta Bhatnagar" userId="S::nbhatnagar@jhpiego.org::5911732b-fbfe-4d3d-b8bd-8ca77ef6091e" providerId="AD" clId="Web-{3BA8C20C-E37D-261D-18EB-E923C7AE936E}" dt="2024-08-07T19:27:40.773" v="55"/>
        <pc:sldMasterMkLst>
          <pc:docMk/>
          <pc:sldMasterMk cId="0" sldId="2147483648"/>
        </pc:sldMasterMkLst>
        <pc:sldLayoutChg chg="mod">
          <pc:chgData name="Neeta Bhatnagar" userId="S::nbhatnagar@jhpiego.org::5911732b-fbfe-4d3d-b8bd-8ca77ef6091e" providerId="AD" clId="Web-{3BA8C20C-E37D-261D-18EB-E923C7AE936E}" dt="2024-08-07T19:27:40.773" v="55"/>
          <pc:sldLayoutMkLst>
            <pc:docMk/>
            <pc:sldMasterMk cId="0" sldId="2147483648"/>
            <pc:sldLayoutMk cId="2914320003" sldId="2147483653"/>
          </pc:sldLayoutMkLst>
        </pc:sldLayoutChg>
        <pc:sldLayoutChg chg="mod">
          <pc:chgData name="Neeta Bhatnagar" userId="S::nbhatnagar@jhpiego.org::5911732b-fbfe-4d3d-b8bd-8ca77ef6091e" providerId="AD" clId="Web-{3BA8C20C-E37D-261D-18EB-E923C7AE936E}" dt="2024-08-07T19:27:40.773" v="55"/>
          <pc:sldLayoutMkLst>
            <pc:docMk/>
            <pc:sldMasterMk cId="0" sldId="2147483648"/>
            <pc:sldLayoutMk cId="251691313" sldId="2147483654"/>
          </pc:sldLayoutMkLst>
        </pc:sldLayoutChg>
        <pc:sldLayoutChg chg="mod">
          <pc:chgData name="Neeta Bhatnagar" userId="S::nbhatnagar@jhpiego.org::5911732b-fbfe-4d3d-b8bd-8ca77ef6091e" providerId="AD" clId="Web-{3BA8C20C-E37D-261D-18EB-E923C7AE936E}" dt="2024-08-07T19:27:40.773" v="55"/>
          <pc:sldLayoutMkLst>
            <pc:docMk/>
            <pc:sldMasterMk cId="0" sldId="2147483648"/>
            <pc:sldLayoutMk cId="3706491329" sldId="2147483655"/>
          </pc:sldLayoutMkLst>
        </pc:sldLayoutChg>
        <pc:sldLayoutChg chg="mod">
          <pc:chgData name="Neeta Bhatnagar" userId="S::nbhatnagar@jhpiego.org::5911732b-fbfe-4d3d-b8bd-8ca77ef6091e" providerId="AD" clId="Web-{3BA8C20C-E37D-261D-18EB-E923C7AE936E}" dt="2024-08-07T19:27:40.773" v="55"/>
          <pc:sldLayoutMkLst>
            <pc:docMk/>
            <pc:sldMasterMk cId="0" sldId="2147483648"/>
            <pc:sldLayoutMk cId="3220409014" sldId="2147483657"/>
          </pc:sldLayoutMkLst>
        </pc:sldLayoutChg>
        <pc:sldLayoutChg chg="mod">
          <pc:chgData name="Neeta Bhatnagar" userId="S::nbhatnagar@jhpiego.org::5911732b-fbfe-4d3d-b8bd-8ca77ef6091e" providerId="AD" clId="Web-{3BA8C20C-E37D-261D-18EB-E923C7AE936E}" dt="2024-08-07T19:27:40.773" v="55"/>
          <pc:sldLayoutMkLst>
            <pc:docMk/>
            <pc:sldMasterMk cId="0" sldId="2147483648"/>
            <pc:sldLayoutMk cId="4246951421" sldId="2147483658"/>
          </pc:sldLayoutMkLst>
        </pc:sldLayoutChg>
      </pc:sldMasterChg>
      <pc:sldMasterChg chg="mod modSldLayout">
        <pc:chgData name="Neeta Bhatnagar" userId="S::nbhatnagar@jhpiego.org::5911732b-fbfe-4d3d-b8bd-8ca77ef6091e" providerId="AD" clId="Web-{3BA8C20C-E37D-261D-18EB-E923C7AE936E}" dt="2024-08-07T19:27:40.773" v="55"/>
        <pc:sldMasterMkLst>
          <pc:docMk/>
          <pc:sldMasterMk cId="0" sldId="2147483652"/>
        </pc:sldMasterMkLst>
        <pc:sldLayoutChg chg="mod">
          <pc:chgData name="Neeta Bhatnagar" userId="S::nbhatnagar@jhpiego.org::5911732b-fbfe-4d3d-b8bd-8ca77ef6091e" providerId="AD" clId="Web-{3BA8C20C-E37D-261D-18EB-E923C7AE936E}" dt="2024-08-07T19:27:40.773" v="55"/>
          <pc:sldLayoutMkLst>
            <pc:docMk/>
            <pc:sldMasterMk cId="0" sldId="2147483652"/>
            <pc:sldLayoutMk cId="1402695839" sldId="2147483656"/>
          </pc:sldLayoutMkLst>
        </pc:sldLayoutChg>
      </pc:sldMasterChg>
    </pc:docChg>
  </pc:docChgLst>
  <pc:docChgLst>
    <pc:chgData name="Ana Petricel" userId="919ee9bd-b7d8-44fb-a2b3-4e0486abfd46" providerId="ADAL" clId="{6BB8A272-E507-4EB2-9DD2-BD6824941A91}"/>
    <pc:docChg chg="undo custSel modSld">
      <pc:chgData name="Ana Petricel" userId="919ee9bd-b7d8-44fb-a2b3-4e0486abfd46" providerId="ADAL" clId="{6BB8A272-E507-4EB2-9DD2-BD6824941A91}" dt="2025-01-27T15:27:56.250" v="60" actId="1038"/>
      <pc:docMkLst>
        <pc:docMk/>
      </pc:docMkLst>
      <pc:sldChg chg="addSp delSp modSp mod">
        <pc:chgData name="Ana Petricel" userId="919ee9bd-b7d8-44fb-a2b3-4e0486abfd46" providerId="ADAL" clId="{6BB8A272-E507-4EB2-9DD2-BD6824941A91}" dt="2025-01-27T15:26:31.619" v="43" actId="14100"/>
        <pc:sldMkLst>
          <pc:docMk/>
          <pc:sldMk cId="0" sldId="260"/>
        </pc:sldMkLst>
        <pc:spChg chg="add mod">
          <ac:chgData name="Ana Petricel" userId="919ee9bd-b7d8-44fb-a2b3-4e0486abfd46" providerId="ADAL" clId="{6BB8A272-E507-4EB2-9DD2-BD6824941A91}" dt="2025-01-27T15:25:32.987" v="16" actId="1076"/>
          <ac:spMkLst>
            <pc:docMk/>
            <pc:sldMk cId="0" sldId="260"/>
            <ac:spMk id="2" creationId="{39C9A3D1-5EA4-975F-2B46-B731661E2CF8}"/>
          </ac:spMkLst>
        </pc:spChg>
        <pc:spChg chg="add mod">
          <ac:chgData name="Ana Petricel" userId="919ee9bd-b7d8-44fb-a2b3-4e0486abfd46" providerId="ADAL" clId="{6BB8A272-E507-4EB2-9DD2-BD6824941A91}" dt="2025-01-27T15:25:47.024" v="21" actId="113"/>
          <ac:spMkLst>
            <pc:docMk/>
            <pc:sldMk cId="0" sldId="260"/>
            <ac:spMk id="5" creationId="{171C5CBB-CEE5-2DF6-4DCE-BF3DB147D9C6}"/>
          </ac:spMkLst>
        </pc:spChg>
        <pc:spChg chg="add mod">
          <ac:chgData name="Ana Petricel" userId="919ee9bd-b7d8-44fb-a2b3-4e0486abfd46" providerId="ADAL" clId="{6BB8A272-E507-4EB2-9DD2-BD6824941A91}" dt="2025-01-27T15:25:55.389" v="22" actId="1076"/>
          <ac:spMkLst>
            <pc:docMk/>
            <pc:sldMk cId="0" sldId="260"/>
            <ac:spMk id="6" creationId="{1EB65BB6-1159-5FAA-629B-A04DFBB1D07F}"/>
          </ac:spMkLst>
        </pc:spChg>
        <pc:spChg chg="add mod">
          <ac:chgData name="Ana Petricel" userId="919ee9bd-b7d8-44fb-a2b3-4e0486abfd46" providerId="ADAL" clId="{6BB8A272-E507-4EB2-9DD2-BD6824941A91}" dt="2025-01-27T15:26:10.382" v="37" actId="1036"/>
          <ac:spMkLst>
            <pc:docMk/>
            <pc:sldMk cId="0" sldId="260"/>
            <ac:spMk id="7" creationId="{3234999D-384A-8A2A-216C-68BABA5FBFB6}"/>
          </ac:spMkLst>
        </pc:spChg>
        <pc:spChg chg="add mod">
          <ac:chgData name="Ana Petricel" userId="919ee9bd-b7d8-44fb-a2b3-4e0486abfd46" providerId="ADAL" clId="{6BB8A272-E507-4EB2-9DD2-BD6824941A91}" dt="2025-01-27T15:26:31.619" v="43" actId="14100"/>
          <ac:spMkLst>
            <pc:docMk/>
            <pc:sldMk cId="0" sldId="260"/>
            <ac:spMk id="8" creationId="{CE544374-DE78-82C7-5F57-AD96CFD60878}"/>
          </ac:spMkLst>
        </pc:spChg>
        <pc:picChg chg="add del">
          <ac:chgData name="Ana Petricel" userId="919ee9bd-b7d8-44fb-a2b3-4e0486abfd46" providerId="ADAL" clId="{6BB8A272-E507-4EB2-9DD2-BD6824941A91}" dt="2025-01-27T15:24:48.166" v="9" actId="22"/>
          <ac:picMkLst>
            <pc:docMk/>
            <pc:sldMk cId="0" sldId="260"/>
            <ac:picMk id="4" creationId="{C1846293-C544-F6E7-4279-36860AB6D244}"/>
          </ac:picMkLst>
        </pc:picChg>
      </pc:sldChg>
      <pc:sldChg chg="addSp modSp mod">
        <pc:chgData name="Ana Petricel" userId="919ee9bd-b7d8-44fb-a2b3-4e0486abfd46" providerId="ADAL" clId="{6BB8A272-E507-4EB2-9DD2-BD6824941A91}" dt="2025-01-27T15:27:56.250" v="60" actId="1038"/>
        <pc:sldMkLst>
          <pc:docMk/>
          <pc:sldMk cId="0" sldId="273"/>
        </pc:sldMkLst>
        <pc:spChg chg="add mod">
          <ac:chgData name="Ana Petricel" userId="919ee9bd-b7d8-44fb-a2b3-4e0486abfd46" providerId="ADAL" clId="{6BB8A272-E507-4EB2-9DD2-BD6824941A91}" dt="2025-01-27T15:27:56.250" v="60" actId="1038"/>
          <ac:spMkLst>
            <pc:docMk/>
            <pc:sldMk cId="0" sldId="273"/>
            <ac:spMk id="2" creationId="{ED5D19CD-DE74-3121-196A-4185BAF860C0}"/>
          </ac:spMkLst>
        </pc:spChg>
      </pc:sldChg>
      <pc:sldChg chg="modSp mod">
        <pc:chgData name="Ana Petricel" userId="919ee9bd-b7d8-44fb-a2b3-4e0486abfd46" providerId="ADAL" clId="{6BB8A272-E507-4EB2-9DD2-BD6824941A91}" dt="2025-01-27T15:27:08.395" v="45" actId="14100"/>
        <pc:sldMkLst>
          <pc:docMk/>
          <pc:sldMk cId="1546815176" sldId="288"/>
        </pc:sldMkLst>
        <pc:picChg chg="mod">
          <ac:chgData name="Ana Petricel" userId="919ee9bd-b7d8-44fb-a2b3-4e0486abfd46" providerId="ADAL" clId="{6BB8A272-E507-4EB2-9DD2-BD6824941A91}" dt="2025-01-27T15:27:04.716" v="44" actId="14100"/>
          <ac:picMkLst>
            <pc:docMk/>
            <pc:sldMk cId="1546815176" sldId="288"/>
            <ac:picMk id="324" creationId="{00000000-0000-0000-0000-000000000000}"/>
          </ac:picMkLst>
        </pc:picChg>
        <pc:picChg chg="mod">
          <ac:chgData name="Ana Petricel" userId="919ee9bd-b7d8-44fb-a2b3-4e0486abfd46" providerId="ADAL" clId="{6BB8A272-E507-4EB2-9DD2-BD6824941A91}" dt="2025-01-27T15:27:08.395" v="45" actId="14100"/>
          <ac:picMkLst>
            <pc:docMk/>
            <pc:sldMk cId="1546815176" sldId="288"/>
            <ac:picMk id="325" creationId="{00000000-0000-0000-0000-000000000000}"/>
          </ac:picMkLst>
        </pc:picChg>
      </pc:sldChg>
    </pc:docChg>
  </pc:docChgLst>
  <pc:docChgLst>
    <pc:chgData name="Neeta Bhatnagar" userId="S::nbhatnagar@jhpiego.org::5911732b-fbfe-4d3d-b8bd-8ca77ef6091e" providerId="AD" clId="Web-{DE7DCE6F-3EA2-66C1-0757-792EB08B6732}"/>
    <pc:docChg chg="addSld delSld modSld">
      <pc:chgData name="Neeta Bhatnagar" userId="S::nbhatnagar@jhpiego.org::5911732b-fbfe-4d3d-b8bd-8ca77ef6091e" providerId="AD" clId="Web-{DE7DCE6F-3EA2-66C1-0757-792EB08B6732}" dt="2024-08-26T18:27:32.130" v="141"/>
      <pc:docMkLst>
        <pc:docMk/>
      </pc:docMkLst>
      <pc:sldChg chg="delSp modSp del">
        <pc:chgData name="Neeta Bhatnagar" userId="S::nbhatnagar@jhpiego.org::5911732b-fbfe-4d3d-b8bd-8ca77ef6091e" providerId="AD" clId="Web-{DE7DCE6F-3EA2-66C1-0757-792EB08B6732}" dt="2024-08-26T18:15:44.254" v="84"/>
        <pc:sldMkLst>
          <pc:docMk/>
          <pc:sldMk cId="0" sldId="266"/>
        </pc:sldMkLst>
      </pc:sldChg>
      <pc:sldChg chg="modSp">
        <pc:chgData name="Neeta Bhatnagar" userId="S::nbhatnagar@jhpiego.org::5911732b-fbfe-4d3d-b8bd-8ca77ef6091e" providerId="AD" clId="Web-{DE7DCE6F-3EA2-66C1-0757-792EB08B6732}" dt="2024-08-26T18:17:32.363" v="96" actId="20577"/>
        <pc:sldMkLst>
          <pc:docMk/>
          <pc:sldMk cId="4196866633" sldId="278"/>
        </pc:sldMkLst>
      </pc:sldChg>
      <pc:sldChg chg="modNotes">
        <pc:chgData name="Neeta Bhatnagar" userId="S::nbhatnagar@jhpiego.org::5911732b-fbfe-4d3d-b8bd-8ca77ef6091e" providerId="AD" clId="Web-{DE7DCE6F-3EA2-66C1-0757-792EB08B6732}" dt="2024-08-26T18:27:32.130" v="141"/>
        <pc:sldMkLst>
          <pc:docMk/>
          <pc:sldMk cId="1914697834" sldId="282"/>
        </pc:sldMkLst>
      </pc:sldChg>
      <pc:sldChg chg="modSp">
        <pc:chgData name="Neeta Bhatnagar" userId="S::nbhatnagar@jhpiego.org::5911732b-fbfe-4d3d-b8bd-8ca77ef6091e" providerId="AD" clId="Web-{DE7DCE6F-3EA2-66C1-0757-792EB08B6732}" dt="2024-08-26T18:09:35.487" v="35" actId="20577"/>
        <pc:sldMkLst>
          <pc:docMk/>
          <pc:sldMk cId="1233395347" sldId="291"/>
        </pc:sldMkLst>
      </pc:sldChg>
      <pc:sldChg chg="modSp new">
        <pc:chgData name="Neeta Bhatnagar" userId="S::nbhatnagar@jhpiego.org::5911732b-fbfe-4d3d-b8bd-8ca77ef6091e" providerId="AD" clId="Web-{DE7DCE6F-3EA2-66C1-0757-792EB08B6732}" dt="2024-08-26T18:18:08.535" v="110" actId="20577"/>
        <pc:sldMkLst>
          <pc:docMk/>
          <pc:sldMk cId="2681848758" sldId="294"/>
        </pc:sldMkLst>
      </pc:sldChg>
    </pc:docChg>
  </pc:docChgLst>
  <pc:docChgLst>
    <pc:chgData name="Neeta Bhatnagar" userId="S::nbhatnagar@jhpiego.org::5911732b-fbfe-4d3d-b8bd-8ca77ef6091e" providerId="AD" clId="Web-{5F66BFCC-2FEB-D886-5DE3-067234B71540}"/>
    <pc:docChg chg="addSld modSld">
      <pc:chgData name="Neeta Bhatnagar" userId="S::nbhatnagar@jhpiego.org::5911732b-fbfe-4d3d-b8bd-8ca77ef6091e" providerId="AD" clId="Web-{5F66BFCC-2FEB-D886-5DE3-067234B71540}" dt="2024-11-20T20:21:20.143" v="488" actId="20577"/>
      <pc:docMkLst>
        <pc:docMk/>
      </pc:docMkLst>
      <pc:sldChg chg="modSp">
        <pc:chgData name="Neeta Bhatnagar" userId="S::nbhatnagar@jhpiego.org::5911732b-fbfe-4d3d-b8bd-8ca77ef6091e" providerId="AD" clId="Web-{5F66BFCC-2FEB-D886-5DE3-067234B71540}" dt="2024-11-20T19:46:48.586" v="310" actId="20577"/>
        <pc:sldMkLst>
          <pc:docMk/>
          <pc:sldMk cId="2851818508" sldId="281"/>
        </pc:sldMkLst>
        <pc:spChg chg="mod">
          <ac:chgData name="Neeta Bhatnagar" userId="S::nbhatnagar@jhpiego.org::5911732b-fbfe-4d3d-b8bd-8ca77ef6091e" providerId="AD" clId="Web-{5F66BFCC-2FEB-D886-5DE3-067234B71540}" dt="2024-11-20T19:46:48.586" v="310" actId="20577"/>
          <ac:spMkLst>
            <pc:docMk/>
            <pc:sldMk cId="2851818508" sldId="281"/>
            <ac:spMk id="280" creationId="{00000000-0000-0000-0000-000000000000}"/>
          </ac:spMkLst>
        </pc:spChg>
      </pc:sldChg>
      <pc:sldChg chg="modSp new">
        <pc:chgData name="Neeta Bhatnagar" userId="S::nbhatnagar@jhpiego.org::5911732b-fbfe-4d3d-b8bd-8ca77ef6091e" providerId="AD" clId="Web-{5F66BFCC-2FEB-D886-5DE3-067234B71540}" dt="2024-11-20T20:21:20.143" v="488" actId="20577"/>
        <pc:sldMkLst>
          <pc:docMk/>
          <pc:sldMk cId="984496432" sldId="297"/>
        </pc:sldMkLst>
        <pc:spChg chg="mod">
          <ac:chgData name="Neeta Bhatnagar" userId="S::nbhatnagar@jhpiego.org::5911732b-fbfe-4d3d-b8bd-8ca77ef6091e" providerId="AD" clId="Web-{5F66BFCC-2FEB-D886-5DE3-067234B71540}" dt="2024-11-20T19:57:11.967" v="417" actId="20577"/>
          <ac:spMkLst>
            <pc:docMk/>
            <pc:sldMk cId="984496432" sldId="297"/>
            <ac:spMk id="2" creationId="{A5F5B5FA-5E31-498A-EF08-D52CD61A4633}"/>
          </ac:spMkLst>
        </pc:spChg>
        <pc:spChg chg="mod">
          <ac:chgData name="Neeta Bhatnagar" userId="S::nbhatnagar@jhpiego.org::5911732b-fbfe-4d3d-b8bd-8ca77ef6091e" providerId="AD" clId="Web-{5F66BFCC-2FEB-D886-5DE3-067234B71540}" dt="2024-11-20T20:21:20.143" v="488" actId="20577"/>
          <ac:spMkLst>
            <pc:docMk/>
            <pc:sldMk cId="984496432" sldId="297"/>
            <ac:spMk id="3" creationId="{9CAE6AC8-D3AA-C28C-D1C5-10F787F12861}"/>
          </ac:spMkLst>
        </pc:spChg>
      </pc:sldChg>
    </pc:docChg>
  </pc:docChgLst>
  <pc:docChgLst>
    <pc:chgData name="Neeta Bhatnagar" userId="S::nbhatnagar@jhpiego.org::5911732b-fbfe-4d3d-b8bd-8ca77ef6091e" providerId="AD" clId="Web-{82E11A32-EB71-1F39-0790-F3EFFF78A4B1}"/>
    <pc:docChg chg="modSld">
      <pc:chgData name="Neeta Bhatnagar" userId="S::nbhatnagar@jhpiego.org::5911732b-fbfe-4d3d-b8bd-8ca77ef6091e" providerId="AD" clId="Web-{82E11A32-EB71-1F39-0790-F3EFFF78A4B1}" dt="2024-12-09T02:13:34.387" v="36" actId="1076"/>
      <pc:docMkLst>
        <pc:docMk/>
      </pc:docMkLst>
      <pc:sldChg chg="modSp">
        <pc:chgData name="Neeta Bhatnagar" userId="S::nbhatnagar@jhpiego.org::5911732b-fbfe-4d3d-b8bd-8ca77ef6091e" providerId="AD" clId="Web-{82E11A32-EB71-1F39-0790-F3EFFF78A4B1}" dt="2024-12-09T02:13:34.387" v="36" actId="1076"/>
        <pc:sldMkLst>
          <pc:docMk/>
          <pc:sldMk cId="3004675018" sldId="283"/>
        </pc:sldMkLst>
        <pc:spChg chg="mod">
          <ac:chgData name="Neeta Bhatnagar" userId="S::nbhatnagar@jhpiego.org::5911732b-fbfe-4d3d-b8bd-8ca77ef6091e" providerId="AD" clId="Web-{82E11A32-EB71-1F39-0790-F3EFFF78A4B1}" dt="2024-12-09T02:13:34.387" v="36" actId="1076"/>
          <ac:spMkLst>
            <pc:docMk/>
            <pc:sldMk cId="3004675018" sldId="283"/>
            <ac:spMk id="292" creationId="{00000000-0000-0000-0000-000000000000}"/>
          </ac:spMkLst>
        </pc:spChg>
      </pc:sldChg>
      <pc:sldChg chg="modSp">
        <pc:chgData name="Neeta Bhatnagar" userId="S::nbhatnagar@jhpiego.org::5911732b-fbfe-4d3d-b8bd-8ca77ef6091e" providerId="AD" clId="Web-{82E11A32-EB71-1F39-0790-F3EFFF78A4B1}" dt="2024-12-09T02:07:59.972" v="4" actId="20577"/>
        <pc:sldMkLst>
          <pc:docMk/>
          <pc:sldMk cId="984496432" sldId="297"/>
        </pc:sldMkLst>
        <pc:spChg chg="mod">
          <ac:chgData name="Neeta Bhatnagar" userId="S::nbhatnagar@jhpiego.org::5911732b-fbfe-4d3d-b8bd-8ca77ef6091e" providerId="AD" clId="Web-{82E11A32-EB71-1F39-0790-F3EFFF78A4B1}" dt="2024-12-09T02:07:59.972" v="4" actId="20577"/>
          <ac:spMkLst>
            <pc:docMk/>
            <pc:sldMk cId="984496432" sldId="297"/>
            <ac:spMk id="3" creationId="{9CAE6AC8-D3AA-C28C-D1C5-10F787F12861}"/>
          </ac:spMkLst>
        </pc:spChg>
      </pc:sldChg>
    </pc:docChg>
  </pc:docChgLst>
  <pc:docChgLst>
    <pc:chgData name="Neeta Bhatnagar" userId="5911732b-fbfe-4d3d-b8bd-8ca77ef6091e" providerId="ADAL" clId="{89F44B42-A8AF-43B5-AAE1-86752E1B8625}"/>
    <pc:docChg chg="addSld modSld">
      <pc:chgData name="Neeta Bhatnagar" userId="5911732b-fbfe-4d3d-b8bd-8ca77ef6091e" providerId="ADAL" clId="{89F44B42-A8AF-43B5-AAE1-86752E1B8625}" dt="2024-11-21T16:28:31.814" v="1646" actId="680"/>
      <pc:docMkLst>
        <pc:docMk/>
      </pc:docMkLst>
      <pc:sldChg chg="modSp mod">
        <pc:chgData name="Neeta Bhatnagar" userId="5911732b-fbfe-4d3d-b8bd-8ca77ef6091e" providerId="ADAL" clId="{89F44B42-A8AF-43B5-AAE1-86752E1B8625}" dt="2024-11-21T14:29:54.664" v="149" actId="20577"/>
        <pc:sldMkLst>
          <pc:docMk/>
          <pc:sldMk cId="0" sldId="262"/>
        </pc:sldMkLst>
        <pc:graphicFrameChg chg="mod modGraphic">
          <ac:chgData name="Neeta Bhatnagar" userId="5911732b-fbfe-4d3d-b8bd-8ca77ef6091e" providerId="ADAL" clId="{89F44B42-A8AF-43B5-AAE1-86752E1B8625}" dt="2024-11-21T14:29:54.664" v="149" actId="20577"/>
          <ac:graphicFrameMkLst>
            <pc:docMk/>
            <pc:sldMk cId="0" sldId="262"/>
            <ac:graphicFrameMk id="66" creationId="{A6C96991-A892-39AC-78F7-ECE4C0B8ECDB}"/>
          </ac:graphicFrameMkLst>
        </pc:graphicFrameChg>
      </pc:sldChg>
      <pc:sldChg chg="modSp mod">
        <pc:chgData name="Neeta Bhatnagar" userId="5911732b-fbfe-4d3d-b8bd-8ca77ef6091e" providerId="ADAL" clId="{89F44B42-A8AF-43B5-AAE1-86752E1B8625}" dt="2024-11-21T15:07:52.275" v="1150" actId="20577"/>
        <pc:sldMkLst>
          <pc:docMk/>
          <pc:sldMk cId="0" sldId="265"/>
        </pc:sldMkLst>
        <pc:spChg chg="mod">
          <ac:chgData name="Neeta Bhatnagar" userId="5911732b-fbfe-4d3d-b8bd-8ca77ef6091e" providerId="ADAL" clId="{89F44B42-A8AF-43B5-AAE1-86752E1B8625}" dt="2024-11-21T15:07:52.275" v="1150" actId="20577"/>
          <ac:spMkLst>
            <pc:docMk/>
            <pc:sldMk cId="0" sldId="265"/>
            <ac:spMk id="22532" creationId="{7A52C79C-9DE3-5E0A-7444-29019A96BEB3}"/>
          </ac:spMkLst>
        </pc:spChg>
      </pc:sldChg>
      <pc:sldChg chg="modSp mod modNotesTx">
        <pc:chgData name="Neeta Bhatnagar" userId="5911732b-fbfe-4d3d-b8bd-8ca77ef6091e" providerId="ADAL" clId="{89F44B42-A8AF-43B5-AAE1-86752E1B8625}" dt="2024-11-21T15:13:31.702" v="1207" actId="20577"/>
        <pc:sldMkLst>
          <pc:docMk/>
          <pc:sldMk cId="0" sldId="267"/>
        </pc:sldMkLst>
        <pc:spChg chg="mod">
          <ac:chgData name="Neeta Bhatnagar" userId="5911732b-fbfe-4d3d-b8bd-8ca77ef6091e" providerId="ADAL" clId="{89F44B42-A8AF-43B5-AAE1-86752E1B8625}" dt="2024-11-21T15:12:55.930" v="1185" actId="1076"/>
          <ac:spMkLst>
            <pc:docMk/>
            <pc:sldMk cId="0" sldId="267"/>
            <ac:spMk id="24577" creationId="{6336ED27-7295-CC75-F109-9DF253423F31}"/>
          </ac:spMkLst>
        </pc:spChg>
      </pc:sldChg>
      <pc:sldChg chg="modSp mod modNotesTx">
        <pc:chgData name="Neeta Bhatnagar" userId="5911732b-fbfe-4d3d-b8bd-8ca77ef6091e" providerId="ADAL" clId="{89F44B42-A8AF-43B5-AAE1-86752E1B8625}" dt="2024-11-21T15:51:13.907" v="1248" actId="20577"/>
        <pc:sldMkLst>
          <pc:docMk/>
          <pc:sldMk cId="0" sldId="268"/>
        </pc:sldMkLst>
        <pc:graphicFrameChg chg="modGraphic">
          <ac:chgData name="Neeta Bhatnagar" userId="5911732b-fbfe-4d3d-b8bd-8ca77ef6091e" providerId="ADAL" clId="{89F44B42-A8AF-43B5-AAE1-86752E1B8625}" dt="2024-11-21T15:50:34.312" v="1237" actId="6549"/>
          <ac:graphicFrameMkLst>
            <pc:docMk/>
            <pc:sldMk cId="0" sldId="268"/>
            <ac:graphicFrameMk id="107" creationId="{92E73EAF-CB79-9598-4F85-FC54DFA6DE2A}"/>
          </ac:graphicFrameMkLst>
        </pc:graphicFrameChg>
      </pc:sldChg>
      <pc:sldChg chg="modSp">
        <pc:chgData name="Neeta Bhatnagar" userId="5911732b-fbfe-4d3d-b8bd-8ca77ef6091e" providerId="ADAL" clId="{89F44B42-A8AF-43B5-AAE1-86752E1B8625}" dt="2024-11-21T16:02:36.550" v="1284" actId="14100"/>
        <pc:sldMkLst>
          <pc:docMk/>
          <pc:sldMk cId="0" sldId="269"/>
        </pc:sldMkLst>
        <pc:spChg chg="mod">
          <ac:chgData name="Neeta Bhatnagar" userId="5911732b-fbfe-4d3d-b8bd-8ca77ef6091e" providerId="ADAL" clId="{89F44B42-A8AF-43B5-AAE1-86752E1B8625}" dt="2024-11-21T16:02:36.550" v="1284" actId="14100"/>
          <ac:spMkLst>
            <pc:docMk/>
            <pc:sldMk cId="0" sldId="269"/>
            <ac:spMk id="113" creationId="{C57120A7-0843-BD48-B7A5-E21CB197787F}"/>
          </ac:spMkLst>
        </pc:spChg>
      </pc:sldChg>
      <pc:sldChg chg="modSp mod">
        <pc:chgData name="Neeta Bhatnagar" userId="5911732b-fbfe-4d3d-b8bd-8ca77ef6091e" providerId="ADAL" clId="{89F44B42-A8AF-43B5-AAE1-86752E1B8625}" dt="2024-11-21T16:07:31.855" v="1396" actId="14734"/>
        <pc:sldMkLst>
          <pc:docMk/>
          <pc:sldMk cId="0" sldId="270"/>
        </pc:sldMkLst>
        <pc:graphicFrameChg chg="mod modGraphic">
          <ac:chgData name="Neeta Bhatnagar" userId="5911732b-fbfe-4d3d-b8bd-8ca77ef6091e" providerId="ADAL" clId="{89F44B42-A8AF-43B5-AAE1-86752E1B8625}" dt="2024-11-21T16:07:31.855" v="1396" actId="14734"/>
          <ac:graphicFrameMkLst>
            <pc:docMk/>
            <pc:sldMk cId="0" sldId="270"/>
            <ac:graphicFrameMk id="129" creationId="{EA7F2F2E-35DA-AA7B-4C7B-5A03A1E7E3B0}"/>
          </ac:graphicFrameMkLst>
        </pc:graphicFrameChg>
      </pc:sldChg>
      <pc:sldChg chg="modSp mod modNotesTx">
        <pc:chgData name="Neeta Bhatnagar" userId="5911732b-fbfe-4d3d-b8bd-8ca77ef6091e" providerId="ADAL" clId="{89F44B42-A8AF-43B5-AAE1-86752E1B8625}" dt="2024-11-21T16:10:56.238" v="1604" actId="20577"/>
        <pc:sldMkLst>
          <pc:docMk/>
          <pc:sldMk cId="0" sldId="271"/>
        </pc:sldMkLst>
        <pc:graphicFrameChg chg="mod modGraphic">
          <ac:chgData name="Neeta Bhatnagar" userId="5911732b-fbfe-4d3d-b8bd-8ca77ef6091e" providerId="ADAL" clId="{89F44B42-A8AF-43B5-AAE1-86752E1B8625}" dt="2024-11-21T16:10:56.238" v="1604" actId="20577"/>
          <ac:graphicFrameMkLst>
            <pc:docMk/>
            <pc:sldMk cId="0" sldId="271"/>
            <ac:graphicFrameMk id="137" creationId="{8AE6231C-842E-F4E0-7D2F-E6A6E857F3CB}"/>
          </ac:graphicFrameMkLst>
        </pc:graphicFrameChg>
      </pc:sldChg>
      <pc:sldChg chg="modSp modNotesTx">
        <pc:chgData name="Neeta Bhatnagar" userId="5911732b-fbfe-4d3d-b8bd-8ca77ef6091e" providerId="ADAL" clId="{89F44B42-A8AF-43B5-AAE1-86752E1B8625}" dt="2024-11-21T16:28:06.760" v="1645" actId="6549"/>
        <pc:sldMkLst>
          <pc:docMk/>
          <pc:sldMk cId="0" sldId="273"/>
        </pc:sldMkLst>
        <pc:picChg chg="mod">
          <ac:chgData name="Neeta Bhatnagar" userId="5911732b-fbfe-4d3d-b8bd-8ca77ef6091e" providerId="ADAL" clId="{89F44B42-A8AF-43B5-AAE1-86752E1B8625}" dt="2024-11-21T16:27:45.976" v="1605" actId="1076"/>
          <ac:picMkLst>
            <pc:docMk/>
            <pc:sldMk cId="0" sldId="273"/>
            <ac:picMk id="150" creationId="{54C37236-5E7F-6A99-97D1-4605ED147764}"/>
          </ac:picMkLst>
        </pc:picChg>
      </pc:sldChg>
      <pc:sldChg chg="modSp mod modNotesTx">
        <pc:chgData name="Neeta Bhatnagar" userId="5911732b-fbfe-4d3d-b8bd-8ca77ef6091e" providerId="ADAL" clId="{89F44B42-A8AF-43B5-AAE1-86752E1B8625}" dt="2024-11-21T14:33:04.711" v="360" actId="20577"/>
        <pc:sldMkLst>
          <pc:docMk/>
          <pc:sldMk cId="2851818508" sldId="281"/>
        </pc:sldMkLst>
        <pc:spChg chg="mod">
          <ac:chgData name="Neeta Bhatnagar" userId="5911732b-fbfe-4d3d-b8bd-8ca77ef6091e" providerId="ADAL" clId="{89F44B42-A8AF-43B5-AAE1-86752E1B8625}" dt="2024-11-21T14:33:04.711" v="360" actId="20577"/>
          <ac:spMkLst>
            <pc:docMk/>
            <pc:sldMk cId="2851818508" sldId="281"/>
            <ac:spMk id="280" creationId="{00000000-0000-0000-0000-000000000000}"/>
          </ac:spMkLst>
        </pc:spChg>
      </pc:sldChg>
      <pc:sldChg chg="modSp mod modNotesTx">
        <pc:chgData name="Neeta Bhatnagar" userId="5911732b-fbfe-4d3d-b8bd-8ca77ef6091e" providerId="ADAL" clId="{89F44B42-A8AF-43B5-AAE1-86752E1B8625}" dt="2024-11-21T14:43:55.334" v="745" actId="20577"/>
        <pc:sldMkLst>
          <pc:docMk/>
          <pc:sldMk cId="1914697834" sldId="282"/>
        </pc:sldMkLst>
        <pc:spChg chg="mod">
          <ac:chgData name="Neeta Bhatnagar" userId="5911732b-fbfe-4d3d-b8bd-8ca77ef6091e" providerId="ADAL" clId="{89F44B42-A8AF-43B5-AAE1-86752E1B8625}" dt="2024-11-21T14:43:55.334" v="745" actId="20577"/>
          <ac:spMkLst>
            <pc:docMk/>
            <pc:sldMk cId="1914697834" sldId="282"/>
            <ac:spMk id="286" creationId="{00000000-0000-0000-0000-000000000000}"/>
          </ac:spMkLst>
        </pc:spChg>
      </pc:sldChg>
      <pc:sldChg chg="modSp mod">
        <pc:chgData name="Neeta Bhatnagar" userId="5911732b-fbfe-4d3d-b8bd-8ca77ef6091e" providerId="ADAL" clId="{89F44B42-A8AF-43B5-AAE1-86752E1B8625}" dt="2024-11-21T14:48:41.412" v="951" actId="108"/>
        <pc:sldMkLst>
          <pc:docMk/>
          <pc:sldMk cId="3004675018" sldId="283"/>
        </pc:sldMkLst>
        <pc:spChg chg="mod">
          <ac:chgData name="Neeta Bhatnagar" userId="5911732b-fbfe-4d3d-b8bd-8ca77ef6091e" providerId="ADAL" clId="{89F44B42-A8AF-43B5-AAE1-86752E1B8625}" dt="2024-11-21T14:48:41.412" v="951" actId="108"/>
          <ac:spMkLst>
            <pc:docMk/>
            <pc:sldMk cId="3004675018" sldId="283"/>
            <ac:spMk id="292" creationId="{00000000-0000-0000-0000-000000000000}"/>
          </ac:spMkLst>
        </pc:spChg>
      </pc:sldChg>
      <pc:sldChg chg="modSp mod">
        <pc:chgData name="Neeta Bhatnagar" userId="5911732b-fbfe-4d3d-b8bd-8ca77ef6091e" providerId="ADAL" clId="{89F44B42-A8AF-43B5-AAE1-86752E1B8625}" dt="2024-11-21T14:50:06.476" v="953" actId="20577"/>
        <pc:sldMkLst>
          <pc:docMk/>
          <pc:sldMk cId="1267769584" sldId="284"/>
        </pc:sldMkLst>
        <pc:spChg chg="mod">
          <ac:chgData name="Neeta Bhatnagar" userId="5911732b-fbfe-4d3d-b8bd-8ca77ef6091e" providerId="ADAL" clId="{89F44B42-A8AF-43B5-AAE1-86752E1B8625}" dt="2024-11-21T14:50:06.476" v="953" actId="20577"/>
          <ac:spMkLst>
            <pc:docMk/>
            <pc:sldMk cId="1267769584" sldId="284"/>
            <ac:spMk id="298" creationId="{00000000-0000-0000-0000-000000000000}"/>
          </ac:spMkLst>
        </pc:spChg>
      </pc:sldChg>
      <pc:sldChg chg="modNotesTx">
        <pc:chgData name="Neeta Bhatnagar" userId="5911732b-fbfe-4d3d-b8bd-8ca77ef6091e" providerId="ADAL" clId="{89F44B42-A8AF-43B5-AAE1-86752E1B8625}" dt="2024-11-21T15:00:04.531" v="1036" actId="20577"/>
        <pc:sldMkLst>
          <pc:docMk/>
          <pc:sldMk cId="1546815176" sldId="288"/>
        </pc:sldMkLst>
      </pc:sldChg>
      <pc:sldChg chg="modSp mod modNotesTx">
        <pc:chgData name="Neeta Bhatnagar" userId="5911732b-fbfe-4d3d-b8bd-8ca77ef6091e" providerId="ADAL" clId="{89F44B42-A8AF-43B5-AAE1-86752E1B8625}" dt="2024-11-21T15:01:55.560" v="1144" actId="114"/>
        <pc:sldMkLst>
          <pc:docMk/>
          <pc:sldMk cId="4043875989" sldId="289"/>
        </pc:sldMkLst>
        <pc:spChg chg="mod">
          <ac:chgData name="Neeta Bhatnagar" userId="5911732b-fbfe-4d3d-b8bd-8ca77ef6091e" providerId="ADAL" clId="{89F44B42-A8AF-43B5-AAE1-86752E1B8625}" dt="2024-11-21T15:01:35.874" v="1142" actId="20577"/>
          <ac:spMkLst>
            <pc:docMk/>
            <pc:sldMk cId="4043875989" sldId="289"/>
            <ac:spMk id="332" creationId="{00000000-0000-0000-0000-000000000000}"/>
          </ac:spMkLst>
        </pc:spChg>
      </pc:sldChg>
      <pc:sldChg chg="modSp mod">
        <pc:chgData name="Neeta Bhatnagar" userId="5911732b-fbfe-4d3d-b8bd-8ca77ef6091e" providerId="ADAL" clId="{89F44B42-A8AF-43B5-AAE1-86752E1B8625}" dt="2024-11-21T14:27:37.208" v="40" actId="20577"/>
        <pc:sldMkLst>
          <pc:docMk/>
          <pc:sldMk cId="237535117" sldId="296"/>
        </pc:sldMkLst>
        <pc:graphicFrameChg chg="modGraphic">
          <ac:chgData name="Neeta Bhatnagar" userId="5911732b-fbfe-4d3d-b8bd-8ca77ef6091e" providerId="ADAL" clId="{89F44B42-A8AF-43B5-AAE1-86752E1B8625}" dt="2024-11-21T14:27:37.208" v="40" actId="20577"/>
          <ac:graphicFrameMkLst>
            <pc:docMk/>
            <pc:sldMk cId="237535117" sldId="296"/>
            <ac:graphicFrameMk id="66" creationId="{A6C96991-A892-39AC-78F7-ECE4C0B8ECDB}"/>
          </ac:graphicFrameMkLst>
        </pc:graphicFrameChg>
      </pc:sldChg>
      <pc:sldChg chg="modSp mod">
        <pc:chgData name="Neeta Bhatnagar" userId="5911732b-fbfe-4d3d-b8bd-8ca77ef6091e" providerId="ADAL" clId="{89F44B42-A8AF-43B5-AAE1-86752E1B8625}" dt="2024-11-21T14:39:31.435" v="587" actId="20577"/>
        <pc:sldMkLst>
          <pc:docMk/>
          <pc:sldMk cId="984496432" sldId="297"/>
        </pc:sldMkLst>
        <pc:spChg chg="mod">
          <ac:chgData name="Neeta Bhatnagar" userId="5911732b-fbfe-4d3d-b8bd-8ca77ef6091e" providerId="ADAL" clId="{89F44B42-A8AF-43B5-AAE1-86752E1B8625}" dt="2024-11-21T14:39:31.435" v="587" actId="20577"/>
          <ac:spMkLst>
            <pc:docMk/>
            <pc:sldMk cId="984496432" sldId="297"/>
            <ac:spMk id="3" creationId="{9CAE6AC8-D3AA-C28C-D1C5-10F787F12861}"/>
          </ac:spMkLst>
        </pc:spChg>
      </pc:sldChg>
      <pc:sldChg chg="new">
        <pc:chgData name="Neeta Bhatnagar" userId="5911732b-fbfe-4d3d-b8bd-8ca77ef6091e" providerId="ADAL" clId="{89F44B42-A8AF-43B5-AAE1-86752E1B8625}" dt="2024-11-21T16:28:31.814" v="1646" actId="680"/>
        <pc:sldMkLst>
          <pc:docMk/>
          <pc:sldMk cId="4106887989" sldId="298"/>
        </pc:sldMkLst>
      </pc:sldChg>
    </pc:docChg>
  </pc:docChgLst>
  <pc:docChgLst>
    <pc:chgData name="Neeta Bhatnagar" userId="S::nbhatnagar@jhpiego.org::5911732b-fbfe-4d3d-b8bd-8ca77ef6091e" providerId="AD" clId="Web-{CE0BDFBA-3621-9A6E-4878-0B2115DF2586}"/>
    <pc:docChg chg="modSld">
      <pc:chgData name="Neeta Bhatnagar" userId="S::nbhatnagar@jhpiego.org::5911732b-fbfe-4d3d-b8bd-8ca77ef6091e" providerId="AD" clId="Web-{CE0BDFBA-3621-9A6E-4878-0B2115DF2586}" dt="2024-11-20T18:50:51.374" v="25" actId="20577"/>
      <pc:docMkLst>
        <pc:docMk/>
      </pc:docMkLst>
      <pc:sldChg chg="modSp">
        <pc:chgData name="Neeta Bhatnagar" userId="S::nbhatnagar@jhpiego.org::5911732b-fbfe-4d3d-b8bd-8ca77ef6091e" providerId="AD" clId="Web-{CE0BDFBA-3621-9A6E-4878-0B2115DF2586}" dt="2024-11-20T18:24:10.672" v="3"/>
        <pc:sldMkLst>
          <pc:docMk/>
          <pc:sldMk cId="0" sldId="259"/>
        </pc:sldMkLst>
        <pc:graphicFrameChg chg="mod modGraphic">
          <ac:chgData name="Neeta Bhatnagar" userId="S::nbhatnagar@jhpiego.org::5911732b-fbfe-4d3d-b8bd-8ca77ef6091e" providerId="AD" clId="Web-{CE0BDFBA-3621-9A6E-4878-0B2115DF2586}" dt="2024-11-20T18:24:10.672" v="3"/>
          <ac:graphicFrameMkLst>
            <pc:docMk/>
            <pc:sldMk cId="0" sldId="259"/>
            <ac:graphicFrameMk id="47" creationId="{0D5EC713-A57D-E25F-CB42-C9754559E1A6}"/>
          </ac:graphicFrameMkLst>
        </pc:graphicFrameChg>
      </pc:sldChg>
      <pc:sldChg chg="modSp">
        <pc:chgData name="Neeta Bhatnagar" userId="S::nbhatnagar@jhpiego.org::5911732b-fbfe-4d3d-b8bd-8ca77ef6091e" providerId="AD" clId="Web-{CE0BDFBA-3621-9A6E-4878-0B2115DF2586}" dt="2024-11-20T18:49:31.730" v="9" actId="20577"/>
        <pc:sldMkLst>
          <pc:docMk/>
          <pc:sldMk cId="0" sldId="267"/>
        </pc:sldMkLst>
        <pc:spChg chg="mod">
          <ac:chgData name="Neeta Bhatnagar" userId="S::nbhatnagar@jhpiego.org::5911732b-fbfe-4d3d-b8bd-8ca77ef6091e" providerId="AD" clId="Web-{CE0BDFBA-3621-9A6E-4878-0B2115DF2586}" dt="2024-11-20T18:49:31.730" v="9" actId="20577"/>
          <ac:spMkLst>
            <pc:docMk/>
            <pc:sldMk cId="0" sldId="267"/>
            <ac:spMk id="24577" creationId="{6336ED27-7295-CC75-F109-9DF253423F31}"/>
          </ac:spMkLst>
        </pc:spChg>
      </pc:sldChg>
      <pc:sldChg chg="modSp">
        <pc:chgData name="Neeta Bhatnagar" userId="S::nbhatnagar@jhpiego.org::5911732b-fbfe-4d3d-b8bd-8ca77ef6091e" providerId="AD" clId="Web-{CE0BDFBA-3621-9A6E-4878-0B2115DF2586}" dt="2024-11-20T18:50:51.374" v="25" actId="20577"/>
        <pc:sldMkLst>
          <pc:docMk/>
          <pc:sldMk cId="0" sldId="276"/>
        </pc:sldMkLst>
        <pc:spChg chg="mod">
          <ac:chgData name="Neeta Bhatnagar" userId="S::nbhatnagar@jhpiego.org::5911732b-fbfe-4d3d-b8bd-8ca77ef6091e" providerId="AD" clId="Web-{CE0BDFBA-3621-9A6E-4878-0B2115DF2586}" dt="2024-11-20T18:50:51.374" v="25" actId="20577"/>
          <ac:spMkLst>
            <pc:docMk/>
            <pc:sldMk cId="0" sldId="276"/>
            <ac:spMk id="171" creationId="{BD00ED28-A31C-4B9C-D8C0-AF7B6A544F8F}"/>
          </ac:spMkLst>
        </pc:spChg>
      </pc:sldChg>
    </pc:docChg>
  </pc:docChgLst>
  <pc:docChgLst>
    <pc:chgData name="Neeta Bhatnagar" userId="S::nbhatnagar@jhpiego.org::5911732b-fbfe-4d3d-b8bd-8ca77ef6091e" providerId="AD" clId="Web-{9B22FB5C-05BB-4FFA-09EB-B6D9994CE0D1}"/>
    <pc:docChg chg="delSld modSld">
      <pc:chgData name="Neeta Bhatnagar" userId="S::nbhatnagar@jhpiego.org::5911732b-fbfe-4d3d-b8bd-8ca77ef6091e" providerId="AD" clId="Web-{9B22FB5C-05BB-4FFA-09EB-B6D9994CE0D1}" dt="2024-11-20T19:13:22.575" v="196"/>
      <pc:docMkLst>
        <pc:docMk/>
      </pc:docMkLst>
      <pc:sldChg chg="modSp">
        <pc:chgData name="Neeta Bhatnagar" userId="S::nbhatnagar@jhpiego.org::5911732b-fbfe-4d3d-b8bd-8ca77ef6091e" providerId="AD" clId="Web-{9B22FB5C-05BB-4FFA-09EB-B6D9994CE0D1}" dt="2024-11-20T19:13:22.575" v="196"/>
        <pc:sldMkLst>
          <pc:docMk/>
          <pc:sldMk cId="0" sldId="262"/>
        </pc:sldMkLst>
        <pc:graphicFrameChg chg="mod modGraphic">
          <ac:chgData name="Neeta Bhatnagar" userId="S::nbhatnagar@jhpiego.org::5911732b-fbfe-4d3d-b8bd-8ca77ef6091e" providerId="AD" clId="Web-{9B22FB5C-05BB-4FFA-09EB-B6D9994CE0D1}" dt="2024-11-20T19:13:22.575" v="196"/>
          <ac:graphicFrameMkLst>
            <pc:docMk/>
            <pc:sldMk cId="0" sldId="262"/>
            <ac:graphicFrameMk id="66" creationId="{A6C96991-A892-39AC-78F7-ECE4C0B8ECDB}"/>
          </ac:graphicFrameMkLst>
        </pc:graphicFrameChg>
      </pc:sldChg>
      <pc:sldChg chg="del">
        <pc:chgData name="Neeta Bhatnagar" userId="S::nbhatnagar@jhpiego.org::5911732b-fbfe-4d3d-b8bd-8ca77ef6091e" providerId="AD" clId="Web-{9B22FB5C-05BB-4FFA-09EB-B6D9994CE0D1}" dt="2024-11-20T18:57:26.267" v="5"/>
        <pc:sldMkLst>
          <pc:docMk/>
          <pc:sldMk cId="3164768240" sldId="277"/>
        </pc:sldMkLst>
      </pc:sldChg>
      <pc:sldChg chg="del">
        <pc:chgData name="Neeta Bhatnagar" userId="S::nbhatnagar@jhpiego.org::5911732b-fbfe-4d3d-b8bd-8ca77ef6091e" providerId="AD" clId="Web-{9B22FB5C-05BB-4FFA-09EB-B6D9994CE0D1}" dt="2024-11-20T18:56:39.968" v="3"/>
        <pc:sldMkLst>
          <pc:docMk/>
          <pc:sldMk cId="4196866633" sldId="278"/>
        </pc:sldMkLst>
      </pc:sldChg>
      <pc:sldChg chg="modSp">
        <pc:chgData name="Neeta Bhatnagar" userId="S::nbhatnagar@jhpiego.org::5911732b-fbfe-4d3d-b8bd-8ca77ef6091e" providerId="AD" clId="Web-{9B22FB5C-05BB-4FFA-09EB-B6D9994CE0D1}" dt="2024-11-20T18:56:28.327" v="1" actId="20577"/>
        <pc:sldMkLst>
          <pc:docMk/>
          <pc:sldMk cId="1233395347" sldId="291"/>
        </pc:sldMkLst>
        <pc:spChg chg="mod">
          <ac:chgData name="Neeta Bhatnagar" userId="S::nbhatnagar@jhpiego.org::5911732b-fbfe-4d3d-b8bd-8ca77ef6091e" providerId="AD" clId="Web-{9B22FB5C-05BB-4FFA-09EB-B6D9994CE0D1}" dt="2024-11-20T18:56:28.327" v="1" actId="20577"/>
          <ac:spMkLst>
            <pc:docMk/>
            <pc:sldMk cId="1233395347" sldId="291"/>
            <ac:spMk id="3" creationId="{E28A8B1E-37F4-32EC-5CA3-6A15E13874B3}"/>
          </ac:spMkLst>
        </pc:spChg>
      </pc:sldChg>
      <pc:sldChg chg="del">
        <pc:chgData name="Neeta Bhatnagar" userId="S::nbhatnagar@jhpiego.org::5911732b-fbfe-4d3d-b8bd-8ca77ef6091e" providerId="AD" clId="Web-{9B22FB5C-05BB-4FFA-09EB-B6D9994CE0D1}" dt="2024-11-20T18:56:39.968" v="2"/>
        <pc:sldMkLst>
          <pc:docMk/>
          <pc:sldMk cId="245196810" sldId="293"/>
        </pc:sldMkLst>
      </pc:sldChg>
      <pc:sldChg chg="del">
        <pc:chgData name="Neeta Bhatnagar" userId="S::nbhatnagar@jhpiego.org::5911732b-fbfe-4d3d-b8bd-8ca77ef6091e" providerId="AD" clId="Web-{9B22FB5C-05BB-4FFA-09EB-B6D9994CE0D1}" dt="2024-11-20T18:56:39.968" v="4"/>
        <pc:sldMkLst>
          <pc:docMk/>
          <pc:sldMk cId="2681848758" sldId="294"/>
        </pc:sldMkLst>
      </pc:sldChg>
      <pc:sldChg chg="modSp">
        <pc:chgData name="Neeta Bhatnagar" userId="S::nbhatnagar@jhpiego.org::5911732b-fbfe-4d3d-b8bd-8ca77ef6091e" providerId="AD" clId="Web-{9B22FB5C-05BB-4FFA-09EB-B6D9994CE0D1}" dt="2024-11-20T19:08:24.579" v="61"/>
        <pc:sldMkLst>
          <pc:docMk/>
          <pc:sldMk cId="237535117" sldId="296"/>
        </pc:sldMkLst>
        <pc:graphicFrameChg chg="mod modGraphic">
          <ac:chgData name="Neeta Bhatnagar" userId="S::nbhatnagar@jhpiego.org::5911732b-fbfe-4d3d-b8bd-8ca77ef6091e" providerId="AD" clId="Web-{9B22FB5C-05BB-4FFA-09EB-B6D9994CE0D1}" dt="2024-11-20T19:08:24.579" v="61"/>
          <ac:graphicFrameMkLst>
            <pc:docMk/>
            <pc:sldMk cId="237535117" sldId="296"/>
            <ac:graphicFrameMk id="66" creationId="{A6C96991-A892-39AC-78F7-ECE4C0B8ECDB}"/>
          </ac:graphicFrameMkLst>
        </pc:graphicFrameChg>
      </pc:sldChg>
    </pc:docChg>
  </pc:docChgLst>
  <pc:docChgLst>
    <pc:chgData name="Neeta Bhatnagar" userId="S::nbhatnagar@jhpiego.org::5911732b-fbfe-4d3d-b8bd-8ca77ef6091e" providerId="AD" clId="Web-{410F6A86-018A-4D4B-2CAE-44044E02FB6D}"/>
    <pc:docChg chg="modSld">
      <pc:chgData name="Neeta Bhatnagar" userId="S::nbhatnagar@jhpiego.org::5911732b-fbfe-4d3d-b8bd-8ca77ef6091e" providerId="AD" clId="Web-{410F6A86-018A-4D4B-2CAE-44044E02FB6D}" dt="2024-08-07T18:22:12.274" v="4" actId="1076"/>
      <pc:docMkLst>
        <pc:docMk/>
      </pc:docMkLst>
      <pc:sldChg chg="addSp delSp modSp">
        <pc:chgData name="Neeta Bhatnagar" userId="S::nbhatnagar@jhpiego.org::5911732b-fbfe-4d3d-b8bd-8ca77ef6091e" providerId="AD" clId="Web-{410F6A86-018A-4D4B-2CAE-44044E02FB6D}" dt="2024-08-07T18:22:12.274" v="4" actId="1076"/>
        <pc:sldMkLst>
          <pc:docMk/>
          <pc:sldMk cId="0" sldId="256"/>
        </pc:sldMkLst>
      </pc:sldChg>
    </pc:docChg>
  </pc:docChgLst>
  <pc:docChgLst>
    <pc:chgData name="Neeta Bhatnagar" userId="S::nbhatnagar@jhpiego.org::5911732b-fbfe-4d3d-b8bd-8ca77ef6091e" providerId="AD" clId="Web-{6B1B5ECA-8C46-CEE3-34D8-DA4E5C91E749}"/>
    <pc:docChg chg="addSld delSld modSld modMainMaster">
      <pc:chgData name="Neeta Bhatnagar" userId="S::nbhatnagar@jhpiego.org::5911732b-fbfe-4d3d-b8bd-8ca77ef6091e" providerId="AD" clId="Web-{6B1B5ECA-8C46-CEE3-34D8-DA4E5C91E749}" dt="2024-08-07T20:15:53.600" v="150"/>
      <pc:docMkLst>
        <pc:docMk/>
      </pc:docMkLst>
      <pc:sldChg chg="del mod modShow">
        <pc:chgData name="Neeta Bhatnagar" userId="S::nbhatnagar@jhpiego.org::5911732b-fbfe-4d3d-b8bd-8ca77ef6091e" providerId="AD" clId="Web-{6B1B5ECA-8C46-CEE3-34D8-DA4E5C91E749}" dt="2024-08-07T20:15:01.973" v="144"/>
        <pc:sldMkLst>
          <pc:docMk/>
          <pc:sldMk cId="0" sldId="263"/>
        </pc:sldMkLst>
      </pc:sldChg>
      <pc:sldChg chg="del mod modShow">
        <pc:chgData name="Neeta Bhatnagar" userId="S::nbhatnagar@jhpiego.org::5911732b-fbfe-4d3d-b8bd-8ca77ef6091e" providerId="AD" clId="Web-{6B1B5ECA-8C46-CEE3-34D8-DA4E5C91E749}" dt="2024-08-07T20:15:06.942" v="145"/>
        <pc:sldMkLst>
          <pc:docMk/>
          <pc:sldMk cId="0" sldId="264"/>
        </pc:sldMkLst>
      </pc:sldChg>
      <pc:sldChg chg="modSp">
        <pc:chgData name="Neeta Bhatnagar" userId="S::nbhatnagar@jhpiego.org::5911732b-fbfe-4d3d-b8bd-8ca77ef6091e" providerId="AD" clId="Web-{6B1B5ECA-8C46-CEE3-34D8-DA4E5C91E749}" dt="2024-08-07T19:40:39.317" v="13" actId="20577"/>
        <pc:sldMkLst>
          <pc:docMk/>
          <pc:sldMk cId="0" sldId="266"/>
        </pc:sldMkLst>
      </pc:sldChg>
      <pc:sldChg chg="addSp modSp">
        <pc:chgData name="Neeta Bhatnagar" userId="S::nbhatnagar@jhpiego.org::5911732b-fbfe-4d3d-b8bd-8ca77ef6091e" providerId="AD" clId="Web-{6B1B5ECA-8C46-CEE3-34D8-DA4E5C91E749}" dt="2024-08-07T19:32:17.313" v="9" actId="1076"/>
        <pc:sldMkLst>
          <pc:docMk/>
          <pc:sldMk cId="4196866633" sldId="278"/>
        </pc:sldMkLst>
      </pc:sldChg>
      <pc:sldChg chg="modSp del">
        <pc:chgData name="Neeta Bhatnagar" userId="S::nbhatnagar@jhpiego.org::5911732b-fbfe-4d3d-b8bd-8ca77ef6091e" providerId="AD" clId="Web-{6B1B5ECA-8C46-CEE3-34D8-DA4E5C91E749}" dt="2024-08-07T19:39:23.455" v="12"/>
        <pc:sldMkLst>
          <pc:docMk/>
          <pc:sldMk cId="1026094268" sldId="279"/>
        </pc:sldMkLst>
      </pc:sldChg>
      <pc:sldChg chg="modSp">
        <pc:chgData name="Neeta Bhatnagar" userId="S::nbhatnagar@jhpiego.org::5911732b-fbfe-4d3d-b8bd-8ca77ef6091e" providerId="AD" clId="Web-{6B1B5ECA-8C46-CEE3-34D8-DA4E5C91E749}" dt="2024-08-07T20:09:35.804" v="141" actId="20577"/>
        <pc:sldMkLst>
          <pc:docMk/>
          <pc:sldMk cId="3004675018" sldId="283"/>
        </pc:sldMkLst>
      </pc:sldChg>
      <pc:sldChg chg="new del">
        <pc:chgData name="Neeta Bhatnagar" userId="S::nbhatnagar@jhpiego.org::5911732b-fbfe-4d3d-b8bd-8ca77ef6091e" providerId="AD" clId="Web-{6B1B5ECA-8C46-CEE3-34D8-DA4E5C91E749}" dt="2024-08-07T19:43:55.777" v="16"/>
        <pc:sldMkLst>
          <pc:docMk/>
          <pc:sldMk cId="3967409836" sldId="292"/>
        </pc:sldMkLst>
      </pc:sldChg>
      <pc:sldChg chg="addSp delSp modSp add">
        <pc:chgData name="Neeta Bhatnagar" userId="S::nbhatnagar@jhpiego.org::5911732b-fbfe-4d3d-b8bd-8ca77ef6091e" providerId="AD" clId="Web-{6B1B5ECA-8C46-CEE3-34D8-DA4E5C91E749}" dt="2024-08-07T19:45:26.937" v="24" actId="14100"/>
        <pc:sldMkLst>
          <pc:docMk/>
          <pc:sldMk cId="245196810" sldId="293"/>
        </pc:sldMkLst>
      </pc:sldChg>
      <pc:sldMasterChg chg="mod modSldLayout">
        <pc:chgData name="Neeta Bhatnagar" userId="S::nbhatnagar@jhpiego.org::5911732b-fbfe-4d3d-b8bd-8ca77ef6091e" providerId="AD" clId="Web-{6B1B5ECA-8C46-CEE3-34D8-DA4E5C91E749}" dt="2024-08-07T20:15:53.600" v="150"/>
        <pc:sldMasterMkLst>
          <pc:docMk/>
          <pc:sldMasterMk cId="0" sldId="2147483648"/>
        </pc:sldMasterMkLst>
        <pc:sldLayoutChg chg="mod">
          <pc:chgData name="Neeta Bhatnagar" userId="S::nbhatnagar@jhpiego.org::5911732b-fbfe-4d3d-b8bd-8ca77ef6091e" providerId="AD" clId="Web-{6B1B5ECA-8C46-CEE3-34D8-DA4E5C91E749}" dt="2024-08-07T20:15:53.600" v="150"/>
          <pc:sldLayoutMkLst>
            <pc:docMk/>
            <pc:sldMasterMk cId="0" sldId="2147483648"/>
            <pc:sldLayoutMk cId="2914320003" sldId="2147483653"/>
          </pc:sldLayoutMkLst>
        </pc:sldLayoutChg>
        <pc:sldLayoutChg chg="mod">
          <pc:chgData name="Neeta Bhatnagar" userId="S::nbhatnagar@jhpiego.org::5911732b-fbfe-4d3d-b8bd-8ca77ef6091e" providerId="AD" clId="Web-{6B1B5ECA-8C46-CEE3-34D8-DA4E5C91E749}" dt="2024-08-07T20:15:53.600" v="150"/>
          <pc:sldLayoutMkLst>
            <pc:docMk/>
            <pc:sldMasterMk cId="0" sldId="2147483648"/>
            <pc:sldLayoutMk cId="251691313" sldId="2147483654"/>
          </pc:sldLayoutMkLst>
        </pc:sldLayoutChg>
        <pc:sldLayoutChg chg="mod">
          <pc:chgData name="Neeta Bhatnagar" userId="S::nbhatnagar@jhpiego.org::5911732b-fbfe-4d3d-b8bd-8ca77ef6091e" providerId="AD" clId="Web-{6B1B5ECA-8C46-CEE3-34D8-DA4E5C91E749}" dt="2024-08-07T20:15:53.600" v="150"/>
          <pc:sldLayoutMkLst>
            <pc:docMk/>
            <pc:sldMasterMk cId="0" sldId="2147483648"/>
            <pc:sldLayoutMk cId="3706491329" sldId="2147483655"/>
          </pc:sldLayoutMkLst>
        </pc:sldLayoutChg>
        <pc:sldLayoutChg chg="mod">
          <pc:chgData name="Neeta Bhatnagar" userId="S::nbhatnagar@jhpiego.org::5911732b-fbfe-4d3d-b8bd-8ca77ef6091e" providerId="AD" clId="Web-{6B1B5ECA-8C46-CEE3-34D8-DA4E5C91E749}" dt="2024-08-07T20:15:53.600" v="150"/>
          <pc:sldLayoutMkLst>
            <pc:docMk/>
            <pc:sldMasterMk cId="0" sldId="2147483648"/>
            <pc:sldLayoutMk cId="3220409014" sldId="2147483657"/>
          </pc:sldLayoutMkLst>
        </pc:sldLayoutChg>
        <pc:sldLayoutChg chg="mod">
          <pc:chgData name="Neeta Bhatnagar" userId="S::nbhatnagar@jhpiego.org::5911732b-fbfe-4d3d-b8bd-8ca77ef6091e" providerId="AD" clId="Web-{6B1B5ECA-8C46-CEE3-34D8-DA4E5C91E749}" dt="2024-08-07T20:15:53.600" v="150"/>
          <pc:sldLayoutMkLst>
            <pc:docMk/>
            <pc:sldMasterMk cId="0" sldId="2147483648"/>
            <pc:sldLayoutMk cId="4246951421" sldId="2147483658"/>
          </pc:sldLayoutMkLst>
        </pc:sldLayoutChg>
      </pc:sldMasterChg>
      <pc:sldMasterChg chg="mod modSldLayout">
        <pc:chgData name="Neeta Bhatnagar" userId="S::nbhatnagar@jhpiego.org::5911732b-fbfe-4d3d-b8bd-8ca77ef6091e" providerId="AD" clId="Web-{6B1B5ECA-8C46-CEE3-34D8-DA4E5C91E749}" dt="2024-08-07T20:15:53.600" v="150"/>
        <pc:sldMasterMkLst>
          <pc:docMk/>
          <pc:sldMasterMk cId="0" sldId="2147483652"/>
        </pc:sldMasterMkLst>
        <pc:sldLayoutChg chg="mod">
          <pc:chgData name="Neeta Bhatnagar" userId="S::nbhatnagar@jhpiego.org::5911732b-fbfe-4d3d-b8bd-8ca77ef6091e" providerId="AD" clId="Web-{6B1B5ECA-8C46-CEE3-34D8-DA4E5C91E749}" dt="2024-08-07T20:15:53.600" v="150"/>
          <pc:sldLayoutMkLst>
            <pc:docMk/>
            <pc:sldMasterMk cId="0" sldId="2147483652"/>
            <pc:sldLayoutMk cId="1402695839" sldId="2147483656"/>
          </pc:sldLayoutMkLst>
        </pc:sldLayoutChg>
      </pc:sldMasterChg>
    </pc:docChg>
  </pc:docChgLst>
  <pc:docChgLst>
    <pc:chgData name="Neeta Bhatnagar" userId="S::nbhatnagar@jhpiego.org::5911732b-fbfe-4d3d-b8bd-8ca77ef6091e" providerId="AD" clId="Web-{57DAFBD2-5460-8B78-BDFE-749C9F5CD089}"/>
    <pc:docChg chg="addSld delSld modSld">
      <pc:chgData name="Neeta Bhatnagar" userId="S::nbhatnagar@jhpiego.org::5911732b-fbfe-4d3d-b8bd-8ca77ef6091e" providerId="AD" clId="Web-{57DAFBD2-5460-8B78-BDFE-749C9F5CD089}" dt="2024-11-21T17:32:32.323" v="145" actId="14100"/>
      <pc:docMkLst>
        <pc:docMk/>
      </pc:docMkLst>
      <pc:sldChg chg="modSp">
        <pc:chgData name="Neeta Bhatnagar" userId="S::nbhatnagar@jhpiego.org::5911732b-fbfe-4d3d-b8bd-8ca77ef6091e" providerId="AD" clId="Web-{57DAFBD2-5460-8B78-BDFE-749C9F5CD089}" dt="2024-11-21T16:43:14.272" v="21" actId="20577"/>
        <pc:sldMkLst>
          <pc:docMk/>
          <pc:sldMk cId="0" sldId="269"/>
        </pc:sldMkLst>
        <pc:spChg chg="mod">
          <ac:chgData name="Neeta Bhatnagar" userId="S::nbhatnagar@jhpiego.org::5911732b-fbfe-4d3d-b8bd-8ca77ef6091e" providerId="AD" clId="Web-{57DAFBD2-5460-8B78-BDFE-749C9F5CD089}" dt="2024-11-21T16:43:14.272" v="21" actId="20577"/>
          <ac:spMkLst>
            <pc:docMk/>
            <pc:sldMk cId="0" sldId="269"/>
            <ac:spMk id="28673" creationId="{D6844062-0DB2-62F7-EFE9-967BC36C58F4}"/>
          </ac:spMkLst>
        </pc:spChg>
      </pc:sldChg>
      <pc:sldChg chg="modSp">
        <pc:chgData name="Neeta Bhatnagar" userId="S::nbhatnagar@jhpiego.org::5911732b-fbfe-4d3d-b8bd-8ca77ef6091e" providerId="AD" clId="Web-{57DAFBD2-5460-8B78-BDFE-749C9F5CD089}" dt="2024-11-21T16:43:06.819" v="19" actId="20577"/>
        <pc:sldMkLst>
          <pc:docMk/>
          <pc:sldMk cId="0" sldId="270"/>
        </pc:sldMkLst>
        <pc:spChg chg="mod">
          <ac:chgData name="Neeta Bhatnagar" userId="S::nbhatnagar@jhpiego.org::5911732b-fbfe-4d3d-b8bd-8ca77ef6091e" providerId="AD" clId="Web-{57DAFBD2-5460-8B78-BDFE-749C9F5CD089}" dt="2024-11-21T16:43:06.819" v="19" actId="20577"/>
          <ac:spMkLst>
            <pc:docMk/>
            <pc:sldMk cId="0" sldId="270"/>
            <ac:spMk id="30721" creationId="{06C7D50A-8993-96EC-F5AE-D431FABCE890}"/>
          </ac:spMkLst>
        </pc:spChg>
      </pc:sldChg>
      <pc:sldChg chg="modSp">
        <pc:chgData name="Neeta Bhatnagar" userId="S::nbhatnagar@jhpiego.org::5911732b-fbfe-4d3d-b8bd-8ca77ef6091e" providerId="AD" clId="Web-{57DAFBD2-5460-8B78-BDFE-749C9F5CD089}" dt="2024-11-21T16:43:00.350" v="15" actId="20577"/>
        <pc:sldMkLst>
          <pc:docMk/>
          <pc:sldMk cId="0" sldId="271"/>
        </pc:sldMkLst>
        <pc:spChg chg="mod">
          <ac:chgData name="Neeta Bhatnagar" userId="S::nbhatnagar@jhpiego.org::5911732b-fbfe-4d3d-b8bd-8ca77ef6091e" providerId="AD" clId="Web-{57DAFBD2-5460-8B78-BDFE-749C9F5CD089}" dt="2024-11-21T16:43:00.350" v="15" actId="20577"/>
          <ac:spMkLst>
            <pc:docMk/>
            <pc:sldMk cId="0" sldId="271"/>
            <ac:spMk id="32769" creationId="{81B90121-84C4-0ADA-8C40-B4CF8AD2B150}"/>
          </ac:spMkLst>
        </pc:spChg>
      </pc:sldChg>
      <pc:sldChg chg="modSp">
        <pc:chgData name="Neeta Bhatnagar" userId="S::nbhatnagar@jhpiego.org::5911732b-fbfe-4d3d-b8bd-8ca77ef6091e" providerId="AD" clId="Web-{57DAFBD2-5460-8B78-BDFE-749C9F5CD089}" dt="2024-11-21T16:42:44.318" v="13" actId="20577"/>
        <pc:sldMkLst>
          <pc:docMk/>
          <pc:sldMk cId="0" sldId="272"/>
        </pc:sldMkLst>
        <pc:spChg chg="mod">
          <ac:chgData name="Neeta Bhatnagar" userId="S::nbhatnagar@jhpiego.org::5911732b-fbfe-4d3d-b8bd-8ca77ef6091e" providerId="AD" clId="Web-{57DAFBD2-5460-8B78-BDFE-749C9F5CD089}" dt="2024-11-21T16:42:44.318" v="13" actId="20577"/>
          <ac:spMkLst>
            <pc:docMk/>
            <pc:sldMk cId="0" sldId="272"/>
            <ac:spMk id="34817" creationId="{21B3CBC3-E2CF-0E84-8319-C062EF49F92B}"/>
          </ac:spMkLst>
        </pc:spChg>
      </pc:sldChg>
      <pc:sldChg chg="modSp">
        <pc:chgData name="Neeta Bhatnagar" userId="S::nbhatnagar@jhpiego.org::5911732b-fbfe-4d3d-b8bd-8ca77ef6091e" providerId="AD" clId="Web-{57DAFBD2-5460-8B78-BDFE-749C9F5CD089}" dt="2024-11-21T16:42:37.427" v="11" actId="20577"/>
        <pc:sldMkLst>
          <pc:docMk/>
          <pc:sldMk cId="0" sldId="273"/>
        </pc:sldMkLst>
        <pc:spChg chg="mod">
          <ac:chgData name="Neeta Bhatnagar" userId="S::nbhatnagar@jhpiego.org::5911732b-fbfe-4d3d-b8bd-8ca77ef6091e" providerId="AD" clId="Web-{57DAFBD2-5460-8B78-BDFE-749C9F5CD089}" dt="2024-11-21T16:42:37.427" v="11" actId="20577"/>
          <ac:spMkLst>
            <pc:docMk/>
            <pc:sldMk cId="0" sldId="273"/>
            <ac:spMk id="36865" creationId="{72A1FA3B-1EEE-12FE-2A09-0A92FCFC63D6}"/>
          </ac:spMkLst>
        </pc:spChg>
      </pc:sldChg>
      <pc:sldChg chg="modSp">
        <pc:chgData name="Neeta Bhatnagar" userId="S::nbhatnagar@jhpiego.org::5911732b-fbfe-4d3d-b8bd-8ca77ef6091e" providerId="AD" clId="Web-{57DAFBD2-5460-8B78-BDFE-749C9F5CD089}" dt="2024-11-21T16:42:30.849" v="8" actId="20577"/>
        <pc:sldMkLst>
          <pc:docMk/>
          <pc:sldMk cId="0" sldId="274"/>
        </pc:sldMkLst>
        <pc:spChg chg="mod">
          <ac:chgData name="Neeta Bhatnagar" userId="S::nbhatnagar@jhpiego.org::5911732b-fbfe-4d3d-b8bd-8ca77ef6091e" providerId="AD" clId="Web-{57DAFBD2-5460-8B78-BDFE-749C9F5CD089}" dt="2024-11-21T16:42:30.849" v="8" actId="20577"/>
          <ac:spMkLst>
            <pc:docMk/>
            <pc:sldMk cId="0" sldId="274"/>
            <ac:spMk id="38913" creationId="{A938D696-BE82-8F16-6F32-EF9A2E8EC920}"/>
          </ac:spMkLst>
        </pc:spChg>
      </pc:sldChg>
      <pc:sldChg chg="modSp">
        <pc:chgData name="Neeta Bhatnagar" userId="S::nbhatnagar@jhpiego.org::5911732b-fbfe-4d3d-b8bd-8ca77ef6091e" providerId="AD" clId="Web-{57DAFBD2-5460-8B78-BDFE-749C9F5CD089}" dt="2024-11-21T16:42:25.052" v="7" actId="20577"/>
        <pc:sldMkLst>
          <pc:docMk/>
          <pc:sldMk cId="0" sldId="275"/>
        </pc:sldMkLst>
        <pc:spChg chg="mod">
          <ac:chgData name="Neeta Bhatnagar" userId="S::nbhatnagar@jhpiego.org::5911732b-fbfe-4d3d-b8bd-8ca77ef6091e" providerId="AD" clId="Web-{57DAFBD2-5460-8B78-BDFE-749C9F5CD089}" dt="2024-11-21T16:42:25.052" v="7" actId="20577"/>
          <ac:spMkLst>
            <pc:docMk/>
            <pc:sldMk cId="0" sldId="275"/>
            <ac:spMk id="40961" creationId="{DF94D58D-F372-E5A4-C3ED-775A9EFA27E2}"/>
          </ac:spMkLst>
        </pc:spChg>
      </pc:sldChg>
      <pc:sldChg chg="del">
        <pc:chgData name="Neeta Bhatnagar" userId="S::nbhatnagar@jhpiego.org::5911732b-fbfe-4d3d-b8bd-8ca77ef6091e" providerId="AD" clId="Web-{57DAFBD2-5460-8B78-BDFE-749C9F5CD089}" dt="2024-11-21T16:41:45.129" v="1"/>
        <pc:sldMkLst>
          <pc:docMk/>
          <pc:sldMk cId="4106887989" sldId="298"/>
        </pc:sldMkLst>
      </pc:sldChg>
      <pc:sldChg chg="delSp modSp add">
        <pc:chgData name="Neeta Bhatnagar" userId="S::nbhatnagar@jhpiego.org::5911732b-fbfe-4d3d-b8bd-8ca77ef6091e" providerId="AD" clId="Web-{57DAFBD2-5460-8B78-BDFE-749C9F5CD089}" dt="2024-11-21T17:32:32.323" v="145" actId="14100"/>
        <pc:sldMkLst>
          <pc:docMk/>
          <pc:sldMk cId="3040603824" sldId="299"/>
        </pc:sldMkLst>
        <pc:spChg chg="mod">
          <ac:chgData name="Neeta Bhatnagar" userId="S::nbhatnagar@jhpiego.org::5911732b-fbfe-4d3d-b8bd-8ca77ef6091e" providerId="AD" clId="Web-{57DAFBD2-5460-8B78-BDFE-749C9F5CD089}" dt="2024-11-21T17:32:32.323" v="145" actId="14100"/>
          <ac:spMkLst>
            <pc:docMk/>
            <pc:sldMk cId="3040603824" sldId="299"/>
            <ac:spMk id="164" creationId="{C6174D20-C0FD-262B-4BAD-FA4504528883}"/>
          </ac:spMkLst>
        </pc:spChg>
        <pc:spChg chg="mod">
          <ac:chgData name="Neeta Bhatnagar" userId="S::nbhatnagar@jhpiego.org::5911732b-fbfe-4d3d-b8bd-8ca77ef6091e" providerId="AD" clId="Web-{57DAFBD2-5460-8B78-BDFE-749C9F5CD089}" dt="2024-11-21T16:44:11.665" v="38" actId="20577"/>
          <ac:spMkLst>
            <pc:docMk/>
            <pc:sldMk cId="3040603824" sldId="299"/>
            <ac:spMk id="40961" creationId="{DF94D58D-F372-E5A4-C3ED-775A9EFA27E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Google Shape;3;n">
            <a:extLst>
              <a:ext uri="{FF2B5EF4-FFF2-40B4-BE49-F238E27FC236}">
                <a16:creationId xmlns:a16="http://schemas.microsoft.com/office/drawing/2014/main" id="{1DB3829C-6BBF-1C95-4688-EE28377EAC33}"/>
              </a:ext>
            </a:extLst>
          </p:cNvPr>
          <p:cNvSpPr>
            <a:spLocks noGrp="1" noRot="1" noChangeAspect="1"/>
          </p:cNvSpPr>
          <p:nvPr>
            <p:ph type="sldImg" idx="2"/>
          </p:nvPr>
        </p:nvSpPr>
        <p:spPr bwMode="auto">
          <a:xfrm>
            <a:off x="1147763" y="696913"/>
            <a:ext cx="4587875" cy="3486150"/>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3075" name="Google Shape;4;n">
            <a:extLst>
              <a:ext uri="{FF2B5EF4-FFF2-40B4-BE49-F238E27FC236}">
                <a16:creationId xmlns:a16="http://schemas.microsoft.com/office/drawing/2014/main" id="{644D8DA9-4128-FA2E-4684-F0093E86FBF0}"/>
              </a:ext>
            </a:extLst>
          </p:cNvPr>
          <p:cNvSpPr txBox="1">
            <a:spLocks noGrp="1" noChangeArrowheads="1"/>
          </p:cNvSpPr>
          <p:nvPr>
            <p:ph type="body" idx="1"/>
          </p:nvPr>
        </p:nvSpPr>
        <p:spPr bwMode="auto">
          <a:xfrm>
            <a:off x="687388" y="4416425"/>
            <a:ext cx="5505450"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1" name="Google Shape;24;p1:notes">
            <a:extLst>
              <a:ext uri="{FF2B5EF4-FFF2-40B4-BE49-F238E27FC236}">
                <a16:creationId xmlns:a16="http://schemas.microsoft.com/office/drawing/2014/main" id="{FD7EB2BA-0F9E-5942-3056-BF5DDE573127}"/>
              </a:ext>
            </a:extLst>
          </p:cNvPr>
          <p:cNvSpPr txBox="1">
            <a:spLocks noGrp="1" noChangeArrowheads="1"/>
          </p:cNvSpPr>
          <p:nvPr>
            <p:ph type="body" idx="1"/>
          </p:nvPr>
        </p:nvSpPr>
        <p:spPr>
          <a:noFill/>
          <a:ln/>
        </p:spPr>
        <p:txBody>
          <a:bodyPr/>
          <a:lstStyle/>
          <a:p>
            <a:pPr marL="0" indent="0" eaLnBrk="1" hangingPunct="1">
              <a:buSzPts val="1100"/>
            </a:pPr>
            <a:endParaRPr lang="en-US" altLang="en-US" sz="1100">
              <a:latin typeface="Arial" panose="020B0604020202020204" pitchFamily="34" charset="0"/>
              <a:cs typeface="Arial" panose="020B0604020202020204" pitchFamily="34" charset="0"/>
            </a:endParaRPr>
          </a:p>
        </p:txBody>
      </p:sp>
      <p:sp>
        <p:nvSpPr>
          <p:cNvPr id="5122" name="Google Shape;25;p1:notes">
            <a:extLst>
              <a:ext uri="{FF2B5EF4-FFF2-40B4-BE49-F238E27FC236}">
                <a16:creationId xmlns:a16="http://schemas.microsoft.com/office/drawing/2014/main" id="{A22EF714-826C-D82B-F516-1ECAEF38700F}"/>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 name="Google Shape;32;p2:notes">
            <a:extLst>
              <a:ext uri="{FF2B5EF4-FFF2-40B4-BE49-F238E27FC236}">
                <a16:creationId xmlns:a16="http://schemas.microsoft.com/office/drawing/2014/main" id="{3EDD0E4F-1F08-8ADE-D6CA-92A26C7D7935}"/>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000" b="1" dirty="0">
                <a:sym typeface="Arial"/>
              </a:rPr>
              <a:t>Discuss the timing of H-IUD insertion:</a:t>
            </a:r>
            <a:endParaRPr lang="en-US" sz="1000" dirty="0">
              <a:sym typeface="Arial"/>
            </a:endParaRPr>
          </a:p>
          <a:p>
            <a:pPr marL="0" indent="0" eaLnBrk="1" fontAlgn="auto" hangingPunct="1">
              <a:spcBef>
                <a:spcPts val="600"/>
              </a:spcBef>
              <a:spcAft>
                <a:spcPts val="0"/>
              </a:spcAft>
              <a:buSzPts val="1100"/>
              <a:buFont typeface="Noto Sans Symbols"/>
              <a:buNone/>
              <a:defRPr/>
            </a:pPr>
            <a:r>
              <a:rPr lang="en-US" sz="1000" u="sng" dirty="0">
                <a:sym typeface="Arial"/>
              </a:rPr>
              <a:t>Having menstrual cycles or switching from a non-hormonal method</a:t>
            </a:r>
            <a:r>
              <a:rPr lang="en-US" sz="1000" dirty="0">
                <a:sym typeface="Arial"/>
              </a:rPr>
              <a:t>:</a:t>
            </a:r>
            <a:endParaRPr lang="en-US" sz="1100" dirty="0">
              <a:sym typeface="Arial"/>
            </a:endParaRPr>
          </a:p>
          <a:p>
            <a:pPr marL="171450" indent="-171450" eaLnBrk="1" fontAlgn="auto" hangingPunct="1">
              <a:spcBef>
                <a:spcPts val="600"/>
              </a:spcBef>
              <a:spcAft>
                <a:spcPts val="0"/>
              </a:spcAft>
              <a:buSzPts val="1100"/>
              <a:buFont typeface="Arial"/>
              <a:buChar char="●"/>
              <a:defRPr/>
            </a:pPr>
            <a:r>
              <a:rPr lang="en-US" sz="1000" dirty="0">
                <a:sym typeface="Arial"/>
              </a:rPr>
              <a:t>The H-IUD can be inserted within the first 7 days after the start of menstrual bleeding or anytime during the menstrual cycle, as long as the woman is not pregnant. There is no need for a backup method.</a:t>
            </a:r>
            <a:endParaRPr lang="en-US" sz="1100" dirty="0">
              <a:sym typeface="Arial"/>
            </a:endParaRPr>
          </a:p>
          <a:p>
            <a:pPr marL="457200" lvl="1" indent="-171450" eaLnBrk="1" fontAlgn="auto" hangingPunct="1">
              <a:spcBef>
                <a:spcPts val="600"/>
              </a:spcBef>
              <a:spcAft>
                <a:spcPts val="0"/>
              </a:spcAft>
              <a:buSzPts val="1100"/>
              <a:buFont typeface="Arial"/>
              <a:buChar char="○"/>
              <a:defRPr/>
            </a:pPr>
            <a:r>
              <a:rPr lang="en-US" sz="1000" dirty="0">
                <a:sym typeface="Arial"/>
              </a:rPr>
              <a:t>Note that some providers prefer to insert an H-IUD during the last few days of menstruation when the cervical opening is a little larger than usual and pregnancy can be ruled out based on the fact the woman is currently menstruating. However, it is easier to examine for signs of reproductive tract infections when a woman is not menstruating. Therefore, it is recommended that H-IUDs can be inserted at the client’s convenience if the provider can be reasonably sure the client is not pregnant.</a:t>
            </a:r>
            <a:endParaRPr lang="en-US" sz="1100" dirty="0">
              <a:sym typeface="Arial"/>
            </a:endParaRPr>
          </a:p>
          <a:p>
            <a:pPr marL="171450" indent="-171450" algn="just" eaLnBrk="1" fontAlgn="auto" hangingPunct="1">
              <a:spcBef>
                <a:spcPts val="0"/>
              </a:spcBef>
              <a:spcAft>
                <a:spcPts val="0"/>
              </a:spcAft>
              <a:buSzPts val="1100"/>
              <a:buFont typeface="Arial"/>
              <a:buChar char="●"/>
              <a:defRPr/>
            </a:pPr>
            <a:r>
              <a:rPr lang="en-US" sz="1000" dirty="0">
                <a:sym typeface="Arial"/>
              </a:rPr>
              <a:t>If it is more than 7 days after the start of her monthly bleeding, she can have the H-IUD inserted any time if it is reasonably certain she is not pregnant. She will need a backup method for the first 7 days after insertion.</a:t>
            </a:r>
            <a:endParaRPr lang="en-US" sz="1100" dirty="0">
              <a:sym typeface="Arial"/>
            </a:endParaRPr>
          </a:p>
          <a:p>
            <a:pPr marL="0" indent="0" eaLnBrk="1" fontAlgn="auto" hangingPunct="1">
              <a:spcBef>
                <a:spcPts val="600"/>
              </a:spcBef>
              <a:spcAft>
                <a:spcPts val="0"/>
              </a:spcAft>
              <a:buSzPts val="1100"/>
              <a:buFont typeface="Noto Sans Symbols"/>
              <a:buNone/>
              <a:defRPr/>
            </a:pPr>
            <a:r>
              <a:rPr lang="en-US" sz="1000" u="sng" dirty="0">
                <a:sym typeface="Arial"/>
              </a:rPr>
              <a:t>If switching from a hormonal method:</a:t>
            </a:r>
            <a:endParaRPr lang="en-US" sz="1000" dirty="0">
              <a:sym typeface="Arial"/>
            </a:endParaRPr>
          </a:p>
          <a:p>
            <a:pPr marL="171450" indent="-171450" eaLnBrk="1" fontAlgn="auto" hangingPunct="1">
              <a:spcBef>
                <a:spcPts val="600"/>
              </a:spcBef>
              <a:spcAft>
                <a:spcPts val="0"/>
              </a:spcAft>
              <a:buSzPts val="1100"/>
              <a:buFont typeface="Arial"/>
              <a:buChar char="●"/>
              <a:defRPr/>
            </a:pPr>
            <a:r>
              <a:rPr lang="en-US" sz="1000" dirty="0">
                <a:sym typeface="Arial"/>
              </a:rPr>
              <a:t>An H-IUD can be inserted immediately if she was using the method consistently and correctly or if it is otherwise reasonably certain she is not pregnant. Additionally:</a:t>
            </a:r>
            <a:endParaRPr lang="en-US" sz="1100" dirty="0">
              <a:sym typeface="Arial"/>
            </a:endParaRPr>
          </a:p>
          <a:p>
            <a:pPr marL="457200" lvl="1" indent="-171450" eaLnBrk="1" fontAlgn="auto" hangingPunct="1">
              <a:spcBef>
                <a:spcPts val="600"/>
              </a:spcBef>
              <a:spcAft>
                <a:spcPts val="0"/>
              </a:spcAft>
              <a:buSzPts val="1100"/>
              <a:buFont typeface="Arial"/>
              <a:buChar char="○"/>
              <a:defRPr/>
            </a:pPr>
            <a:r>
              <a:rPr lang="en-US" sz="1000" dirty="0">
                <a:sym typeface="Arial"/>
              </a:rPr>
              <a:t>If her monthly bleeding started within the last 7; no need for a backup method</a:t>
            </a:r>
            <a:endParaRPr lang="en-US" sz="1100" dirty="0">
              <a:sym typeface="Arial"/>
            </a:endParaRPr>
          </a:p>
          <a:p>
            <a:pPr marL="457200" lvl="1" indent="-171450" eaLnBrk="1" fontAlgn="auto" hangingPunct="1">
              <a:spcBef>
                <a:spcPts val="600"/>
              </a:spcBef>
              <a:spcAft>
                <a:spcPts val="0"/>
              </a:spcAft>
              <a:buSzPts val="1100"/>
              <a:buFont typeface="Arial"/>
              <a:buChar char="○"/>
              <a:defRPr/>
            </a:pPr>
            <a:r>
              <a:rPr lang="en-US" sz="1000" dirty="0">
                <a:sym typeface="Arial"/>
              </a:rPr>
              <a:t>If it is more than 7 days after the start of her monthly bleeding, she will need a backup method for the first 7 days after insertion.</a:t>
            </a:r>
            <a:r>
              <a:rPr lang="en-US" sz="1000" u="sng" dirty="0">
                <a:sym typeface="Arial"/>
              </a:rPr>
              <a:t> </a:t>
            </a:r>
            <a:endParaRPr lang="en-US" sz="1100" dirty="0">
              <a:sym typeface="Arial"/>
            </a:endParaRPr>
          </a:p>
          <a:p>
            <a:pPr marL="457200" lvl="1" indent="-171450" eaLnBrk="1" fontAlgn="auto" hangingPunct="1">
              <a:spcBef>
                <a:spcPts val="600"/>
              </a:spcBef>
              <a:spcAft>
                <a:spcPts val="0"/>
              </a:spcAft>
              <a:buSzPts val="1100"/>
              <a:buFont typeface="Arial"/>
              <a:buChar char="○"/>
              <a:defRPr/>
            </a:pPr>
            <a:r>
              <a:rPr lang="en-US" sz="1000" dirty="0">
                <a:sym typeface="Arial"/>
              </a:rPr>
              <a:t>If she is switching from an injectable, she can have the H-IUD inserted when the repeat injection would have been given. No need for a backup method.</a:t>
            </a:r>
            <a:endParaRPr lang="en-US" sz="1100" dirty="0">
              <a:sym typeface="Arial"/>
            </a:endParaRPr>
          </a:p>
          <a:p>
            <a:pPr marL="0" indent="0" eaLnBrk="1" fontAlgn="auto" hangingPunct="1">
              <a:spcBef>
                <a:spcPts val="0"/>
              </a:spcBef>
              <a:spcAft>
                <a:spcPts val="0"/>
              </a:spcAft>
              <a:buSzPts val="1100"/>
              <a:buFont typeface="Arial"/>
              <a:buNone/>
              <a:defRPr/>
            </a:pPr>
            <a:r>
              <a:rPr lang="en-US" sz="1000" dirty="0">
                <a:sym typeface="Arial"/>
              </a:rPr>
              <a:t>Remind participants that backup methods include abstinence, male and female condoms, spermicides, and withdrawal. Spermicides and withdrawals are the least effective contraceptive methods. If possible, give her condoms.</a:t>
            </a:r>
            <a:endParaRPr lang="en-US" sz="1100" dirty="0">
              <a:sym typeface="Arial"/>
            </a:endParaRPr>
          </a:p>
        </p:txBody>
      </p:sp>
      <p:sp>
        <p:nvSpPr>
          <p:cNvPr id="7170" name="Google Shape;33;p2:notes">
            <a:extLst>
              <a:ext uri="{FF2B5EF4-FFF2-40B4-BE49-F238E27FC236}">
                <a16:creationId xmlns:a16="http://schemas.microsoft.com/office/drawing/2014/main" id="{395369E9-C155-974C-0CF7-8CAAC9882439}"/>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8" name="Google Shape;38;p28:notes">
            <a:extLst>
              <a:ext uri="{FF2B5EF4-FFF2-40B4-BE49-F238E27FC236}">
                <a16:creationId xmlns:a16="http://schemas.microsoft.com/office/drawing/2014/main" id="{1117DAB9-54B6-AB9F-EE5A-EEAB6DEAC7B6}"/>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u="sng">
                <a:sym typeface="Arial"/>
              </a:rPr>
              <a:t>No monthly bleeding (not related to childbirth or breastfeeding)</a:t>
            </a:r>
            <a:endParaRPr lang="en-US" sz="1100">
              <a:sym typeface="Arial"/>
            </a:endParaRPr>
          </a:p>
          <a:p>
            <a:pPr marL="171450" indent="-171450" eaLnBrk="1" fontAlgn="auto" hangingPunct="1">
              <a:spcBef>
                <a:spcPts val="0"/>
              </a:spcBef>
              <a:spcAft>
                <a:spcPts val="0"/>
              </a:spcAft>
              <a:buSzPts val="1100"/>
              <a:buFont typeface="Arial"/>
              <a:buChar char="●"/>
              <a:defRPr/>
            </a:pPr>
            <a:r>
              <a:rPr lang="en-US" sz="1100">
                <a:sym typeface="Arial"/>
              </a:rPr>
              <a:t>An H-IUD can be inserted any time if it can be determined that she is not pregnant. Use a backup method for the first 7 days after insertion.</a:t>
            </a:r>
          </a:p>
          <a:p>
            <a:pPr marL="0" indent="0" eaLnBrk="1" fontAlgn="auto" hangingPunct="1">
              <a:spcBef>
                <a:spcPts val="600"/>
              </a:spcBef>
              <a:spcAft>
                <a:spcPts val="0"/>
              </a:spcAft>
              <a:buSzPts val="1100"/>
              <a:buFont typeface="Arial"/>
              <a:buNone/>
              <a:defRPr/>
            </a:pPr>
            <a:r>
              <a:rPr lang="en-US" sz="1100" u="sng">
                <a:sym typeface="Arial"/>
              </a:rPr>
              <a:t>Postpartum insertion (regardless of breastfeeding status)</a:t>
            </a:r>
            <a:r>
              <a:rPr lang="en-US" sz="1100">
                <a:sym typeface="Arial"/>
              </a:rPr>
              <a:t>:</a:t>
            </a:r>
          </a:p>
          <a:p>
            <a:pPr marL="171450" indent="-171450" eaLnBrk="1" fontAlgn="auto" hangingPunct="1">
              <a:spcBef>
                <a:spcPts val="600"/>
              </a:spcBef>
              <a:spcAft>
                <a:spcPts val="0"/>
              </a:spcAft>
              <a:buSzPts val="1100"/>
              <a:buFont typeface="Arial"/>
              <a:buChar char="●"/>
              <a:defRPr/>
            </a:pPr>
            <a:r>
              <a:rPr lang="en-US" sz="1100">
                <a:sym typeface="Arial"/>
              </a:rPr>
              <a:t>An H-IUD can be inserted within 48 hours postpartum if the provider has received adequate training in the procedure and there is no infection or bleeding complications.</a:t>
            </a:r>
          </a:p>
          <a:p>
            <a:pPr marL="171450" indent="-171450" eaLnBrk="1" fontAlgn="auto" hangingPunct="1">
              <a:spcBef>
                <a:spcPts val="600"/>
              </a:spcBef>
              <a:spcAft>
                <a:spcPts val="0"/>
              </a:spcAft>
              <a:buSzPts val="1100"/>
              <a:buFont typeface="Arial"/>
              <a:buChar char="●"/>
              <a:defRPr/>
            </a:pPr>
            <a:r>
              <a:rPr lang="en-US" sz="1100">
                <a:sym typeface="Arial"/>
              </a:rPr>
              <a:t>The client should be counseled appropriately prior to delivery, during antenatal contacts, early labor or following delivery when she is comfortable.</a:t>
            </a:r>
          </a:p>
          <a:p>
            <a:pPr marL="171450" indent="-171450" eaLnBrk="1" fontAlgn="auto" hangingPunct="1">
              <a:spcBef>
                <a:spcPts val="600"/>
              </a:spcBef>
              <a:spcAft>
                <a:spcPts val="0"/>
              </a:spcAft>
              <a:buSzPts val="1100"/>
              <a:buFont typeface="Arial"/>
              <a:buChar char="●"/>
              <a:defRPr/>
            </a:pPr>
            <a:r>
              <a:rPr lang="en-US" sz="1100">
                <a:sym typeface="Arial"/>
              </a:rPr>
              <a:t>H-IUD insertion within 48 hours after giving birth is considered safe, including immediately after a caesarean section delivery.</a:t>
            </a:r>
          </a:p>
          <a:p>
            <a:pPr marL="171450" indent="-171450" eaLnBrk="1" fontAlgn="auto" hangingPunct="1">
              <a:spcBef>
                <a:spcPts val="600"/>
              </a:spcBef>
              <a:spcAft>
                <a:spcPts val="0"/>
              </a:spcAft>
              <a:buSzPts val="1100"/>
              <a:buFont typeface="Arial"/>
              <a:buChar char="●"/>
              <a:defRPr/>
            </a:pPr>
            <a:r>
              <a:rPr lang="en-US" sz="1100">
                <a:sym typeface="Arial"/>
              </a:rPr>
              <a:t>An H-IUD insertion following a vaginal delivery can be done during the first 10 minutes after delivery of the placenta.</a:t>
            </a:r>
          </a:p>
          <a:p>
            <a:pPr marL="171450" indent="-171450" eaLnBrk="1" fontAlgn="auto" hangingPunct="1">
              <a:spcBef>
                <a:spcPts val="600"/>
              </a:spcBef>
              <a:spcAft>
                <a:spcPts val="0"/>
              </a:spcAft>
              <a:buSzPts val="1100"/>
              <a:buFont typeface="Arial"/>
              <a:buChar char="●"/>
              <a:defRPr/>
            </a:pPr>
            <a:r>
              <a:rPr lang="en-US" sz="1100">
                <a:sym typeface="Arial"/>
                <a:extLst>
                  <a:ext uri="http://customooxmlschemas.google.com/"/>
                </a:extLst>
              </a:rPr>
              <a:t>It would be helpful to note insertion for cesarean (the timing) as wel</a:t>
            </a:r>
            <a:r>
              <a:rPr lang="en-US" sz="1100">
                <a:sym typeface="Arial"/>
              </a:rPr>
              <a:t>l</a:t>
            </a:r>
          </a:p>
          <a:p>
            <a:pPr marL="171450" indent="-171450" eaLnBrk="1" fontAlgn="auto" hangingPunct="1">
              <a:spcBef>
                <a:spcPts val="600"/>
              </a:spcBef>
              <a:spcAft>
                <a:spcPts val="0"/>
              </a:spcAft>
              <a:buSzPts val="1100"/>
              <a:buFont typeface="Arial"/>
              <a:buChar char="●"/>
              <a:defRPr/>
            </a:pPr>
            <a:r>
              <a:rPr lang="en-US" sz="1100">
                <a:sym typeface="Arial"/>
              </a:rPr>
              <a:t>If it is more than 48 hours after giving birth, delay until 4 weeks or more postpartum, when the uterus returns to its normal size. If a women is not fully breastfeeding, a backup method should be offered to be used until she can return for insertion.</a:t>
            </a:r>
          </a:p>
          <a:p>
            <a:pPr marL="171450" indent="-171450" eaLnBrk="1" fontAlgn="auto" hangingPunct="1">
              <a:spcBef>
                <a:spcPts val="600"/>
              </a:spcBef>
              <a:spcAft>
                <a:spcPts val="0"/>
              </a:spcAft>
              <a:buSzPts val="1100"/>
              <a:buFont typeface="Arial"/>
              <a:buChar char="●"/>
              <a:defRPr/>
            </a:pPr>
            <a:r>
              <a:rPr lang="en-US" sz="1100">
                <a:sym typeface="Arial"/>
              </a:rPr>
              <a:t>Although the expulsion rate for postpartum insertions is generally higher, it may be advantageous for women who may not be able to return for insertion later.</a:t>
            </a:r>
          </a:p>
          <a:p>
            <a:pPr marL="171450" indent="-171450" eaLnBrk="1" fontAlgn="auto" hangingPunct="1">
              <a:spcBef>
                <a:spcPts val="600"/>
              </a:spcBef>
              <a:spcAft>
                <a:spcPts val="0"/>
              </a:spcAft>
              <a:buSzPts val="1100"/>
              <a:buFont typeface="Arial"/>
              <a:buChar char="●"/>
              <a:defRPr/>
            </a:pPr>
            <a:r>
              <a:rPr lang="en-US" sz="1100">
                <a:sym typeface="Arial"/>
              </a:rPr>
              <a:t>Clients choosing to have the H-IUD inserted immediately postpartum should be counseled that the risk of expulsion is greater if the H-IUD is inserted during this period.</a:t>
            </a:r>
          </a:p>
        </p:txBody>
      </p:sp>
      <p:sp>
        <p:nvSpPr>
          <p:cNvPr id="9218" name="Google Shape;39;p28:notes">
            <a:extLst>
              <a:ext uri="{FF2B5EF4-FFF2-40B4-BE49-F238E27FC236}">
                <a16:creationId xmlns:a16="http://schemas.microsoft.com/office/drawing/2014/main" id="{32015530-D753-7C5F-CF15-B15BDF63ECD0}"/>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4" name="Google Shape;44;p29:notes">
            <a:extLst>
              <a:ext uri="{FF2B5EF4-FFF2-40B4-BE49-F238E27FC236}">
                <a16:creationId xmlns:a16="http://schemas.microsoft.com/office/drawing/2014/main" id="{32A01E00-1CA5-AA9D-D557-C8669200CA78}"/>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u="sng">
                <a:sym typeface="Arial"/>
              </a:rPr>
              <a:t>Fully or nearly fully breastfeeding:</a:t>
            </a:r>
            <a:endParaRPr lang="en-US" sz="1100">
              <a:sym typeface="Arial"/>
            </a:endParaRPr>
          </a:p>
          <a:p>
            <a:pPr marL="171450" indent="-171450" eaLnBrk="1" fontAlgn="auto" hangingPunct="1">
              <a:spcBef>
                <a:spcPts val="0"/>
              </a:spcBef>
              <a:spcAft>
                <a:spcPts val="0"/>
              </a:spcAft>
              <a:buSzPts val="1100"/>
              <a:buFont typeface="Arial"/>
              <a:buChar char="●"/>
              <a:defRPr/>
            </a:pPr>
            <a:r>
              <a:rPr lang="en-US" sz="1100">
                <a:sym typeface="Arial"/>
              </a:rPr>
              <a:t>If not inserted within 48 hours after birth, H-IUD can be inserted anytime after 4 weeks postpartum.</a:t>
            </a:r>
          </a:p>
          <a:p>
            <a:pPr marL="628650" lvl="1" indent="-171450" eaLnBrk="1" fontAlgn="auto" hangingPunct="1">
              <a:spcBef>
                <a:spcPts val="0"/>
              </a:spcBef>
              <a:spcAft>
                <a:spcPts val="0"/>
              </a:spcAft>
              <a:buSzPts val="1100"/>
              <a:buFont typeface="Arial"/>
              <a:buChar char="○"/>
              <a:defRPr/>
            </a:pPr>
            <a:r>
              <a:rPr lang="en-US" sz="1100">
                <a:sym typeface="Arial"/>
              </a:rPr>
              <a:t>If less than 6 months postpartum and monthly bleeding has not returned, an H-IUD can be inserted anytime from 4 weeks to 6 months after giving birth. No need for a backup method.</a:t>
            </a:r>
          </a:p>
          <a:p>
            <a:pPr marL="628650" lvl="1" indent="-171450" eaLnBrk="1" fontAlgn="auto" hangingPunct="1">
              <a:spcBef>
                <a:spcPts val="0"/>
              </a:spcBef>
              <a:spcAft>
                <a:spcPts val="0"/>
              </a:spcAft>
              <a:buSzPts val="1100"/>
              <a:buFont typeface="Arial"/>
              <a:buChar char="○"/>
              <a:defRPr/>
            </a:pPr>
            <a:r>
              <a:rPr lang="en-US" sz="1100">
                <a:sym typeface="Arial"/>
              </a:rPr>
              <a:t>If more than 6 months postpartum and monthly bleeding has not returned, H-IUD can be inserted anytime if reasonably certain she is not pregnant. A backup method should be used for the first 7 days after insertion.</a:t>
            </a:r>
          </a:p>
          <a:p>
            <a:pPr marL="628650" lvl="1" indent="-171450" eaLnBrk="1" fontAlgn="auto" hangingPunct="1">
              <a:spcBef>
                <a:spcPts val="0"/>
              </a:spcBef>
              <a:spcAft>
                <a:spcPts val="0"/>
              </a:spcAft>
              <a:buSzPts val="1100"/>
              <a:buFont typeface="Arial"/>
              <a:buChar char="○"/>
              <a:defRPr/>
            </a:pPr>
            <a:r>
              <a:rPr lang="en-US" sz="1100">
                <a:sym typeface="Arial"/>
              </a:rPr>
              <a:t>If monthly bleeding has returned, she can have the H-IUD inserted as advised for women having menstrual cycles (as discussed earlier).</a:t>
            </a:r>
          </a:p>
          <a:p>
            <a:pPr marL="0" indent="0" eaLnBrk="1" fontAlgn="auto" hangingPunct="1">
              <a:spcBef>
                <a:spcPts val="0"/>
              </a:spcBef>
              <a:spcAft>
                <a:spcPts val="0"/>
              </a:spcAft>
              <a:buSzPts val="1100"/>
              <a:buFont typeface="Arial"/>
              <a:buNone/>
              <a:defRPr/>
            </a:pPr>
            <a:endParaRPr lang="en-US" sz="1100" u="sng">
              <a:sym typeface="Arial"/>
            </a:endParaRPr>
          </a:p>
          <a:p>
            <a:pPr marL="0" indent="0" eaLnBrk="1" fontAlgn="auto" hangingPunct="1">
              <a:spcBef>
                <a:spcPts val="0"/>
              </a:spcBef>
              <a:spcAft>
                <a:spcPts val="0"/>
              </a:spcAft>
              <a:buSzPts val="1100"/>
              <a:buFont typeface="Arial"/>
              <a:buNone/>
              <a:defRPr/>
            </a:pPr>
            <a:r>
              <a:rPr lang="en-US" sz="1100" u="sng">
                <a:sym typeface="Arial"/>
              </a:rPr>
              <a:t>Partially breastfeeding on not breastfeeding:</a:t>
            </a:r>
            <a:endParaRPr lang="en-US" sz="1100">
              <a:sym typeface="Arial"/>
            </a:endParaRPr>
          </a:p>
          <a:p>
            <a:pPr marL="171450" indent="-171450" eaLnBrk="1" fontAlgn="auto" hangingPunct="1">
              <a:spcBef>
                <a:spcPts val="0"/>
              </a:spcBef>
              <a:spcAft>
                <a:spcPts val="0"/>
              </a:spcAft>
              <a:buSzPts val="1100"/>
              <a:buFont typeface="Arial"/>
              <a:buChar char="●"/>
              <a:defRPr/>
            </a:pPr>
            <a:r>
              <a:rPr lang="en-US" sz="1100">
                <a:sym typeface="Arial"/>
              </a:rPr>
              <a:t>If not inserted within 48 hours after birth, H-IUD can be inserted anytime after 4 weeks postpartum.</a:t>
            </a:r>
          </a:p>
          <a:p>
            <a:pPr marL="628650" lvl="1" indent="-171450" eaLnBrk="1" fontAlgn="auto" hangingPunct="1">
              <a:spcBef>
                <a:spcPts val="0"/>
              </a:spcBef>
              <a:spcAft>
                <a:spcPts val="0"/>
              </a:spcAft>
              <a:buSzPts val="1100"/>
              <a:buFont typeface="Arial"/>
              <a:buChar char="○"/>
              <a:defRPr/>
            </a:pPr>
            <a:r>
              <a:rPr lang="en-US" sz="1100">
                <a:sym typeface="Arial"/>
              </a:rPr>
              <a:t>If her monthly bleeding has not returned, she can have the H-IUD inserted anytime if reasonably certain she is not pregnant. She will need a backup method for the first 7 days after insertion.</a:t>
            </a:r>
          </a:p>
          <a:p>
            <a:pPr marL="628650" lvl="1" indent="-171450" eaLnBrk="1" fontAlgn="auto" hangingPunct="1">
              <a:spcBef>
                <a:spcPts val="0"/>
              </a:spcBef>
              <a:spcAft>
                <a:spcPts val="0"/>
              </a:spcAft>
              <a:buSzPts val="1100"/>
              <a:buFont typeface="Arial"/>
              <a:buChar char="○"/>
              <a:defRPr/>
            </a:pPr>
            <a:r>
              <a:rPr lang="en-US" sz="1100">
                <a:sym typeface="Arial"/>
              </a:rPr>
              <a:t>If her monthly bleeding has returned, she can have the H-IUD inserted as advised for women having menstrual cycles, (as discussed earlier).</a:t>
            </a:r>
          </a:p>
        </p:txBody>
      </p:sp>
      <p:sp>
        <p:nvSpPr>
          <p:cNvPr id="11266" name="Google Shape;45;p29:notes">
            <a:extLst>
              <a:ext uri="{FF2B5EF4-FFF2-40B4-BE49-F238E27FC236}">
                <a16:creationId xmlns:a16="http://schemas.microsoft.com/office/drawing/2014/main" id="{E8DD30D7-D108-89BF-39C7-E6C86D6CDCC7}"/>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0" name="Google Shape;50;p3:notes">
            <a:extLst>
              <a:ext uri="{FF2B5EF4-FFF2-40B4-BE49-F238E27FC236}">
                <a16:creationId xmlns:a16="http://schemas.microsoft.com/office/drawing/2014/main" id="{05FDF68C-4141-5276-D456-3244B1B239E3}"/>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u="sng" dirty="0">
                <a:sym typeface="Arial"/>
              </a:rPr>
              <a:t>After an abortion or miscarriage:</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100" b="1" i="1" dirty="0">
                <a:sym typeface="Arial"/>
              </a:rPr>
              <a:t> </a:t>
            </a:r>
            <a:r>
              <a:rPr lang="en-US" sz="1100" b="1" i="1" u="sng" dirty="0">
                <a:latin typeface="Tienne"/>
                <a:ea typeface="Tienne"/>
                <a:cs typeface="Tienne"/>
                <a:sym typeface="Tienne"/>
              </a:rPr>
              <a:t>After medical abortion</a:t>
            </a:r>
            <a:r>
              <a:rPr lang="en-US" sz="1100" dirty="0">
                <a:latin typeface="Tienne"/>
                <a:ea typeface="Tienne"/>
                <a:cs typeface="Tienne"/>
                <a:sym typeface="Tienne"/>
              </a:rPr>
              <a:t>:  An IUD can be inserted, at the time of confirmation that abortion is complete or within 7 days. No back up needed. </a:t>
            </a:r>
            <a:r>
              <a:rPr lang="en-US" sz="1100" i="1" dirty="0">
                <a:latin typeface="Tienne"/>
                <a:ea typeface="Tienne"/>
                <a:cs typeface="Tienne"/>
                <a:sym typeface="Tienne"/>
              </a:rPr>
              <a:t> </a:t>
            </a:r>
            <a:r>
              <a:rPr lang="en-US" sz="1100" i="1" dirty="0">
                <a:sym typeface="Arial"/>
              </a:rPr>
              <a:t>Note that </a:t>
            </a:r>
            <a:r>
              <a:rPr lang="en-US" sz="1100" dirty="0">
                <a:sym typeface="Arial"/>
              </a:rPr>
              <a:t>o</a:t>
            </a:r>
            <a:r>
              <a:rPr lang="en-US" sz="1100" i="1" dirty="0">
                <a:sym typeface="Arial"/>
              </a:rPr>
              <a:t>ther contraceptive methods (oral contraceptive pills, patch, ring,  contraceptive implant or injectables), can be initiated at the time of administration of the first pill of the medical abortion regimen</a:t>
            </a:r>
            <a:r>
              <a:rPr lang="en-US" sz="1100" dirty="0">
                <a:sym typeface="Arial"/>
              </a:rPr>
              <a:t>. </a:t>
            </a:r>
          </a:p>
          <a:p>
            <a:pPr marL="171450" indent="-101600" eaLnBrk="1" fontAlgn="auto" hangingPunct="1">
              <a:spcBef>
                <a:spcPts val="0"/>
              </a:spcBef>
              <a:spcAft>
                <a:spcPts val="0"/>
              </a:spcAft>
              <a:buSzPts val="1100"/>
              <a:buFont typeface="Arial"/>
              <a:buNone/>
              <a:defRPr/>
            </a:pPr>
            <a:endParaRPr lang="en-US" sz="1100" dirty="0">
              <a:latin typeface="Tienne"/>
              <a:ea typeface="Tienne"/>
              <a:cs typeface="Tienne"/>
              <a:sym typeface="Tienne"/>
            </a:endParaRPr>
          </a:p>
          <a:p>
            <a:pPr marL="171450" indent="-171450" eaLnBrk="1" fontAlgn="auto" hangingPunct="1">
              <a:spcBef>
                <a:spcPts val="0"/>
              </a:spcBef>
              <a:spcAft>
                <a:spcPts val="0"/>
              </a:spcAft>
              <a:buSzPts val="1100"/>
              <a:buFont typeface="Arial"/>
              <a:buChar char="●"/>
              <a:defRPr/>
            </a:pPr>
            <a:r>
              <a:rPr lang="en-US" sz="1200" b="1" dirty="0">
                <a:sym typeface="Arial"/>
              </a:rPr>
              <a:t>After surgical abortion:  </a:t>
            </a:r>
            <a:r>
              <a:rPr lang="en-US" sz="1200" dirty="0">
                <a:sym typeface="Arial"/>
              </a:rPr>
              <a:t>H-IUD may be inserted immediately after the procedure or within 7 days. No back up needed</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100" dirty="0">
                <a:sym typeface="Arial"/>
              </a:rPr>
              <a:t>If infection is present, an H-IUD can be inserted after infection is treated and fully resolved.  Offer condoms or another method to use in the meantime.</a:t>
            </a:r>
          </a:p>
          <a:p>
            <a:pPr marL="171450" indent="-171450" eaLnBrk="1" fontAlgn="auto" hangingPunct="1">
              <a:spcBef>
                <a:spcPts val="0"/>
              </a:spcBef>
              <a:spcAft>
                <a:spcPts val="0"/>
              </a:spcAft>
              <a:buSzPts val="1100"/>
              <a:buFont typeface="Arial"/>
              <a:buChar char="●"/>
              <a:defRPr/>
            </a:pPr>
            <a:r>
              <a:rPr lang="en-US" sz="1100" dirty="0">
                <a:sym typeface="Arial"/>
              </a:rPr>
              <a:t>H-IUD insertion after second-trimester abortion or miscarriage requires specific training. If not specifically trained, delay insertion until at least 4 weeks after miscarriage or abortion. Provide an optional method in the interim.</a:t>
            </a:r>
          </a:p>
          <a:p>
            <a:pPr marL="171450" indent="-171450" eaLnBrk="1" fontAlgn="auto" hangingPunct="1">
              <a:spcBef>
                <a:spcPts val="0"/>
              </a:spcBef>
              <a:spcAft>
                <a:spcPts val="0"/>
              </a:spcAft>
              <a:buSzPts val="1100"/>
              <a:buFont typeface="Arial"/>
              <a:buChar char="●"/>
              <a:defRPr/>
            </a:pPr>
            <a:r>
              <a:rPr lang="en-US" sz="1100" b="1" dirty="0">
                <a:sym typeface="Arial"/>
              </a:rPr>
              <a:t>After taking emergency contraceptive pills -- progestin-only or combined regimen, or ulipristal acetate (UPA):</a:t>
            </a:r>
            <a:endParaRPr lang="en-US" sz="1100" dirty="0">
              <a:sym typeface="Arial"/>
            </a:endParaRPr>
          </a:p>
          <a:p>
            <a:pPr marL="457200" lvl="1" indent="-171450" eaLnBrk="1" fontAlgn="auto" hangingPunct="1">
              <a:spcBef>
                <a:spcPts val="0"/>
              </a:spcBef>
              <a:spcAft>
                <a:spcPts val="0"/>
              </a:spcAft>
              <a:buSzPts val="1100"/>
              <a:buFont typeface="Arial"/>
              <a:buChar char="○"/>
              <a:defRPr/>
            </a:pPr>
            <a:r>
              <a:rPr lang="en-US" sz="1100" b="1" dirty="0">
                <a:sym typeface="Arial"/>
              </a:rPr>
              <a:t> </a:t>
            </a:r>
            <a:r>
              <a:rPr lang="en-US" sz="1100" dirty="0">
                <a:sym typeface="Arial"/>
              </a:rPr>
              <a:t>H-IUD,  can be inserted at any time when it can be determined that she is not pregnant (for example, after the start of her next monthly bleeding). </a:t>
            </a:r>
          </a:p>
          <a:p>
            <a:pPr marL="457200" lvl="1" indent="-171450" eaLnBrk="1" fontAlgn="auto" hangingPunct="1">
              <a:spcBef>
                <a:spcPts val="0"/>
              </a:spcBef>
              <a:spcAft>
                <a:spcPts val="0"/>
              </a:spcAft>
              <a:buSzPts val="1100"/>
              <a:buFont typeface="Arial"/>
              <a:buChar char="○"/>
              <a:defRPr/>
            </a:pPr>
            <a:r>
              <a:rPr lang="en-US" sz="1100" dirty="0">
                <a:sym typeface="Arial"/>
              </a:rPr>
              <a:t>After taking UPA, in order to avoid drug interaction, wait for 6 days to insert H-IUD.</a:t>
            </a:r>
          </a:p>
          <a:p>
            <a:pPr marL="457200" lvl="1" indent="-171450" eaLnBrk="1" fontAlgn="auto" hangingPunct="1">
              <a:spcBef>
                <a:spcPts val="0"/>
              </a:spcBef>
              <a:spcAft>
                <a:spcPts val="0"/>
              </a:spcAft>
              <a:buSzPts val="1100"/>
              <a:buFont typeface="Arial"/>
              <a:buChar char="○"/>
              <a:defRPr/>
            </a:pPr>
            <a:r>
              <a:rPr lang="en-US" sz="1100" dirty="0">
                <a:sym typeface="Arial"/>
              </a:rPr>
              <a:t>Give her a backup method or oral contraceptive pills to use until she can have the H-IUD inserted.</a:t>
            </a:r>
          </a:p>
        </p:txBody>
      </p:sp>
      <p:sp>
        <p:nvSpPr>
          <p:cNvPr id="13314" name="Google Shape;51;p3:notes">
            <a:extLst>
              <a:ext uri="{FF2B5EF4-FFF2-40B4-BE49-F238E27FC236}">
                <a16:creationId xmlns:a16="http://schemas.microsoft.com/office/drawing/2014/main" id="{94DFE711-A4C5-8B29-1684-789E8FD9396E}"/>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09" name="Google Shape;62;p4:notes">
            <a:extLst>
              <a:ext uri="{FF2B5EF4-FFF2-40B4-BE49-F238E27FC236}">
                <a16:creationId xmlns:a16="http://schemas.microsoft.com/office/drawing/2014/main" id="{C3D0844C-F703-9F60-96CA-47B956C329DA}"/>
              </a:ext>
            </a:extLst>
          </p:cNvPr>
          <p:cNvSpPr txBox="1">
            <a:spLocks noGrp="1" noChangeArrowheads="1"/>
          </p:cNvSpPr>
          <p:nvPr>
            <p:ph type="body" idx="1"/>
          </p:nvPr>
        </p:nvSpPr>
        <p:spPr>
          <a:noFill/>
          <a:ln/>
        </p:spPr>
        <p:txBody>
          <a:bodyPr/>
          <a:lstStyle/>
          <a:p>
            <a:pPr marL="0" indent="0" eaLnBrk="1" hangingPunct="1">
              <a:buSzPts val="1100"/>
            </a:pPr>
            <a:endParaRPr lang="en-US" altLang="en-US" sz="1100" b="1">
              <a:solidFill>
                <a:srgbClr val="FF0000"/>
              </a:solidFill>
              <a:latin typeface="Arial" panose="020B0604020202020204" pitchFamily="34" charset="0"/>
              <a:cs typeface="Arial" panose="020B0604020202020204" pitchFamily="34" charset="0"/>
            </a:endParaRPr>
          </a:p>
        </p:txBody>
      </p:sp>
      <p:sp>
        <p:nvSpPr>
          <p:cNvPr id="17410" name="Google Shape;63;p4:notes">
            <a:extLst>
              <a:ext uri="{FF2B5EF4-FFF2-40B4-BE49-F238E27FC236}">
                <a16:creationId xmlns:a16="http://schemas.microsoft.com/office/drawing/2014/main" id="{42E4C16D-60AB-3E95-FD84-0B4FC24BD3E1}"/>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09" name="Google Shape;62;p4:notes">
            <a:extLst>
              <a:ext uri="{FF2B5EF4-FFF2-40B4-BE49-F238E27FC236}">
                <a16:creationId xmlns:a16="http://schemas.microsoft.com/office/drawing/2014/main" id="{C3D0844C-F703-9F60-96CA-47B956C329DA}"/>
              </a:ext>
            </a:extLst>
          </p:cNvPr>
          <p:cNvSpPr txBox="1">
            <a:spLocks noGrp="1" noChangeArrowheads="1"/>
          </p:cNvSpPr>
          <p:nvPr>
            <p:ph type="body" idx="1"/>
          </p:nvPr>
        </p:nvSpPr>
        <p:spPr>
          <a:noFill/>
          <a:ln/>
        </p:spPr>
        <p:txBody>
          <a:bodyPr/>
          <a:lstStyle/>
          <a:p>
            <a:pPr marL="0" indent="0" eaLnBrk="1" hangingPunct="1">
              <a:buSzPts val="1100"/>
            </a:pPr>
            <a:endParaRPr lang="en-US" altLang="en-US" sz="1100" b="1">
              <a:solidFill>
                <a:srgbClr val="FF0000"/>
              </a:solidFill>
              <a:latin typeface="Arial" panose="020B0604020202020204" pitchFamily="34" charset="0"/>
              <a:cs typeface="Arial" panose="020B0604020202020204" pitchFamily="34" charset="0"/>
            </a:endParaRPr>
          </a:p>
        </p:txBody>
      </p:sp>
      <p:sp>
        <p:nvSpPr>
          <p:cNvPr id="17410" name="Google Shape;63;p4:notes">
            <a:extLst>
              <a:ext uri="{FF2B5EF4-FFF2-40B4-BE49-F238E27FC236}">
                <a16:creationId xmlns:a16="http://schemas.microsoft.com/office/drawing/2014/main" id="{42E4C16D-60AB-3E95-FD84-0B4FC24BD3E1}"/>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r>
              <a:rPr lang="en-US" dirty="0">
                <a:latin typeface="Times New Roman"/>
                <a:ea typeface="Times New Roman"/>
                <a:cs typeface="Times New Roman"/>
                <a:sym typeface="Times New Roman"/>
              </a:rPr>
              <a:t>Talking to the woman before the procedure helps in reducing anxiety and helps her to relax. Tell her that she may experience some pain during placement. Counsel her on the options for pain management, as given in the next </a:t>
            </a:r>
            <a:r>
              <a:rPr lang="en-US" dirty="0" err="1">
                <a:latin typeface="Times New Roman"/>
                <a:ea typeface="Times New Roman"/>
                <a:cs typeface="Times New Roman"/>
                <a:sym typeface="Times New Roman"/>
              </a:rPr>
              <a:t>slide.She</a:t>
            </a:r>
            <a:r>
              <a:rPr lang="en-US" dirty="0">
                <a:latin typeface="Times New Roman"/>
                <a:ea typeface="Times New Roman"/>
                <a:cs typeface="Times New Roman"/>
                <a:sym typeface="Times New Roman"/>
              </a:rPr>
              <a:t> also knows that she may experience some discomfort or a little </a:t>
            </a:r>
            <a:r>
              <a:rPr lang="en-US" dirty="0" err="1">
                <a:latin typeface="Times New Roman"/>
                <a:ea typeface="Times New Roman"/>
                <a:cs typeface="Times New Roman"/>
                <a:sym typeface="Times New Roman"/>
              </a:rPr>
              <a:t>pain.See</a:t>
            </a:r>
            <a:r>
              <a:rPr lang="en-US" dirty="0">
                <a:latin typeface="Times New Roman"/>
                <a:ea typeface="Times New Roman"/>
                <a:cs typeface="Times New Roman"/>
                <a:sym typeface="Times New Roman"/>
              </a:rPr>
              <a:t> session plan for details.</a:t>
            </a:r>
            <a:endParaRPr dirty="0"/>
          </a:p>
        </p:txBody>
      </p:sp>
      <p:sp>
        <p:nvSpPr>
          <p:cNvPr id="277" name="Google Shape;277;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6: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indent="0">
              <a:spcBef>
                <a:spcPts val="0"/>
              </a:spcBef>
              <a:spcAft>
                <a:spcPts val="0"/>
              </a:spcAft>
            </a:pPr>
            <a:r>
              <a:rPr lang="en-US" dirty="0"/>
              <a:t>When the woman is relaxed, the insertion is easier for both the provider and the woman herself.</a:t>
            </a:r>
            <a:endParaRPr dirty="0"/>
          </a:p>
        </p:txBody>
      </p:sp>
      <p:sp>
        <p:nvSpPr>
          <p:cNvPr id="283" name="Google Shape;283;p16: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endParaRPr/>
          </a:p>
        </p:txBody>
      </p:sp>
      <p:sp>
        <p:nvSpPr>
          <p:cNvPr id="289" name="Google Shape;289;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8: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18: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endParaRPr/>
          </a:p>
        </p:txBody>
      </p:sp>
      <p:sp>
        <p:nvSpPr>
          <p:cNvPr id="302" name="Google Shape;302;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20:notes"/>
          <p:cNvSpPr txBox="1">
            <a:spLocks noGrp="1"/>
          </p:cNvSpPr>
          <p:nvPr>
            <p:ph type="body" idx="1"/>
          </p:nvPr>
        </p:nvSpPr>
        <p:spPr>
          <a:xfrm>
            <a:off x="688175" y="4415775"/>
            <a:ext cx="5505425" cy="41833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20:notes"/>
          <p:cNvSpPr>
            <a:spLocks noGrp="1" noRot="1" noChangeAspect="1"/>
          </p:cNvSpPr>
          <p:nvPr>
            <p:ph type="sldImg" idx="2"/>
          </p:nvPr>
        </p:nvSpPr>
        <p:spPr>
          <a:xfrm>
            <a:off x="11176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1:notes"/>
          <p:cNvSpPr>
            <a:spLocks noGrp="1" noRot="1" noChangeAspect="1"/>
          </p:cNvSpPr>
          <p:nvPr>
            <p:ph type="sldImg" idx="2"/>
          </p:nvPr>
        </p:nvSpPr>
        <p:spPr>
          <a:xfrm>
            <a:off x="13509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p21: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5000"/>
              </a:lnSpc>
              <a:spcBef>
                <a:spcPts val="0"/>
              </a:spcBef>
              <a:spcAft>
                <a:spcPts val="0"/>
              </a:spcAft>
              <a:buClr>
                <a:schemeClr val="dk1"/>
              </a:buClr>
              <a:buSzPts val="1200"/>
              <a:buFont typeface="Times New Roman"/>
              <a:buNone/>
            </a:pPr>
            <a:r>
              <a:rPr lang="en-US" dirty="0"/>
              <a:t>The World Health Organization (WHO) currently recommends at least one postnatal visit by 6 weeks after delivery. This is a good opportunity for women who have had an IUD inserted in the immediate/early postpartum period to receive follow-up services because, by 6 weeks postpartum, the uterus has undergone complete involution. </a:t>
            </a:r>
            <a:endParaRPr dirty="0"/>
          </a:p>
          <a:p>
            <a:pPr marL="0" lvl="0" indent="0" algn="l" rtl="0">
              <a:lnSpc>
                <a:spcPct val="95000"/>
              </a:lnSpc>
              <a:spcBef>
                <a:spcPts val="0"/>
              </a:spcBef>
              <a:spcAft>
                <a:spcPts val="0"/>
              </a:spcAft>
              <a:buClr>
                <a:schemeClr val="dk1"/>
              </a:buClr>
              <a:buSzPts val="1200"/>
              <a:buFont typeface="Times New Roman"/>
              <a:buNone/>
            </a:pPr>
            <a:r>
              <a:rPr lang="en-US" dirty="0"/>
              <a:t>Remind the  woman that  she can have the IUD removed at anytime for any reason.</a:t>
            </a:r>
            <a:endParaRPr dirty="0"/>
          </a:p>
          <a:p>
            <a:pPr marL="0" lvl="0" indent="0" algn="l" rtl="0">
              <a:lnSpc>
                <a:spcPct val="95000"/>
              </a:lnSpc>
              <a:spcBef>
                <a:spcPts val="0"/>
              </a:spcBef>
              <a:spcAft>
                <a:spcPts val="0"/>
              </a:spcAft>
              <a:buClr>
                <a:schemeClr val="dk1"/>
              </a:buClr>
              <a:buSzPts val="1200"/>
              <a:buFont typeface="Times New Roman"/>
              <a:buNone/>
            </a:pPr>
            <a:endParaRPr dirty="0"/>
          </a:p>
          <a:p>
            <a:pPr marL="0" lvl="0" indent="0" algn="l" rtl="0">
              <a:lnSpc>
                <a:spcPct val="95000"/>
              </a:lnSpc>
              <a:spcBef>
                <a:spcPts val="0"/>
              </a:spcBef>
              <a:spcAft>
                <a:spcPts val="0"/>
              </a:spcAft>
              <a:buClr>
                <a:schemeClr val="dk1"/>
              </a:buClr>
              <a:buSzPts val="1200"/>
              <a:buFont typeface="Times New Roman"/>
              <a:buNone/>
            </a:pPr>
            <a:endParaRPr dirty="0"/>
          </a:p>
          <a:p>
            <a:pPr marL="0" lvl="0" indent="0" algn="l" rtl="0">
              <a:lnSpc>
                <a:spcPct val="95000"/>
              </a:lnSpc>
              <a:spcBef>
                <a:spcPts val="0"/>
              </a:spcBef>
              <a:spcAft>
                <a:spcPts val="0"/>
              </a:spcAft>
              <a:buClr>
                <a:schemeClr val="dk1"/>
              </a:buClr>
              <a:buSzPts val="1200"/>
              <a:buFont typeface="Times New Roman"/>
              <a:buNone/>
            </a:pPr>
            <a:endParaRPr dirty="0"/>
          </a:p>
        </p:txBody>
      </p:sp>
      <p:sp>
        <p:nvSpPr>
          <p:cNvPr id="322" name="Google Shape;322;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3:notes"/>
          <p:cNvSpPr>
            <a:spLocks noGrp="1" noRot="1" noChangeAspect="1"/>
          </p:cNvSpPr>
          <p:nvPr>
            <p:ph type="sldImg" idx="2"/>
          </p:nvPr>
        </p:nvSpPr>
        <p:spPr>
          <a:xfrm>
            <a:off x="13509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23:notes"/>
          <p:cNvSpPr txBox="1">
            <a:spLocks noGrp="1"/>
          </p:cNvSpPr>
          <p:nvPr>
            <p:ph type="body" idx="1"/>
          </p:nvPr>
        </p:nvSpPr>
        <p:spPr>
          <a:xfrm>
            <a:off x="673100" y="3886200"/>
            <a:ext cx="5503863" cy="48688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b="0" i="0" dirty="0">
                <a:latin typeface="Times New Roman"/>
                <a:ea typeface="Times New Roman"/>
                <a:cs typeface="Times New Roman"/>
                <a:sym typeface="Times New Roman"/>
              </a:rPr>
              <a:t>For PPIUD: If symptoms and physical findings are mild and consistent with postpartum uterine involution, reassure the client, making sure to answer any questions or concerns she may have .  </a:t>
            </a:r>
            <a:endParaRPr b="0" i="0" dirty="0"/>
          </a:p>
          <a:p>
            <a:pPr marL="0" lvl="0" indent="0" algn="l" rtl="0">
              <a:lnSpc>
                <a:spcPct val="95000"/>
              </a:lnSpc>
              <a:spcBef>
                <a:spcPts val="360"/>
              </a:spcBef>
              <a:spcAft>
                <a:spcPts val="0"/>
              </a:spcAft>
              <a:buNone/>
            </a:pPr>
            <a:br>
              <a:rPr lang="en-US" b="0" i="0" dirty="0"/>
            </a:br>
            <a:endParaRPr b="0" i="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3" name="Google Shape;83;p11:notes">
            <a:extLst>
              <a:ext uri="{FF2B5EF4-FFF2-40B4-BE49-F238E27FC236}">
                <a16:creationId xmlns:a16="http://schemas.microsoft.com/office/drawing/2014/main" id="{F9CC3A63-9911-ED3E-75FD-28B8CCE5E4FF}"/>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a:sym typeface="Arial"/>
              </a:rPr>
              <a:t>Providers must not refuse or delay when a woman asks to have her H-IUD removed, whatever her reason, whether it is personal or medical. All staff must understand and agree that the client must not be pressured or forced to continue using the H-IUD. However, if a woman wants to remove the H-IUD because she finds side effects difficult to tolerate, first discuss the problems she is having. See if she would rather try to manage the problem than to have the H-IUD removed immediately. </a:t>
            </a:r>
          </a:p>
          <a:p>
            <a:pPr marL="0" indent="0" eaLnBrk="1" fontAlgn="auto" hangingPunct="1">
              <a:spcBef>
                <a:spcPts val="0"/>
              </a:spcBef>
              <a:spcAft>
                <a:spcPts val="0"/>
              </a:spcAft>
              <a:buSzPts val="1100"/>
              <a:buFont typeface="Arial"/>
              <a:buNone/>
              <a:defRPr/>
            </a:pPr>
            <a:r>
              <a:rPr lang="en-US" sz="1100">
                <a:sym typeface="Arial"/>
              </a:rPr>
              <a:t>Prior to removal, a provider should describe to the client what will happen during the removal procedure. Providers should explain that H-IUD removal is quick, and usually quite painless.</a:t>
            </a:r>
          </a:p>
          <a:p>
            <a:pPr marL="0" indent="0" eaLnBrk="1" fontAlgn="auto" hangingPunct="1">
              <a:spcBef>
                <a:spcPts val="0"/>
              </a:spcBef>
              <a:spcAft>
                <a:spcPts val="0"/>
              </a:spcAft>
              <a:buSzPts val="1100"/>
              <a:buFont typeface="Arial"/>
              <a:buNone/>
              <a:defRPr/>
            </a:pPr>
            <a:r>
              <a:rPr lang="en-US" sz="1100">
                <a:sym typeface="Arial"/>
              </a:rPr>
              <a:t>The simplified description is: &lt;</a:t>
            </a:r>
            <a:r>
              <a:rPr lang="en-US" sz="1100" i="1">
                <a:sym typeface="Arial"/>
              </a:rPr>
              <a:t>ask participants to take turns reading the steps aloud</a:t>
            </a:r>
            <a:r>
              <a:rPr lang="en-US" sz="1100">
                <a:sym typeface="Arial"/>
              </a:rPr>
              <a:t>&gt;</a:t>
            </a:r>
            <a:endParaRPr lang="en-US" sz="1100" b="1">
              <a:solidFill>
                <a:srgbClr val="00B0F0"/>
              </a:solidFill>
              <a:sym typeface="Arial"/>
            </a:endParaRPr>
          </a:p>
          <a:p>
            <a:pPr marL="171450" indent="-171450" eaLnBrk="1" fontAlgn="auto" hangingPunct="1">
              <a:spcBef>
                <a:spcPts val="0"/>
              </a:spcBef>
              <a:spcAft>
                <a:spcPts val="0"/>
              </a:spcAft>
              <a:buSzPts val="1100"/>
              <a:buFont typeface="Arial"/>
              <a:buChar char="●"/>
              <a:defRPr/>
            </a:pPr>
            <a:r>
              <a:rPr lang="en-US" sz="1100">
                <a:sym typeface="Arial"/>
              </a:rPr>
              <a:t>The provider inserts a speculum to see the cervix and H-IUD strings.</a:t>
            </a:r>
          </a:p>
          <a:p>
            <a:pPr marL="171450" indent="-171450" eaLnBrk="1" fontAlgn="auto" hangingPunct="1">
              <a:spcBef>
                <a:spcPts val="0"/>
              </a:spcBef>
              <a:spcAft>
                <a:spcPts val="0"/>
              </a:spcAft>
              <a:buSzPts val="1100"/>
              <a:buFont typeface="Arial"/>
              <a:buChar char="●"/>
              <a:defRPr/>
            </a:pPr>
            <a:r>
              <a:rPr lang="en-US" sz="1100">
                <a:sym typeface="Arial"/>
              </a:rPr>
              <a:t>The provider carefully cleans the cervix and vagina with an antiseptic solution.</a:t>
            </a:r>
          </a:p>
          <a:p>
            <a:pPr marL="171450" indent="-171450" eaLnBrk="1" fontAlgn="auto" hangingPunct="1">
              <a:spcBef>
                <a:spcPts val="0"/>
              </a:spcBef>
              <a:spcAft>
                <a:spcPts val="0"/>
              </a:spcAft>
              <a:buSzPts val="1100"/>
              <a:buFont typeface="Arial"/>
              <a:buChar char="●"/>
              <a:defRPr/>
            </a:pPr>
            <a:r>
              <a:rPr lang="en-US" sz="1100">
                <a:sym typeface="Arial"/>
              </a:rPr>
              <a:t>The provider asks the woman to take slow, deep breaths and to relax. The woman should say if she feels pain during the procedure.</a:t>
            </a:r>
          </a:p>
          <a:p>
            <a:pPr marL="171450" indent="-171450" eaLnBrk="1" fontAlgn="auto" hangingPunct="1">
              <a:spcBef>
                <a:spcPts val="0"/>
              </a:spcBef>
              <a:spcAft>
                <a:spcPts val="0"/>
              </a:spcAft>
              <a:buSzPts val="1100"/>
              <a:buFont typeface="Arial"/>
              <a:buChar char="●"/>
              <a:defRPr/>
            </a:pPr>
            <a:r>
              <a:rPr lang="en-US" sz="1100">
                <a:sym typeface="Arial"/>
              </a:rPr>
              <a:t>The provider uses forceps to grab and pull the IUD strings slowly and gently until the H-IUD is completely out of the uterus.</a:t>
            </a:r>
          </a:p>
          <a:p>
            <a:pPr marL="171450" indent="-171450" eaLnBrk="1" fontAlgn="auto" hangingPunct="1">
              <a:spcBef>
                <a:spcPts val="0"/>
              </a:spcBef>
              <a:spcAft>
                <a:spcPts val="0"/>
              </a:spcAft>
              <a:buSzPts val="1100"/>
              <a:buFont typeface="Arial"/>
              <a:buChar char="●"/>
              <a:defRPr/>
            </a:pPr>
            <a:r>
              <a:rPr lang="en-US" sz="1100">
                <a:sym typeface="Arial"/>
              </a:rPr>
              <a:t>Another H-IUD may be inserted immediately, if desired.</a:t>
            </a:r>
          </a:p>
          <a:p>
            <a:pPr marL="0" indent="0" eaLnBrk="1" fontAlgn="auto" hangingPunct="1">
              <a:spcBef>
                <a:spcPts val="0"/>
              </a:spcBef>
              <a:spcAft>
                <a:spcPts val="0"/>
              </a:spcAft>
              <a:buSzPts val="1100"/>
              <a:buFont typeface="Arial"/>
              <a:buNone/>
              <a:defRPr/>
            </a:pPr>
            <a:r>
              <a:rPr lang="en-US" sz="1100">
                <a:sym typeface="Arial"/>
              </a:rPr>
              <a:t>Removing an H-IUD is usually simple. It can be done any time of the month. Removal may be easier during monthly bleeding, when the cervix is naturally softened. If removal is not easy (e.g. H-IUD strings are inside of the uterine cavity or perforation is suspected), refer the woman to an experienced clinician who can use an appropriate removal technique.</a:t>
            </a:r>
          </a:p>
        </p:txBody>
      </p:sp>
      <p:sp>
        <p:nvSpPr>
          <p:cNvPr id="23554" name="Google Shape;84;p11:notes">
            <a:extLst>
              <a:ext uri="{FF2B5EF4-FFF2-40B4-BE49-F238E27FC236}">
                <a16:creationId xmlns:a16="http://schemas.microsoft.com/office/drawing/2014/main" id="{517CF5F3-5EE6-D0BA-AF78-E49E40860E47}"/>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5" name="Google Shape;95;p31:notes">
            <a:extLst>
              <a:ext uri="{FF2B5EF4-FFF2-40B4-BE49-F238E27FC236}">
                <a16:creationId xmlns:a16="http://schemas.microsoft.com/office/drawing/2014/main" id="{8D254A0E-BDA7-4382-80DE-2110D689DF67}"/>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000" b="1" i="1" dirty="0">
                <a:sym typeface="Arial"/>
              </a:rPr>
              <a:t>Ask participants: </a:t>
            </a:r>
            <a:r>
              <a:rPr lang="en-US" sz="1000" dirty="0">
                <a:sym typeface="Arial"/>
              </a:rPr>
              <a:t>Among your colleagues and at work, what concerns do you hear about serious complications with H-IUD use? &lt;allow participants to respond; click the mouse to reveal the information on the slide&gt;</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00" dirty="0">
                <a:sym typeface="Arial"/>
              </a:rPr>
              <a:t>Potential complications of H-IUDs include:</a:t>
            </a:r>
            <a:endParaRPr lang="en-US" sz="1100" dirty="0">
              <a:sym typeface="Arial"/>
            </a:endParaRPr>
          </a:p>
          <a:p>
            <a:pPr marL="457200" lvl="1" indent="-171450" eaLnBrk="1" fontAlgn="auto" hangingPunct="1">
              <a:spcBef>
                <a:spcPts val="0"/>
              </a:spcBef>
              <a:spcAft>
                <a:spcPts val="0"/>
              </a:spcAft>
              <a:buSzPts val="1100"/>
              <a:buFont typeface="Arial"/>
              <a:buChar char="○"/>
              <a:defRPr/>
            </a:pPr>
            <a:r>
              <a:rPr lang="en-US" sz="1000" dirty="0">
                <a:sym typeface="Arial"/>
              </a:rPr>
              <a:t>Expulsions</a:t>
            </a:r>
            <a:endParaRPr lang="en-US" sz="1100" dirty="0">
              <a:sym typeface="Arial"/>
            </a:endParaRPr>
          </a:p>
          <a:p>
            <a:pPr marL="457200" lvl="1" indent="-171450" eaLnBrk="1" fontAlgn="auto" hangingPunct="1">
              <a:spcBef>
                <a:spcPts val="0"/>
              </a:spcBef>
              <a:spcAft>
                <a:spcPts val="0"/>
              </a:spcAft>
              <a:buSzPts val="1100"/>
              <a:buFont typeface="Arial"/>
              <a:buChar char="○"/>
              <a:defRPr/>
            </a:pPr>
            <a:r>
              <a:rPr lang="en-US" sz="1000" dirty="0">
                <a:sym typeface="Arial"/>
              </a:rPr>
              <a:t>PID</a:t>
            </a:r>
            <a:endParaRPr lang="en-US" sz="1100" dirty="0">
              <a:sym typeface="Arial"/>
            </a:endParaRPr>
          </a:p>
          <a:p>
            <a:pPr marL="457200" lvl="1" indent="-171450" eaLnBrk="1" fontAlgn="auto" hangingPunct="1">
              <a:spcBef>
                <a:spcPts val="0"/>
              </a:spcBef>
              <a:spcAft>
                <a:spcPts val="0"/>
              </a:spcAft>
              <a:buSzPts val="1100"/>
              <a:buFont typeface="Arial"/>
              <a:buChar char="○"/>
              <a:defRPr/>
            </a:pPr>
            <a:r>
              <a:rPr lang="en-US" sz="1000" dirty="0">
                <a:sym typeface="Arial"/>
              </a:rPr>
              <a:t>Perforations</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00" dirty="0">
                <a:sym typeface="Arial"/>
              </a:rPr>
              <a:t>Tell participants that complications, such as expulsions and PID are generally rare, and are linked to provider training/supportive supervision, skill and experience of the provider, and careful screening of the client for the risk of STIs prior to insertion. </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00" i="1" dirty="0">
                <a:sym typeface="Arial"/>
              </a:rPr>
              <a:t>CHOICE study (2014) found about 6 expulsions per 100 IUD users over the first year, with cumulative rate of about 10 expulsions per 100 IUD users over 3 years</a:t>
            </a:r>
            <a:r>
              <a:rPr lang="en-US" sz="1000" i="1" baseline="30000" dirty="0">
                <a:sym typeface="Arial"/>
              </a:rPr>
              <a:t>1</a:t>
            </a:r>
            <a:r>
              <a:rPr lang="en-US" sz="1000" dirty="0">
                <a:sym typeface="Arial"/>
              </a:rPr>
              <a:t>. </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00" dirty="0">
                <a:sym typeface="Arial"/>
              </a:rPr>
              <a:t>Although perforations are very rare, it is a potentially serious event if it does occur. According to the WHO, rates of perforation at the time of insertion are about 1 in 1,000.</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00" dirty="0">
                <a:sym typeface="Arial"/>
              </a:rPr>
              <a:t>The risk of perforation is directly linked to the skill and experience of the provider. Provider training, availability of the supportive supervision, and carefully following the instructions for H-IUD insertion reduces the risk of perforation the uterus.</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00" dirty="0">
                <a:sym typeface="Arial"/>
              </a:rPr>
              <a:t>Breastfeeding status and time since delivery are known risk factors for perforation. A study conducted in 2017 identified breastfeeding and delivery within the last 36 weeks as two factors that independently raised the risk of perforation to up to 5.6 per 1,000 insertions</a:t>
            </a:r>
            <a:endParaRPr lang="en-US" sz="1100" dirty="0">
              <a:sym typeface="Arial"/>
            </a:endParaRPr>
          </a:p>
          <a:p>
            <a:pPr marL="0" indent="0" eaLnBrk="1" fontAlgn="auto" hangingPunct="1">
              <a:spcBef>
                <a:spcPts val="0"/>
              </a:spcBef>
              <a:spcAft>
                <a:spcPts val="0"/>
              </a:spcAft>
              <a:buSzPts val="1100"/>
              <a:buFont typeface="Arial"/>
              <a:buNone/>
              <a:defRPr/>
            </a:pPr>
            <a:endParaRPr lang="en-US" sz="1000" b="1" dirty="0">
              <a:sym typeface="Arial"/>
            </a:endParaRPr>
          </a:p>
          <a:p>
            <a:pPr marL="0" indent="0" eaLnBrk="1" fontAlgn="auto" hangingPunct="1">
              <a:spcBef>
                <a:spcPts val="0"/>
              </a:spcBef>
              <a:spcAft>
                <a:spcPts val="0"/>
              </a:spcAft>
              <a:buSzPts val="1100"/>
              <a:buFont typeface="Arial"/>
              <a:buNone/>
              <a:defRPr/>
            </a:pPr>
            <a:r>
              <a:rPr lang="en-US" sz="1000" b="1" dirty="0">
                <a:sym typeface="Arial"/>
              </a:rPr>
              <a:t>References:</a:t>
            </a:r>
            <a:endParaRPr lang="en-US" sz="1100" dirty="0">
              <a:sym typeface="Arial"/>
            </a:endParaRPr>
          </a:p>
          <a:p>
            <a:pPr marL="228600" indent="-228600" eaLnBrk="1" fontAlgn="auto" hangingPunct="1">
              <a:spcBef>
                <a:spcPts val="0"/>
              </a:spcBef>
              <a:spcAft>
                <a:spcPts val="0"/>
              </a:spcAft>
              <a:buSzPts val="1100"/>
              <a:buFont typeface="Arial"/>
              <a:buAutoNum type="arabicPeriod"/>
              <a:defRPr/>
            </a:pPr>
            <a:r>
              <a:rPr lang="en-US" sz="1000" dirty="0">
                <a:sym typeface="Arial"/>
              </a:rPr>
              <a:t>Madden T, McNicholas C, Zhao Q, </a:t>
            </a:r>
            <a:r>
              <a:rPr lang="en-US" sz="1000" dirty="0" err="1">
                <a:sym typeface="Arial"/>
              </a:rPr>
              <a:t>Secura</a:t>
            </a:r>
            <a:r>
              <a:rPr lang="en-US" sz="1000" dirty="0">
                <a:sym typeface="Arial"/>
              </a:rPr>
              <a:t> GM, Eisenberg DL, </a:t>
            </a:r>
            <a:r>
              <a:rPr lang="en-US" sz="1000" dirty="0" err="1">
                <a:sym typeface="Arial"/>
              </a:rPr>
              <a:t>Peipert</a:t>
            </a:r>
            <a:r>
              <a:rPr lang="en-US" sz="1000" dirty="0">
                <a:sym typeface="Arial"/>
              </a:rPr>
              <a:t> JF. Association of age and parity with intrauterine device expulsion. </a:t>
            </a:r>
            <a:r>
              <a:rPr lang="en-US" sz="1000" dirty="0" err="1">
                <a:sym typeface="Arial"/>
              </a:rPr>
              <a:t>Obstet</a:t>
            </a:r>
            <a:r>
              <a:rPr lang="en-US" sz="1000" dirty="0">
                <a:sym typeface="Arial"/>
              </a:rPr>
              <a:t> Gynecol. 2014;124(4):718–726</a:t>
            </a:r>
            <a:endParaRPr lang="en-US" sz="1100" dirty="0">
              <a:sym typeface="Arial"/>
            </a:endParaRPr>
          </a:p>
          <a:p>
            <a:pPr marL="228600" indent="-228600" eaLnBrk="1" fontAlgn="auto" hangingPunct="1">
              <a:spcBef>
                <a:spcPts val="0"/>
              </a:spcBef>
              <a:spcAft>
                <a:spcPts val="0"/>
              </a:spcAft>
              <a:buSzPts val="1100"/>
              <a:buFont typeface="Arial"/>
              <a:buAutoNum type="arabicPeriod"/>
              <a:defRPr/>
            </a:pPr>
            <a:r>
              <a:rPr lang="en-US" sz="1000" dirty="0">
                <a:sym typeface="Arial"/>
              </a:rPr>
              <a:t>Barnett C, </a:t>
            </a:r>
            <a:r>
              <a:rPr lang="en-US" sz="1000" dirty="0" err="1">
                <a:sym typeface="Arial"/>
              </a:rPr>
              <a:t>Moehner</a:t>
            </a:r>
            <a:r>
              <a:rPr lang="en-US" sz="1000" dirty="0">
                <a:sym typeface="Arial"/>
              </a:rPr>
              <a:t> S, Do Minh T, Heinemann K. Perforation risk and intra-uterine devices: results of the EURAS-IUD 5-year extension study. Eur J Contracept </a:t>
            </a:r>
            <a:r>
              <a:rPr lang="en-US" sz="1000" dirty="0" err="1">
                <a:sym typeface="Arial"/>
              </a:rPr>
              <a:t>Reprod</a:t>
            </a:r>
            <a:r>
              <a:rPr lang="en-US" sz="1000" dirty="0">
                <a:sym typeface="Arial"/>
              </a:rPr>
              <a:t> Health Care. 2017 Dec;22(6):424-428)</a:t>
            </a:r>
            <a:endParaRPr lang="en-US" sz="1100" dirty="0">
              <a:sym typeface="Arial"/>
            </a:endParaRPr>
          </a:p>
        </p:txBody>
      </p:sp>
      <p:sp>
        <p:nvSpPr>
          <p:cNvPr id="25602" name="Google Shape;96;p31:notes">
            <a:extLst>
              <a:ext uri="{FF2B5EF4-FFF2-40B4-BE49-F238E27FC236}">
                <a16:creationId xmlns:a16="http://schemas.microsoft.com/office/drawing/2014/main" id="{AD3C6BDB-4640-A0B4-FC37-275405F7E9A8}"/>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 name="Google Shape;102;p10:notes">
            <a:extLst>
              <a:ext uri="{FF2B5EF4-FFF2-40B4-BE49-F238E27FC236}">
                <a16:creationId xmlns:a16="http://schemas.microsoft.com/office/drawing/2014/main" id="{8B107E7D-5402-9B8C-2BF9-0F0AAFF420F3}"/>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dirty="0">
                <a:sym typeface="Arial"/>
              </a:rPr>
              <a:t>During counseling, providers need to discuss the signs of possible H-IUD complications and advise the client to return immediately if any of the following signs or symptoms appear:</a:t>
            </a:r>
          </a:p>
          <a:p>
            <a:pPr marL="171450" indent="-171450" eaLnBrk="1" fontAlgn="auto" hangingPunct="1">
              <a:spcBef>
                <a:spcPts val="0"/>
              </a:spcBef>
              <a:spcAft>
                <a:spcPts val="0"/>
              </a:spcAft>
              <a:buSzPts val="1100"/>
              <a:buFont typeface="Arial"/>
              <a:buChar char="●"/>
              <a:defRPr/>
            </a:pPr>
            <a:r>
              <a:rPr lang="en-US" sz="1100" b="1" dirty="0">
                <a:sym typeface="Arial"/>
              </a:rPr>
              <a:t>Bleeding or severe abdominal cramping </a:t>
            </a:r>
            <a:r>
              <a:rPr lang="en-US" sz="1100" dirty="0">
                <a:sym typeface="Arial"/>
              </a:rPr>
              <a:t>during the first few days after insertion could indicate that the uterus may have been perforated at the time of the H-IUD insertion. </a:t>
            </a:r>
            <a:r>
              <a:rPr lang="en-US" b="1" dirty="0">
                <a:sym typeface="Arial"/>
              </a:rPr>
              <a:t>For PPIUD users, </a:t>
            </a:r>
            <a:r>
              <a:rPr lang="en-US" b="1" i="1" dirty="0">
                <a:sym typeface="Arial"/>
              </a:rPr>
              <a:t>If these symptoms are mild and consistent with uterine involution, provide reassurance. Expect Lochia but take note of heavy bleeding or clots indicative of postpartum Hemorrhage</a:t>
            </a:r>
            <a:endParaRPr lang="en-US" b="1" i="1" dirty="0"/>
          </a:p>
          <a:p>
            <a:pPr marL="171450" indent="-171450" eaLnBrk="1" fontAlgn="auto" hangingPunct="1">
              <a:spcBef>
                <a:spcPts val="0"/>
              </a:spcBef>
              <a:spcAft>
                <a:spcPts val="0"/>
              </a:spcAft>
              <a:buSzPts val="1100"/>
              <a:buFont typeface="Arial"/>
              <a:buChar char="●"/>
              <a:defRPr/>
            </a:pPr>
            <a:r>
              <a:rPr lang="en-US" sz="1100" b="1" dirty="0">
                <a:sym typeface="Arial"/>
              </a:rPr>
              <a:t>Unexplained vaginal bleeding </a:t>
            </a:r>
            <a:r>
              <a:rPr lang="en-US" sz="1100" dirty="0">
                <a:sym typeface="Arial"/>
              </a:rPr>
              <a:t>(e.g. unusual bleeding that occurs after a bleeding pattern has been established) </a:t>
            </a:r>
            <a:r>
              <a:rPr lang="en-US" sz="1100" b="1" dirty="0">
                <a:sym typeface="Arial"/>
              </a:rPr>
              <a:t>or pain in every cycle</a:t>
            </a:r>
            <a:r>
              <a:rPr lang="en-US" sz="1100" dirty="0">
                <a:sym typeface="Arial"/>
              </a:rPr>
              <a:t> could indicate partial expulsion of the H-IUD, uterine perforation, or infection.</a:t>
            </a:r>
            <a:endParaRPr lang="en-US" sz="1100" dirty="0"/>
          </a:p>
          <a:p>
            <a:pPr marL="171450" indent="-171450" eaLnBrk="1" fontAlgn="auto" hangingPunct="1">
              <a:spcBef>
                <a:spcPts val="0"/>
              </a:spcBef>
              <a:spcAft>
                <a:spcPts val="0"/>
              </a:spcAft>
              <a:buSzPts val="1100"/>
              <a:buFont typeface="Arial"/>
              <a:buChar char="●"/>
              <a:defRPr/>
            </a:pPr>
            <a:r>
              <a:rPr lang="en-US" sz="1100" b="1" dirty="0">
                <a:sym typeface="Arial"/>
              </a:rPr>
              <a:t>Fever and chills, unusual/foul-smelling vaginal discharge, and lower abdominal pain</a:t>
            </a:r>
            <a:r>
              <a:rPr lang="en-US" sz="1100" dirty="0">
                <a:sym typeface="Arial"/>
              </a:rPr>
              <a:t> could indicate an infection, such as pelvic inflammatory disease (PID), which is a concern, especially during the first month after the H-IUD is inserted. This is when PID, although rare, is most likely to develop.</a:t>
            </a:r>
            <a:endParaRPr lang="en-US" sz="1100" dirty="0"/>
          </a:p>
          <a:p>
            <a:pPr marL="171450" indent="-171450" eaLnBrk="1" fontAlgn="auto" hangingPunct="1">
              <a:spcBef>
                <a:spcPts val="0"/>
              </a:spcBef>
              <a:spcAft>
                <a:spcPts val="0"/>
              </a:spcAft>
              <a:buSzPts val="1100"/>
              <a:buFont typeface="Arial"/>
              <a:buChar char="●"/>
              <a:defRPr/>
            </a:pPr>
            <a:r>
              <a:rPr lang="en-US" sz="1100" b="1" dirty="0">
                <a:sym typeface="Arial"/>
              </a:rPr>
              <a:t>Missed menstrual period </a:t>
            </a:r>
            <a:r>
              <a:rPr lang="en-US" sz="1100" dirty="0">
                <a:sym typeface="Arial"/>
              </a:rPr>
              <a:t>(if occurs during the month following H-IUD insertion or after a regular bleeding pattern was established)</a:t>
            </a:r>
            <a:r>
              <a:rPr lang="en-US" sz="1100" b="1" dirty="0">
                <a:sym typeface="Arial"/>
              </a:rPr>
              <a:t> or missing H-IUD strings </a:t>
            </a:r>
            <a:r>
              <a:rPr lang="en-US" sz="1100" dirty="0">
                <a:sym typeface="Arial"/>
              </a:rPr>
              <a:t>could indicate H-IUD expulsion, uterine perforation, or/and pregnancy, either uterine or ectopic.</a:t>
            </a:r>
            <a:endParaRPr lang="en-US" sz="1100" dirty="0"/>
          </a:p>
        </p:txBody>
      </p:sp>
      <p:sp>
        <p:nvSpPr>
          <p:cNvPr id="27650" name="Google Shape;103;p10:notes">
            <a:extLst>
              <a:ext uri="{FF2B5EF4-FFF2-40B4-BE49-F238E27FC236}">
                <a16:creationId xmlns:a16="http://schemas.microsoft.com/office/drawing/2014/main" id="{E9158856-9591-7B9B-3519-F87DA7CD2334}"/>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9" name="Google Shape;109;p32:notes">
            <a:extLst>
              <a:ext uri="{FF2B5EF4-FFF2-40B4-BE49-F238E27FC236}">
                <a16:creationId xmlns:a16="http://schemas.microsoft.com/office/drawing/2014/main" id="{70D8022C-5E62-176F-EEBF-EFA3C36E2D33}"/>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100" b="1" i="1" dirty="0">
                <a:sym typeface="Arial"/>
              </a:rPr>
              <a:t>Ask participants: </a:t>
            </a:r>
            <a:r>
              <a:rPr lang="en-US" sz="1100" dirty="0">
                <a:sym typeface="Arial"/>
              </a:rPr>
              <a:t>What is the most important thing that you can do for women who experience side effects? &lt;</a:t>
            </a:r>
            <a:r>
              <a:rPr lang="en-US" sz="1100" i="1" dirty="0">
                <a:sym typeface="Arial"/>
              </a:rPr>
              <a:t>participants brainstorm; accept responses from several participants and click mouse to reveal the information on the slide</a:t>
            </a:r>
            <a:r>
              <a:rPr lang="en-US" sz="1100" dirty="0">
                <a:sym typeface="Arial"/>
              </a:rPr>
              <a:t>&gt;</a:t>
            </a:r>
          </a:p>
          <a:p>
            <a:pPr marL="0" indent="0" eaLnBrk="1" fontAlgn="auto" hangingPunct="1">
              <a:spcBef>
                <a:spcPts val="0"/>
              </a:spcBef>
              <a:spcAft>
                <a:spcPts val="0"/>
              </a:spcAft>
              <a:buSzPts val="1100"/>
              <a:buFont typeface="Arial"/>
              <a:buNone/>
              <a:defRPr/>
            </a:pPr>
            <a:r>
              <a:rPr lang="en-US" sz="1100" dirty="0">
                <a:sym typeface="Arial"/>
              </a:rPr>
              <a:t>Remind participants that:</a:t>
            </a:r>
          </a:p>
          <a:p>
            <a:pPr marL="171450" indent="-171450" eaLnBrk="1" fontAlgn="auto" hangingPunct="1">
              <a:spcBef>
                <a:spcPts val="0"/>
              </a:spcBef>
              <a:spcAft>
                <a:spcPts val="0"/>
              </a:spcAft>
              <a:buSzPts val="1100"/>
              <a:buFont typeface="Arial"/>
              <a:buChar char="●"/>
              <a:defRPr/>
            </a:pPr>
            <a:r>
              <a:rPr lang="en-US" sz="1100" dirty="0">
                <a:sym typeface="Arial"/>
              </a:rPr>
              <a:t>Good counseling helps clients choose and use family planning methods that suit them best. The best counseling is tailored to the individual client’s needs. Go through the steps of successful counseling on the slide. </a:t>
            </a:r>
          </a:p>
          <a:p>
            <a:pPr marL="171450" indent="-171450" eaLnBrk="1" fontAlgn="auto" hangingPunct="1">
              <a:spcBef>
                <a:spcPts val="0"/>
              </a:spcBef>
              <a:spcAft>
                <a:spcPts val="0"/>
              </a:spcAft>
              <a:buSzPts val="1100"/>
              <a:buFont typeface="Arial"/>
              <a:buChar char="●"/>
              <a:defRPr/>
            </a:pPr>
            <a:r>
              <a:rPr lang="en-US" sz="1100" dirty="0">
                <a:sym typeface="Arial"/>
              </a:rPr>
              <a:t>Counseling is part of the H-IUD competency-based counseling checklist. </a:t>
            </a:r>
          </a:p>
          <a:p>
            <a:pPr marL="0" indent="0" eaLnBrk="1" fontAlgn="auto" hangingPunct="1">
              <a:spcBef>
                <a:spcPts val="0"/>
              </a:spcBef>
              <a:spcAft>
                <a:spcPts val="0"/>
              </a:spcAft>
              <a:buSzPts val="1100"/>
              <a:buFont typeface="Arial"/>
              <a:buNone/>
              <a:defRPr/>
            </a:pPr>
            <a:endParaRPr lang="en-US" sz="1100" dirty="0">
              <a:sym typeface="Arial"/>
            </a:endParaRPr>
          </a:p>
          <a:p>
            <a:pPr marL="0" indent="0" eaLnBrk="1" fontAlgn="auto" hangingPunct="1">
              <a:spcBef>
                <a:spcPts val="0"/>
              </a:spcBef>
              <a:spcAft>
                <a:spcPts val="0"/>
              </a:spcAft>
              <a:buSzPts val="1100"/>
              <a:buFont typeface="Arial"/>
              <a:buNone/>
              <a:defRPr/>
            </a:pPr>
            <a:r>
              <a:rPr lang="en-US" sz="1100" dirty="0">
                <a:sym typeface="Arial"/>
              </a:rPr>
              <a:t>Distribute copies of  Handout#8 </a:t>
            </a:r>
            <a:r>
              <a:rPr lang="en-US" sz="1100" i="1" dirty="0">
                <a:sym typeface="Arial"/>
              </a:rPr>
              <a:t>Counselling and screening for </a:t>
            </a:r>
            <a:r>
              <a:rPr lang="en-US" sz="1100" i="1">
                <a:sym typeface="Arial"/>
              </a:rPr>
              <a:t>LNG -IUDs </a:t>
            </a:r>
            <a:r>
              <a:rPr lang="en-US" sz="1100" dirty="0">
                <a:sym typeface="Arial"/>
              </a:rPr>
              <a:t>and review counselling steps with participants.</a:t>
            </a:r>
            <a:endParaRPr sz="1100" dirty="0">
              <a:sym typeface="Arial"/>
            </a:endParaRPr>
          </a:p>
        </p:txBody>
      </p:sp>
      <p:sp>
        <p:nvSpPr>
          <p:cNvPr id="29698" name="Google Shape;110;p32:notes">
            <a:extLst>
              <a:ext uri="{FF2B5EF4-FFF2-40B4-BE49-F238E27FC236}">
                <a16:creationId xmlns:a16="http://schemas.microsoft.com/office/drawing/2014/main" id="{2B4949DD-E5A8-E02B-61B7-06A6276AFBD0}"/>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6" name="Google Shape;116;p12:notes">
            <a:extLst>
              <a:ext uri="{FF2B5EF4-FFF2-40B4-BE49-F238E27FC236}">
                <a16:creationId xmlns:a16="http://schemas.microsoft.com/office/drawing/2014/main" id="{3ADA2A56-6965-C1EF-A847-16B7E8461BD6}"/>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000" b="1" i="1">
                <a:sym typeface="Arial"/>
              </a:rPr>
              <a:t>Tell participants: </a:t>
            </a:r>
            <a:r>
              <a:rPr lang="en-US" sz="1000">
                <a:sym typeface="Arial"/>
              </a:rPr>
              <a:t>As we have discussed, the best way to reduce the anxiety some women feel when they experience side effects is to provide detailed information about possible side effects during counseling, before the client decides to use the H-IUD. If side effects occur, the first step is to address the client’s concerns through a follow-up counseling and reassurance. </a:t>
            </a:r>
            <a:endParaRPr lang="en-US" sz="1100">
              <a:sym typeface="Arial"/>
            </a:endParaRPr>
          </a:p>
          <a:p>
            <a:pPr marL="171450" indent="-171450" eaLnBrk="1" fontAlgn="auto" hangingPunct="1">
              <a:spcBef>
                <a:spcPts val="0"/>
              </a:spcBef>
              <a:spcAft>
                <a:spcPts val="0"/>
              </a:spcAft>
              <a:buSzPts val="1100"/>
              <a:buFont typeface="Arial"/>
              <a:buChar char="●"/>
              <a:defRPr/>
            </a:pPr>
            <a:r>
              <a:rPr lang="en-US" sz="1000" b="1">
                <a:sym typeface="Arial"/>
              </a:rPr>
              <a:t>If a client is concerned about irregular bleeding or spotting:</a:t>
            </a:r>
            <a:endParaRPr lang="en-US" sz="1100">
              <a:sym typeface="Arial"/>
            </a:endParaRPr>
          </a:p>
          <a:p>
            <a:pPr marL="365760" lvl="1" indent="-171450" eaLnBrk="1" fontAlgn="auto" hangingPunct="1">
              <a:spcBef>
                <a:spcPts val="0"/>
              </a:spcBef>
              <a:spcAft>
                <a:spcPts val="0"/>
              </a:spcAft>
              <a:buSzPts val="1100"/>
              <a:buFont typeface="Arial"/>
              <a:buChar char="○"/>
              <a:defRPr/>
            </a:pPr>
            <a:r>
              <a:rPr lang="en-US" sz="1000">
                <a:sym typeface="Arial"/>
              </a:rPr>
              <a:t>Reassure that some women using H-IUDs experience irregular bleeding. It is not harmful and usually becomes less or stops after the first several months of use.</a:t>
            </a:r>
            <a:endParaRPr lang="en-US" sz="1100">
              <a:sym typeface="Arial"/>
            </a:endParaRPr>
          </a:p>
          <a:p>
            <a:pPr marL="365760" lvl="1" indent="-171450" eaLnBrk="1" fontAlgn="auto" hangingPunct="1">
              <a:spcBef>
                <a:spcPts val="0"/>
              </a:spcBef>
              <a:spcAft>
                <a:spcPts val="0"/>
              </a:spcAft>
              <a:buSzPts val="1100"/>
              <a:buFont typeface="Arial"/>
              <a:buChar char="○"/>
              <a:defRPr/>
            </a:pPr>
            <a:r>
              <a:rPr lang="en-US" sz="1000">
                <a:sym typeface="Arial"/>
              </a:rPr>
              <a:t>If irregular bleeding starts after several months of no bleeding, or you suspect that something may be wrong for other reasons, consider underlying conditions unrelated to method use.</a:t>
            </a:r>
            <a:endParaRPr lang="en-US" sz="1100">
              <a:sym typeface="Arial"/>
            </a:endParaRPr>
          </a:p>
          <a:p>
            <a:pPr marL="0" indent="0" eaLnBrk="1" fontAlgn="auto" hangingPunct="1">
              <a:spcBef>
                <a:spcPts val="0"/>
              </a:spcBef>
              <a:spcAft>
                <a:spcPts val="0"/>
              </a:spcAft>
              <a:buSzPts val="1100"/>
              <a:buFont typeface="Arial"/>
              <a:buChar char="●"/>
              <a:defRPr/>
            </a:pPr>
            <a:r>
              <a:rPr lang="en-US" sz="1000" b="1">
                <a:sym typeface="Arial"/>
              </a:rPr>
              <a:t>If a client is concerned about absence of monthly bleeding: </a:t>
            </a:r>
            <a:endParaRPr lang="en-US" sz="1100">
              <a:sym typeface="Arial"/>
            </a:endParaRPr>
          </a:p>
          <a:p>
            <a:pPr marL="457200" lvl="1" indent="-262890" eaLnBrk="1" fontAlgn="auto" hangingPunct="1">
              <a:spcBef>
                <a:spcPts val="0"/>
              </a:spcBef>
              <a:spcAft>
                <a:spcPts val="0"/>
              </a:spcAft>
              <a:buSzPts val="1100"/>
              <a:buFont typeface="Arial"/>
              <a:buChar char="○"/>
              <a:defRPr/>
            </a:pPr>
            <a:r>
              <a:rPr lang="en-US" sz="1000">
                <a:sym typeface="Arial"/>
              </a:rPr>
              <a:t>Reassure that many women eventually stop having monthly bleeding when using the H-IUD and this is not harmful. There is no need to lose blood every month. It is similar to not having monthly bleeding during pregnancy. Having no bleeding doesn’t mean she is pregnant or infertile. Blood is not building up inside her. Some women are happy to be free from monthly bleeding.</a:t>
            </a:r>
            <a:endParaRPr lang="en-US" sz="1100">
              <a:sym typeface="Arial"/>
            </a:endParaRPr>
          </a:p>
          <a:p>
            <a:pPr marL="0" indent="0" eaLnBrk="1" fontAlgn="auto" hangingPunct="1">
              <a:spcBef>
                <a:spcPts val="0"/>
              </a:spcBef>
              <a:spcAft>
                <a:spcPts val="0"/>
              </a:spcAft>
              <a:buSzPts val="1100"/>
              <a:buFont typeface="Arial"/>
              <a:buChar char="●"/>
              <a:defRPr/>
            </a:pPr>
            <a:r>
              <a:rPr lang="en-US" sz="1000" b="1">
                <a:sym typeface="Arial"/>
              </a:rPr>
              <a:t>If a client reports heavier or prolonged bleeding (longer than 8 days):</a:t>
            </a:r>
            <a:endParaRPr lang="en-US" sz="1100">
              <a:sym typeface="Arial"/>
            </a:endParaRPr>
          </a:p>
          <a:p>
            <a:pPr marL="457200" lvl="1" indent="-262890" eaLnBrk="1" fontAlgn="auto" hangingPunct="1">
              <a:spcBef>
                <a:spcPts val="0"/>
              </a:spcBef>
              <a:spcAft>
                <a:spcPts val="0"/>
              </a:spcAft>
              <a:buSzPts val="1100"/>
              <a:buFont typeface="Arial"/>
              <a:buChar char="○"/>
              <a:defRPr/>
            </a:pPr>
            <a:r>
              <a:rPr lang="en-US" sz="1000">
                <a:sym typeface="Arial"/>
              </a:rPr>
              <a:t>Reassure her that some women using H-IUDs experience heavier or prolonged bleeding. This is generally not harmful and usually becomes less or stops after the first </a:t>
            </a:r>
            <a:r>
              <a:rPr lang="en-US" sz="1000" b="1">
                <a:sym typeface="Arial"/>
              </a:rPr>
              <a:t>3-6</a:t>
            </a:r>
            <a:r>
              <a:rPr lang="en-US" sz="1000">
                <a:sym typeface="Arial"/>
              </a:rPr>
              <a:t> months of use.</a:t>
            </a:r>
            <a:endParaRPr lang="en-US" sz="1100">
              <a:sym typeface="Arial"/>
            </a:endParaRPr>
          </a:p>
          <a:p>
            <a:pPr marL="457200" lvl="1" indent="-262890" eaLnBrk="1" fontAlgn="auto" hangingPunct="1">
              <a:spcBef>
                <a:spcPts val="0"/>
              </a:spcBef>
              <a:spcAft>
                <a:spcPts val="0"/>
              </a:spcAft>
              <a:buSzPts val="1100"/>
              <a:buFont typeface="Arial"/>
              <a:buChar char="○"/>
              <a:defRPr/>
            </a:pPr>
            <a:r>
              <a:rPr lang="en-US" sz="1000">
                <a:sym typeface="Arial"/>
              </a:rPr>
              <a:t>Provide iron tablets if possible and tell her it is important for her to eat foods containing iron.</a:t>
            </a:r>
            <a:endParaRPr lang="en-US" sz="1100">
              <a:sym typeface="Arial"/>
            </a:endParaRPr>
          </a:p>
          <a:p>
            <a:pPr marL="457200" lvl="1" indent="-262890" eaLnBrk="1" fontAlgn="auto" hangingPunct="1">
              <a:spcBef>
                <a:spcPts val="0"/>
              </a:spcBef>
              <a:spcAft>
                <a:spcPts val="0"/>
              </a:spcAft>
              <a:buSzPts val="1100"/>
              <a:buFont typeface="Arial"/>
              <a:buChar char="○"/>
              <a:defRPr/>
            </a:pPr>
            <a:r>
              <a:rPr lang="en-US" sz="1000">
                <a:sym typeface="Arial"/>
              </a:rPr>
              <a:t>If heavier or prolonged bleeding continues or starts after several months of no bleeding, or if you suspect that something may be wrong for other reasons, consider underlying conditions unrelated to method use.</a:t>
            </a:r>
            <a:endParaRPr lang="en-US" sz="1100">
              <a:sym typeface="Arial"/>
            </a:endParaRPr>
          </a:p>
          <a:p>
            <a:pPr marL="0" lvl="1" indent="0" eaLnBrk="1" fontAlgn="auto" hangingPunct="1">
              <a:spcBef>
                <a:spcPts val="0"/>
              </a:spcBef>
              <a:spcAft>
                <a:spcPts val="0"/>
              </a:spcAft>
              <a:buSzPts val="1100"/>
              <a:buFont typeface="Arial"/>
              <a:buNone/>
              <a:defRPr/>
            </a:pPr>
            <a:r>
              <a:rPr lang="en-US" sz="1000">
                <a:sym typeface="Arial"/>
              </a:rPr>
              <a:t>Distribute copies of  Handout #9, NORMAL tool  and review with participants</a:t>
            </a:r>
            <a:endParaRPr lang="en-US" sz="1100">
              <a:sym typeface="Arial"/>
            </a:endParaRPr>
          </a:p>
        </p:txBody>
      </p:sp>
      <p:sp>
        <p:nvSpPr>
          <p:cNvPr id="31746" name="Google Shape;117;p12:notes">
            <a:extLst>
              <a:ext uri="{FF2B5EF4-FFF2-40B4-BE49-F238E27FC236}">
                <a16:creationId xmlns:a16="http://schemas.microsoft.com/office/drawing/2014/main" id="{85675921-1768-0EBD-711C-DE8C543335C3}"/>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3" name="Google Shape;131;p13:notes">
            <a:extLst>
              <a:ext uri="{FF2B5EF4-FFF2-40B4-BE49-F238E27FC236}">
                <a16:creationId xmlns:a16="http://schemas.microsoft.com/office/drawing/2014/main" id="{13B4F641-A42D-3FAD-69EB-FCD7BAC93695}"/>
              </a:ext>
            </a:extLst>
          </p:cNvPr>
          <p:cNvSpPr txBox="1">
            <a:spLocks noGrp="1" noChangeArrowheads="1"/>
          </p:cNvSpPr>
          <p:nvPr>
            <p:ph type="body" idx="1"/>
          </p:nvPr>
        </p:nvSpPr>
        <p:spPr>
          <a:noFill/>
          <a:ln/>
        </p:spPr>
        <p:txBody>
          <a:bodyPr/>
          <a:lstStyle/>
          <a:p>
            <a:pPr marL="171450" indent="-171450" eaLnBrk="1" hangingPunct="1">
              <a:buSzPts val="1100"/>
              <a:buFont typeface="Arial" panose="020B0604020202020204" pitchFamily="34" charset="0"/>
              <a:buChar char="●"/>
            </a:pPr>
            <a:r>
              <a:rPr lang="en-US" altLang="en-US" sz="1100" b="1" dirty="0">
                <a:latin typeface="Arial" panose="020B0604020202020204" pitchFamily="34" charset="0"/>
                <a:cs typeface="Arial" panose="020B0604020202020204" pitchFamily="34" charset="0"/>
              </a:rPr>
              <a:t>If a client reports cramping and pain:</a:t>
            </a:r>
            <a:endParaRPr lang="en-US" altLang="en-US" sz="1100" dirty="0">
              <a:latin typeface="Arial" panose="020B0604020202020204" pitchFamily="34" charset="0"/>
              <a:cs typeface="Arial" panose="020B0604020202020204" pitchFamily="34" charset="0"/>
            </a:endParaRPr>
          </a:p>
          <a:p>
            <a:pPr marL="365125" lvl="1" indent="-171450" eaLnBrk="1" hangingPunct="1">
              <a:buSzPts val="1100"/>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Inform her she can expect some cramping and pain for the first day or two after insertion.</a:t>
            </a:r>
          </a:p>
          <a:p>
            <a:pPr marL="365125" lvl="1" indent="-171450" eaLnBrk="1" hangingPunct="1">
              <a:buSzPts val="1100"/>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Suggest aspirin (325–650 mg), ibuprofen (200–400 mg), paracetamol (325–1000 mg), or other pain reliever. If she also has heavy or prolonged bleeding, aspirin should not be used because it may increase bleeding</a:t>
            </a:r>
          </a:p>
          <a:p>
            <a:pPr marL="365125" lvl="1" indent="-171450" eaLnBrk="1" hangingPunct="1">
              <a:buSzPts val="1100"/>
              <a:buFont typeface="Arial" panose="020B0604020202020204" pitchFamily="34" charset="0"/>
              <a:buChar char="○"/>
            </a:pPr>
            <a:r>
              <a:rPr lang="en-US" altLang="en-US" sz="1100" dirty="0">
                <a:latin typeface="Arial" panose="020B0604020202020204" pitchFamily="34" charset="0"/>
                <a:cs typeface="Arial" panose="020B0604020202020204" pitchFamily="34" charset="0"/>
              </a:rPr>
              <a:t>If cramping continues beyond the first 2 days, evaluate for partial expulsion or perforation.</a:t>
            </a:r>
          </a:p>
          <a:p>
            <a:pPr marL="365125" lvl="1" indent="-171450" eaLnBrk="1" hangingPunct="1">
              <a:buSzPts val="1100"/>
              <a:buFont typeface="Arial" panose="020B0604020202020204" pitchFamily="34" charset="0"/>
              <a:buChar char="○"/>
            </a:pPr>
            <a:endParaRPr lang="en-US" altLang="en-US" sz="1100" dirty="0">
              <a:latin typeface="Arial" panose="020B0604020202020204" pitchFamily="34" charset="0"/>
              <a:cs typeface="Arial" panose="020B0604020202020204" pitchFamily="34" charset="0"/>
            </a:endParaRPr>
          </a:p>
        </p:txBody>
      </p:sp>
      <p:sp>
        <p:nvSpPr>
          <p:cNvPr id="33794" name="Google Shape;132;p13:notes">
            <a:extLst>
              <a:ext uri="{FF2B5EF4-FFF2-40B4-BE49-F238E27FC236}">
                <a16:creationId xmlns:a16="http://schemas.microsoft.com/office/drawing/2014/main" id="{30C4794C-5625-EEF5-35CD-D2F3E5B9767F}"/>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5841" name="Google Shape;139;p14:notes">
            <a:extLst>
              <a:ext uri="{FF2B5EF4-FFF2-40B4-BE49-F238E27FC236}">
                <a16:creationId xmlns:a16="http://schemas.microsoft.com/office/drawing/2014/main" id="{DA7C6CBB-3E01-546F-7B11-466197F97FB8}"/>
              </a:ext>
            </a:extLst>
          </p:cNvPr>
          <p:cNvSpPr txBox="1">
            <a:spLocks noGrp="1" noChangeArrowheads="1"/>
          </p:cNvSpPr>
          <p:nvPr>
            <p:ph type="body" idx="1"/>
          </p:nvPr>
        </p:nvSpPr>
        <p:spPr>
          <a:noFill/>
          <a:ln/>
        </p:spPr>
        <p:txBody>
          <a:bodyPr/>
          <a:lstStyle/>
          <a:p>
            <a:pPr marL="171450" indent="-171450" eaLnBrk="1" hangingPunct="1">
              <a:buSzPts val="1100"/>
              <a:buFont typeface="Arial" panose="020B0604020202020204" pitchFamily="34" charset="0"/>
              <a:buChar char="●"/>
            </a:pPr>
            <a:r>
              <a:rPr lang="en-US" altLang="en-US" sz="1100">
                <a:latin typeface="Arial" panose="020B0604020202020204" pitchFamily="34" charset="0"/>
                <a:cs typeface="Arial" panose="020B0604020202020204" pitchFamily="34" charset="0"/>
              </a:rPr>
              <a:t>Many conditions can cause severe abdominal pain. Be particularly alert for additional signs or symptoms of </a:t>
            </a:r>
            <a:r>
              <a:rPr lang="en-US" altLang="en-US" sz="1100" b="1">
                <a:latin typeface="Arial" panose="020B0604020202020204" pitchFamily="34" charset="0"/>
                <a:cs typeface="Arial" panose="020B0604020202020204" pitchFamily="34" charset="0"/>
              </a:rPr>
              <a:t>ectopic pregnancy</a:t>
            </a:r>
            <a:r>
              <a:rPr lang="en-US" altLang="en-US" sz="1100">
                <a:latin typeface="Arial" panose="020B0604020202020204" pitchFamily="34" charset="0"/>
                <a:cs typeface="Arial" panose="020B0604020202020204" pitchFamily="34" charset="0"/>
              </a:rPr>
              <a:t>, which is rare but can be life threatening. The H-IUD reduces the risk of ectopic pregnancy but does not eliminate risk altogether. Refer at once for immediate diagnosis and care if ectopic or other serious health condition is suspected.</a:t>
            </a:r>
          </a:p>
          <a:p>
            <a:pPr marL="171450" indent="-171450" eaLnBrk="1" hangingPunct="1">
              <a:buSzPts val="1100"/>
              <a:buFont typeface="Arial" panose="020B0604020202020204" pitchFamily="34" charset="0"/>
              <a:buChar char="●"/>
            </a:pPr>
            <a:r>
              <a:rPr lang="en-US" altLang="en-US" sz="1100">
                <a:latin typeface="Arial" panose="020B0604020202020204" pitchFamily="34" charset="0"/>
                <a:cs typeface="Arial" panose="020B0604020202020204" pitchFamily="34" charset="0"/>
              </a:rPr>
              <a:t>If ectopic pregnancy ruled out, </a:t>
            </a:r>
            <a:r>
              <a:rPr lang="en-US" altLang="en-US" sz="1100" b="1">
                <a:latin typeface="Arial" panose="020B0604020202020204" pitchFamily="34" charset="0"/>
                <a:cs typeface="Arial" panose="020B0604020202020204" pitchFamily="34" charset="0"/>
              </a:rPr>
              <a:t>assess for PID.</a:t>
            </a:r>
            <a:endParaRPr lang="en-US" altLang="en-US" sz="1100">
              <a:latin typeface="Arial" panose="020B0604020202020204" pitchFamily="34" charset="0"/>
              <a:cs typeface="Arial" panose="020B0604020202020204" pitchFamily="34" charset="0"/>
            </a:endParaRPr>
          </a:p>
          <a:p>
            <a:pPr marL="365125" lvl="1" indent="-171450" eaLnBrk="1" hangingPunct="1">
              <a:buSzPts val="1100"/>
              <a:buFont typeface="Arial" panose="020B0604020202020204" pitchFamily="34" charset="0"/>
              <a:buChar char="○"/>
            </a:pPr>
            <a:r>
              <a:rPr lang="en-US" altLang="en-US" sz="1100">
                <a:latin typeface="Arial" panose="020B0604020202020204" pitchFamily="34" charset="0"/>
                <a:cs typeface="Arial" panose="020B0604020202020204" pitchFamily="34" charset="0"/>
              </a:rPr>
              <a:t>If possible, do abdominal and pelvic exam</a:t>
            </a:r>
          </a:p>
          <a:p>
            <a:pPr marL="365125" lvl="1" indent="-171450" eaLnBrk="1" hangingPunct="1">
              <a:buSzPts val="1100"/>
              <a:buFont typeface="Arial" panose="020B0604020202020204" pitchFamily="34" charset="0"/>
              <a:buChar char="○"/>
            </a:pPr>
            <a:r>
              <a:rPr lang="en-US" altLang="en-US" sz="1100">
                <a:latin typeface="Arial" panose="020B0604020202020204" pitchFamily="34" charset="0"/>
                <a:cs typeface="Arial" panose="020B0604020202020204" pitchFamily="34" charset="0"/>
              </a:rPr>
              <a:t>If pelvic exam not possible, assess based on signs and symptoms</a:t>
            </a:r>
          </a:p>
          <a:p>
            <a:pPr marL="365125" lvl="1" indent="-171450" eaLnBrk="1" hangingPunct="1">
              <a:buSzPts val="1100"/>
              <a:buFont typeface="Arial" panose="020B0604020202020204" pitchFamily="34" charset="0"/>
              <a:buChar char="○"/>
            </a:pPr>
            <a:r>
              <a:rPr lang="en-US" altLang="en-US" sz="1100">
                <a:latin typeface="Arial" panose="020B0604020202020204" pitchFamily="34" charset="0"/>
                <a:cs typeface="Arial" panose="020B0604020202020204" pitchFamily="34" charset="0"/>
              </a:rPr>
              <a:t>Treat immediately with appropriate antibiotics aimed at all possible causes of PID (gonorrhea, chlamydia, and anaerobic bacteria) or immediately refer for treatment</a:t>
            </a:r>
          </a:p>
          <a:p>
            <a:pPr marL="365125" lvl="1" indent="-171450" eaLnBrk="1" hangingPunct="1">
              <a:buSzPts val="1100"/>
              <a:buFont typeface="Arial" panose="020B0604020202020204" pitchFamily="34" charset="0"/>
              <a:buChar char="○"/>
            </a:pPr>
            <a:r>
              <a:rPr lang="en-US" altLang="en-US" sz="1100">
                <a:latin typeface="Arial" panose="020B0604020202020204" pitchFamily="34" charset="0"/>
                <a:cs typeface="Arial" panose="020B0604020202020204" pitchFamily="34" charset="0"/>
              </a:rPr>
              <a:t>No need to remove IUD, unless infection does not improve then consider removing the IUD while continuing antibiotics</a:t>
            </a:r>
          </a:p>
          <a:p>
            <a:pPr marL="365125" lvl="1" indent="-171450" eaLnBrk="1" hangingPunct="1">
              <a:buSzPts val="1100"/>
              <a:buFont typeface="Arial" panose="020B0604020202020204" pitchFamily="34" charset="0"/>
              <a:buChar char="○"/>
            </a:pPr>
            <a:r>
              <a:rPr lang="en-US" altLang="en-US" sz="1100">
                <a:latin typeface="Arial" panose="020B0604020202020204" pitchFamily="34" charset="0"/>
                <a:cs typeface="Arial" panose="020B0604020202020204" pitchFamily="34" charset="0"/>
              </a:rPr>
              <a:t>Closely monitor woman’s health</a:t>
            </a:r>
          </a:p>
          <a:p>
            <a:pPr marL="171450" indent="-171450" eaLnBrk="1" hangingPunct="1">
              <a:buSzPts val="1100"/>
              <a:buFont typeface="Arial" panose="020B0604020202020204" pitchFamily="34" charset="0"/>
              <a:buChar char="●"/>
            </a:pPr>
            <a:r>
              <a:rPr lang="en-US" altLang="en-US" sz="1100">
                <a:latin typeface="Arial" panose="020B0604020202020204" pitchFamily="34" charset="0"/>
                <a:cs typeface="Arial" panose="020B0604020202020204" pitchFamily="34" charset="0"/>
              </a:rPr>
              <a:t>If ectopic pregnancy, PID, and perforation (discussed on the next slide) are ruled out, consider enlarged ovarian follicles or cysts</a:t>
            </a:r>
          </a:p>
        </p:txBody>
      </p:sp>
      <p:sp>
        <p:nvSpPr>
          <p:cNvPr id="35842" name="Google Shape;140;p14:notes">
            <a:extLst>
              <a:ext uri="{FF2B5EF4-FFF2-40B4-BE49-F238E27FC236}">
                <a16:creationId xmlns:a16="http://schemas.microsoft.com/office/drawing/2014/main" id="{96E180AC-3473-03F2-BB7E-FDCE5CEDE7BD}"/>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6" name="Google Shape;146;p15:notes">
            <a:extLst>
              <a:ext uri="{FF2B5EF4-FFF2-40B4-BE49-F238E27FC236}">
                <a16:creationId xmlns:a16="http://schemas.microsoft.com/office/drawing/2014/main" id="{43F2C104-725D-2559-93AE-FAC7BE1209E7}"/>
              </a:ext>
            </a:extLst>
          </p:cNvPr>
          <p:cNvSpPr txBox="1">
            <a:spLocks noGrp="1"/>
          </p:cNvSpPr>
          <p:nvPr>
            <p:ph type="body" idx="1"/>
          </p:nvPr>
        </p:nvSpPr>
        <p:spPr>
          <a:noFill/>
          <a:ln/>
        </p:spPr>
        <p:txBody>
          <a:bodyPr spcFirstLastPara="1">
            <a:noAutofit/>
          </a:bodyPr>
          <a:lstStyle/>
          <a:p>
            <a:pPr marL="171450" indent="-171450" eaLnBrk="1" fontAlgn="auto" hangingPunct="1">
              <a:spcBef>
                <a:spcPts val="0"/>
              </a:spcBef>
              <a:spcAft>
                <a:spcPts val="0"/>
              </a:spcAft>
              <a:buSzPts val="1100"/>
              <a:buFont typeface="Arial"/>
              <a:buChar char="●"/>
              <a:defRPr/>
            </a:pPr>
            <a:r>
              <a:rPr lang="en-US" sz="1100" dirty="0">
                <a:sym typeface="Arial"/>
              </a:rPr>
              <a:t>If perforation is suspected </a:t>
            </a:r>
            <a:r>
              <a:rPr lang="en-US" sz="1100" b="1" dirty="0">
                <a:sym typeface="Arial"/>
              </a:rPr>
              <a:t>at the time of insertion </a:t>
            </a:r>
            <a:r>
              <a:rPr lang="en-US" sz="1100" dirty="0">
                <a:sym typeface="Arial"/>
              </a:rPr>
              <a:t>or sounding of the uterus, stop the procedure immediately (and remove the H-IUD if inserted). Observe the client in the clinic carefully.</a:t>
            </a:r>
          </a:p>
          <a:p>
            <a:pPr marL="365760" lvl="1" indent="-171450" eaLnBrk="1" fontAlgn="auto" hangingPunct="1">
              <a:spcBef>
                <a:spcPts val="0"/>
              </a:spcBef>
              <a:spcAft>
                <a:spcPts val="0"/>
              </a:spcAft>
              <a:buSzPts val="1100"/>
              <a:buFont typeface="Arial"/>
              <a:buChar char="○"/>
              <a:defRPr/>
            </a:pPr>
            <a:r>
              <a:rPr lang="en-US" sz="1100" dirty="0">
                <a:sym typeface="Arial"/>
              </a:rPr>
              <a:t>For the first hour, keep the woman at bed rest and check her vital signs (blood pressure, pulse, respiration, and temperature every 5 to 10 min)</a:t>
            </a:r>
          </a:p>
          <a:p>
            <a:pPr marL="365760" lvl="1" indent="-171450" eaLnBrk="1" fontAlgn="auto" hangingPunct="1">
              <a:spcBef>
                <a:spcPts val="0"/>
              </a:spcBef>
              <a:spcAft>
                <a:spcPts val="0"/>
              </a:spcAft>
              <a:buSzPts val="1100"/>
              <a:buFont typeface="Arial"/>
              <a:buChar char="○"/>
              <a:defRPr/>
            </a:pPr>
            <a:r>
              <a:rPr lang="en-US" sz="1100" dirty="0">
                <a:sym typeface="Arial"/>
              </a:rPr>
              <a:t>Check for signs of intraabdominal bleeding, such as low hematocrit or hemoglobin or rebound tenderness on abdominal examination. Observe for several more hours. If she has no signs or symptoms, she can be sent home. Help her choose another method.</a:t>
            </a:r>
          </a:p>
          <a:p>
            <a:pPr marL="365760" lvl="1" indent="-171450" eaLnBrk="1" fontAlgn="auto" hangingPunct="1">
              <a:spcBef>
                <a:spcPts val="0"/>
              </a:spcBef>
              <a:spcAft>
                <a:spcPts val="0"/>
              </a:spcAft>
              <a:buSzPts val="1100"/>
              <a:buFont typeface="Arial"/>
              <a:buChar char="○"/>
              <a:defRPr/>
            </a:pPr>
            <a:r>
              <a:rPr lang="en-US" sz="1100" dirty="0">
                <a:sym typeface="Arial"/>
              </a:rPr>
              <a:t>If she has a rapid pulse and falling blood pressure or increasing pain around the uterus, refer her to a higher level of care.</a:t>
            </a:r>
          </a:p>
          <a:p>
            <a:pPr marL="171450" indent="-171450" eaLnBrk="1" fontAlgn="auto" hangingPunct="1">
              <a:spcBef>
                <a:spcPts val="0"/>
              </a:spcBef>
              <a:spcAft>
                <a:spcPts val="0"/>
              </a:spcAft>
              <a:buSzPts val="1100"/>
              <a:buFont typeface="Arial"/>
              <a:buChar char="●"/>
              <a:defRPr/>
            </a:pPr>
            <a:r>
              <a:rPr lang="en-US" sz="1100" dirty="0">
                <a:sym typeface="Arial"/>
              </a:rPr>
              <a:t>If uterine perforation is suspected, based on clinical symptoms, </a:t>
            </a:r>
            <a:r>
              <a:rPr lang="en-US" sz="1100" b="1" dirty="0">
                <a:sym typeface="Arial"/>
              </a:rPr>
              <a:t>within 6 weeks or more after insertion</a:t>
            </a:r>
            <a:r>
              <a:rPr lang="en-US" sz="1100" dirty="0">
                <a:sym typeface="Arial"/>
              </a:rPr>
              <a:t>, refer the client for evaluation to a clinician experienced at removing such H-IUDs.</a:t>
            </a:r>
          </a:p>
        </p:txBody>
      </p:sp>
      <p:sp>
        <p:nvSpPr>
          <p:cNvPr id="37890" name="Google Shape;147;p15:notes">
            <a:extLst>
              <a:ext uri="{FF2B5EF4-FFF2-40B4-BE49-F238E27FC236}">
                <a16:creationId xmlns:a16="http://schemas.microsoft.com/office/drawing/2014/main" id="{9787E723-A7D2-2F6B-9E1E-C4E6966F881C}"/>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 name="Google Shape;153;p16:notes">
            <a:extLst>
              <a:ext uri="{FF2B5EF4-FFF2-40B4-BE49-F238E27FC236}">
                <a16:creationId xmlns:a16="http://schemas.microsoft.com/office/drawing/2014/main" id="{5367FA03-462D-D3ED-4411-C7024A107F9A}"/>
              </a:ext>
            </a:extLst>
          </p:cNvPr>
          <p:cNvSpPr txBox="1">
            <a:spLocks noGrp="1"/>
          </p:cNvSpPr>
          <p:nvPr>
            <p:ph type="body" idx="1"/>
          </p:nvPr>
        </p:nvSpPr>
        <p:spPr>
          <a:noFill/>
          <a:ln/>
        </p:spPr>
        <p:txBody>
          <a:bodyPr spcFirstLastPara="1">
            <a:noAutofit/>
          </a:bodyPr>
          <a:lstStyle/>
          <a:p>
            <a:pPr marL="171450" indent="-171450" eaLnBrk="1" fontAlgn="auto" hangingPunct="1">
              <a:spcBef>
                <a:spcPts val="560"/>
              </a:spcBef>
              <a:spcAft>
                <a:spcPts val="0"/>
              </a:spcAft>
              <a:buSzPts val="1100"/>
              <a:buFont typeface="Arial"/>
              <a:buChar char="●"/>
              <a:defRPr/>
            </a:pPr>
            <a:r>
              <a:rPr lang="en-US" sz="1100">
                <a:sym typeface="Arial"/>
              </a:rPr>
              <a:t>Ask the client:</a:t>
            </a:r>
          </a:p>
          <a:p>
            <a:pPr marL="502919" indent="-182879" eaLnBrk="1" fontAlgn="auto" hangingPunct="1">
              <a:spcBef>
                <a:spcPts val="560"/>
              </a:spcBef>
              <a:spcAft>
                <a:spcPts val="0"/>
              </a:spcAft>
              <a:buSzPts val="1100"/>
              <a:buFont typeface="Courier New"/>
              <a:buChar char="o"/>
              <a:defRPr/>
            </a:pPr>
            <a:r>
              <a:rPr lang="en-US" sz="1100">
                <a:sym typeface="Arial"/>
              </a:rPr>
              <a:t>Whether and when she saw the H-IUD come out</a:t>
            </a:r>
          </a:p>
          <a:p>
            <a:pPr marL="502919" indent="-182879" eaLnBrk="1" fontAlgn="auto" hangingPunct="1">
              <a:spcBef>
                <a:spcPts val="560"/>
              </a:spcBef>
              <a:spcAft>
                <a:spcPts val="0"/>
              </a:spcAft>
              <a:buSzPts val="1100"/>
              <a:buFont typeface="Courier New"/>
              <a:buChar char="o"/>
              <a:defRPr/>
            </a:pPr>
            <a:r>
              <a:rPr lang="en-US" sz="1100">
                <a:sym typeface="Arial"/>
              </a:rPr>
              <a:t>When she had her last monthly bleeding</a:t>
            </a:r>
          </a:p>
          <a:p>
            <a:pPr marL="502919" indent="-182879" eaLnBrk="1" fontAlgn="auto" hangingPunct="1">
              <a:spcBef>
                <a:spcPts val="560"/>
              </a:spcBef>
              <a:spcAft>
                <a:spcPts val="0"/>
              </a:spcAft>
              <a:buSzPts val="1100"/>
              <a:buFont typeface="Courier New"/>
              <a:buChar char="o"/>
              <a:defRPr/>
            </a:pPr>
            <a:r>
              <a:rPr lang="en-US" sz="1100">
                <a:sym typeface="Arial"/>
              </a:rPr>
              <a:t>If she has any symptoms of pregnancy</a:t>
            </a:r>
          </a:p>
          <a:p>
            <a:pPr marL="502919" indent="-182879" eaLnBrk="1" fontAlgn="auto" hangingPunct="1">
              <a:spcBef>
                <a:spcPts val="560"/>
              </a:spcBef>
              <a:spcAft>
                <a:spcPts val="0"/>
              </a:spcAft>
              <a:buSzPts val="1100"/>
              <a:buFont typeface="Courier New"/>
              <a:buChar char="o"/>
              <a:defRPr/>
            </a:pPr>
            <a:r>
              <a:rPr lang="en-US" sz="1100">
                <a:sym typeface="Arial"/>
              </a:rPr>
              <a:t>If she has used a backup method since she noticed H-IUD come out</a:t>
            </a:r>
          </a:p>
          <a:p>
            <a:pPr marL="171450" indent="-171450" eaLnBrk="1" fontAlgn="auto" hangingPunct="1">
              <a:spcBef>
                <a:spcPts val="0"/>
              </a:spcBef>
              <a:spcAft>
                <a:spcPts val="0"/>
              </a:spcAft>
              <a:buSzPts val="1100"/>
              <a:buFont typeface="Arial"/>
              <a:buChar char="●"/>
              <a:defRPr/>
            </a:pPr>
            <a:r>
              <a:rPr lang="en-US" sz="1100">
                <a:sym typeface="Arial"/>
              </a:rPr>
              <a:t>Always start with minor and safe procedures and be gentle. Check for the strings in the folds of the cervical canal with forceps. About half of missing H-IUD strings can be found in the cervical canal.</a:t>
            </a:r>
          </a:p>
          <a:p>
            <a:pPr marL="171450" indent="-171450" eaLnBrk="1" fontAlgn="auto" hangingPunct="1">
              <a:spcBef>
                <a:spcPts val="0"/>
              </a:spcBef>
              <a:spcAft>
                <a:spcPts val="0"/>
              </a:spcAft>
              <a:buSzPts val="1100"/>
              <a:buFont typeface="Arial"/>
              <a:buChar char="●"/>
              <a:defRPr/>
            </a:pPr>
            <a:r>
              <a:rPr lang="en-US" sz="1100">
                <a:sym typeface="Arial"/>
              </a:rPr>
              <a:t>If string cannot be located in the cervical canal, either they have gone up into the uterus or the H-IUD has been expelled unnoted. Refer for ultrasound (or x-ray, if pregnancy ruled out). Give her a backup method to use in meantime, in case H-IUD came out and the woman did not notice.</a:t>
            </a:r>
          </a:p>
          <a:p>
            <a:pPr marL="171450" indent="-171450" eaLnBrk="1" fontAlgn="auto" hangingPunct="1">
              <a:spcBef>
                <a:spcPts val="0"/>
              </a:spcBef>
              <a:spcAft>
                <a:spcPts val="0"/>
              </a:spcAft>
              <a:buSzPts val="1100"/>
              <a:buFont typeface="Arial"/>
              <a:buChar char="●"/>
              <a:defRPr/>
            </a:pPr>
            <a:r>
              <a:rPr lang="en-US" sz="1100">
                <a:sym typeface="Arial"/>
              </a:rPr>
              <a:t>Insert another H-IUD if expulsion is confirmed and she is not pregnant and still wants to use an H-IUD. </a:t>
            </a:r>
          </a:p>
        </p:txBody>
      </p:sp>
      <p:sp>
        <p:nvSpPr>
          <p:cNvPr id="39938" name="Google Shape;154;p16:notes">
            <a:extLst>
              <a:ext uri="{FF2B5EF4-FFF2-40B4-BE49-F238E27FC236}">
                <a16:creationId xmlns:a16="http://schemas.microsoft.com/office/drawing/2014/main" id="{34171A47-9ACD-BBF3-0329-FE5082761F4A}"/>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0" name="Google Shape;160;p17:notes">
            <a:extLst>
              <a:ext uri="{FF2B5EF4-FFF2-40B4-BE49-F238E27FC236}">
                <a16:creationId xmlns:a16="http://schemas.microsoft.com/office/drawing/2014/main" id="{0C1F78C7-8A0D-E620-B024-FE91417946D5}"/>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050" dirty="0">
                <a:sym typeface="Arial"/>
              </a:rPr>
              <a:t>When pregnancy is suspected based of absence of bleeding and/or symptoms of pregnancy:</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Assess for pregnancy, including ectopic pregnancy, by pregnancy test and/or other means (e.g. ultrasound). </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Explain that exposure of the fetus to an H-IUD does not increase the risk of birth defects. However, an H-IUD in the uterus during pregnancy increases the risk of preterm delivery or miscarriage, including infected (septic) miscarriage during the first or second trimester, which can be life-threatening. </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If the woman does not want to continue the pregnancy, counsel her according to program guidelines.</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If she continues the pregnancy:</a:t>
            </a:r>
            <a:endParaRPr lang="en-US" sz="1100" dirty="0">
              <a:sym typeface="Arial"/>
            </a:endParaRPr>
          </a:p>
          <a:p>
            <a:pPr marL="365760" lvl="1" indent="-171450" eaLnBrk="1" fontAlgn="auto" hangingPunct="1">
              <a:spcBef>
                <a:spcPts val="0"/>
              </a:spcBef>
              <a:spcAft>
                <a:spcPts val="0"/>
              </a:spcAft>
              <a:buSzPts val="1100"/>
              <a:buFont typeface="Arial"/>
              <a:buChar char="○"/>
              <a:defRPr/>
            </a:pPr>
            <a:r>
              <a:rPr lang="en-US" sz="1050" dirty="0">
                <a:sym typeface="Arial"/>
              </a:rPr>
              <a:t>Advise her that it is best to remove the IUD</a:t>
            </a:r>
            <a:endParaRPr lang="en-US" sz="1100" dirty="0">
              <a:sym typeface="Arial"/>
            </a:endParaRPr>
          </a:p>
          <a:p>
            <a:pPr marL="365760" lvl="1" indent="-171450" eaLnBrk="1" fontAlgn="auto" hangingPunct="1">
              <a:spcBef>
                <a:spcPts val="0"/>
              </a:spcBef>
              <a:spcAft>
                <a:spcPts val="0"/>
              </a:spcAft>
              <a:buSzPts val="1100"/>
              <a:buFont typeface="Arial"/>
              <a:buChar char="○"/>
              <a:defRPr/>
            </a:pPr>
            <a:r>
              <a:rPr lang="en-US" sz="1050" dirty="0">
                <a:sym typeface="Arial"/>
              </a:rPr>
              <a:t>Explain the risks of the pregnancy with an IUD in place. Early removal of the IUD reduces these risks, although the removal procedure itself involves a small risk of miscarriage.</a:t>
            </a:r>
            <a:endParaRPr lang="en-US" sz="1100" dirty="0">
              <a:sym typeface="Arial"/>
            </a:endParaRPr>
          </a:p>
          <a:p>
            <a:pPr marL="365760" lvl="1" indent="-171450" eaLnBrk="1" fontAlgn="auto" hangingPunct="1">
              <a:spcBef>
                <a:spcPts val="0"/>
              </a:spcBef>
              <a:spcAft>
                <a:spcPts val="0"/>
              </a:spcAft>
              <a:buSzPts val="1100"/>
              <a:buFont typeface="Arial"/>
              <a:buChar char="○"/>
              <a:defRPr/>
            </a:pPr>
            <a:r>
              <a:rPr lang="en-US" sz="1050" dirty="0">
                <a:sym typeface="Arial"/>
              </a:rPr>
              <a:t>If she agrees to removal and IUD strings are visible, gently remove the IUD or refer for removal</a:t>
            </a:r>
            <a:endParaRPr lang="en-US" sz="1100" dirty="0">
              <a:sym typeface="Arial"/>
            </a:endParaRPr>
          </a:p>
          <a:p>
            <a:pPr marL="365760" lvl="1" indent="-171450" eaLnBrk="1" fontAlgn="auto" hangingPunct="1">
              <a:spcBef>
                <a:spcPts val="0"/>
              </a:spcBef>
              <a:spcAft>
                <a:spcPts val="0"/>
              </a:spcAft>
              <a:buSzPts val="1100"/>
              <a:buFont typeface="Arial"/>
              <a:buChar char="○"/>
              <a:defRPr/>
            </a:pPr>
            <a:r>
              <a:rPr lang="en-US" sz="1050" dirty="0">
                <a:sym typeface="Arial"/>
              </a:rPr>
              <a:t>If she chooses to keep the H-IUD, explain that she could return at once if she develops any signs of miscarriage (vaginal bleeding, cramping, pain, abnormal vaginal discharge, or fever). A nurse or doctor should follow her pregnancy closely. She should see a nurse or doctor at once if he develops any signs of septic miscarriage.</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If the H-IUD strings are not visible and cannot be found in the cervical canal, the H-IUD cannot be safely retrieved. Refer for ultrasound, if possible, to determine whether the H-IUD is still n the uterus. If it is (or if the ultrasound is not available) the H-IUD should be left in place, but her pregnancy should be followed closely. She should seek care at once if she develops any signs of septic miscarriage. </a:t>
            </a:r>
            <a:endParaRPr lang="en-US" sz="1100" dirty="0">
              <a:sym typeface="Arial"/>
            </a:endParaRPr>
          </a:p>
          <a:p>
            <a:pPr marL="0" indent="0" eaLnBrk="1" fontAlgn="auto" hangingPunct="1">
              <a:spcBef>
                <a:spcPts val="0"/>
              </a:spcBef>
              <a:spcAft>
                <a:spcPts val="0"/>
              </a:spcAft>
              <a:buSzPts val="1100"/>
              <a:buFont typeface="Arial"/>
              <a:buNone/>
              <a:defRPr/>
            </a:pPr>
            <a:r>
              <a:rPr lang="en-US" sz="1100" b="1" dirty="0">
                <a:solidFill>
                  <a:srgbClr val="00FF00"/>
                </a:solidFill>
                <a:sym typeface="Arial"/>
              </a:rPr>
              <a:t> See Session Plan to conduct Role Plays and Case studies</a:t>
            </a:r>
            <a:r>
              <a:rPr lang="en-US" sz="1100" dirty="0">
                <a:solidFill>
                  <a:srgbClr val="00FF00"/>
                </a:solidFill>
                <a:sym typeface="Arial"/>
              </a:rPr>
              <a:t>.</a:t>
            </a:r>
            <a:endParaRPr sz="1100" dirty="0">
              <a:solidFill>
                <a:srgbClr val="00FF00"/>
              </a:solidFill>
              <a:sym typeface="Arial"/>
            </a:endParaRPr>
          </a:p>
        </p:txBody>
      </p:sp>
      <p:sp>
        <p:nvSpPr>
          <p:cNvPr id="41986" name="Google Shape;161;p17:notes">
            <a:extLst>
              <a:ext uri="{FF2B5EF4-FFF2-40B4-BE49-F238E27FC236}">
                <a16:creationId xmlns:a16="http://schemas.microsoft.com/office/drawing/2014/main" id="{4557927E-04EA-F74D-683F-71B8DC839F11}"/>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0" name="Google Shape;160;p17:notes">
            <a:extLst>
              <a:ext uri="{FF2B5EF4-FFF2-40B4-BE49-F238E27FC236}">
                <a16:creationId xmlns:a16="http://schemas.microsoft.com/office/drawing/2014/main" id="{0C1F78C7-8A0D-E620-B024-FE91417946D5}"/>
              </a:ext>
            </a:extLst>
          </p:cNvPr>
          <p:cNvSpPr txBox="1">
            <a:spLocks noGrp="1"/>
          </p:cNvSpPr>
          <p:nvPr>
            <p:ph type="body" idx="1"/>
          </p:nvPr>
        </p:nvSpPr>
        <p:spPr>
          <a:noFill/>
          <a:ln/>
        </p:spPr>
        <p:txBody>
          <a:bodyPr spcFirstLastPara="1">
            <a:noAutofit/>
          </a:bodyPr>
          <a:lstStyle/>
          <a:p>
            <a:pPr marL="0" indent="0" eaLnBrk="1" fontAlgn="auto" hangingPunct="1">
              <a:spcBef>
                <a:spcPts val="0"/>
              </a:spcBef>
              <a:spcAft>
                <a:spcPts val="0"/>
              </a:spcAft>
              <a:buSzPts val="1100"/>
              <a:buFont typeface="Arial"/>
              <a:buNone/>
              <a:defRPr/>
            </a:pPr>
            <a:r>
              <a:rPr lang="en-US" sz="1050" dirty="0">
                <a:sym typeface="Arial"/>
              </a:rPr>
              <a:t>When pregnancy is suspected based of absence of bleeding and/or symptoms of pregnancy:</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Assess for pregnancy, including ectopic pregnancy, by pregnancy test and/or other means (e.g. ultrasound). </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Explain that exposure of the fetus to an H-IUD does not increase the risk of birth defects. However, an H-IUD in the uterus during pregnancy increases the risk of preterm delivery or miscarriage, including infected (septic) miscarriage during the first or second trimester, which can be life-threatening. </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If the woman does not want to continue the pregnancy, counsel her according to program guidelines.</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If she continues the pregnancy:</a:t>
            </a:r>
            <a:endParaRPr lang="en-US" sz="1100" dirty="0">
              <a:sym typeface="Arial"/>
            </a:endParaRPr>
          </a:p>
          <a:p>
            <a:pPr marL="365760" lvl="1" indent="-171450" eaLnBrk="1" fontAlgn="auto" hangingPunct="1">
              <a:spcBef>
                <a:spcPts val="0"/>
              </a:spcBef>
              <a:spcAft>
                <a:spcPts val="0"/>
              </a:spcAft>
              <a:buSzPts val="1100"/>
              <a:buFont typeface="Arial"/>
              <a:buChar char="○"/>
              <a:defRPr/>
            </a:pPr>
            <a:r>
              <a:rPr lang="en-US" sz="1050" dirty="0">
                <a:sym typeface="Arial"/>
              </a:rPr>
              <a:t>Advise her that it is best to remove the IUD</a:t>
            </a:r>
            <a:endParaRPr lang="en-US" sz="1100" dirty="0">
              <a:sym typeface="Arial"/>
            </a:endParaRPr>
          </a:p>
          <a:p>
            <a:pPr marL="365760" lvl="1" indent="-171450" eaLnBrk="1" fontAlgn="auto" hangingPunct="1">
              <a:spcBef>
                <a:spcPts val="0"/>
              </a:spcBef>
              <a:spcAft>
                <a:spcPts val="0"/>
              </a:spcAft>
              <a:buSzPts val="1100"/>
              <a:buFont typeface="Arial"/>
              <a:buChar char="○"/>
              <a:defRPr/>
            </a:pPr>
            <a:r>
              <a:rPr lang="en-US" sz="1050" dirty="0">
                <a:sym typeface="Arial"/>
              </a:rPr>
              <a:t>Explain the risks of the pregnancy with an IUD in place. Early removal of the IUD reduces these risks, although the removal procedure itself involves a small risk of miscarriage.</a:t>
            </a:r>
            <a:endParaRPr lang="en-US" sz="1100" dirty="0">
              <a:sym typeface="Arial"/>
            </a:endParaRPr>
          </a:p>
          <a:p>
            <a:pPr marL="365760" lvl="1" indent="-171450" eaLnBrk="1" fontAlgn="auto" hangingPunct="1">
              <a:spcBef>
                <a:spcPts val="0"/>
              </a:spcBef>
              <a:spcAft>
                <a:spcPts val="0"/>
              </a:spcAft>
              <a:buSzPts val="1100"/>
              <a:buFont typeface="Arial"/>
              <a:buChar char="○"/>
              <a:defRPr/>
            </a:pPr>
            <a:r>
              <a:rPr lang="en-US" sz="1050" dirty="0">
                <a:sym typeface="Arial"/>
              </a:rPr>
              <a:t>If she agrees to removal and IUD strings are visible, gently remove the IUD or refer for removal</a:t>
            </a:r>
            <a:endParaRPr lang="en-US" sz="1100" dirty="0">
              <a:sym typeface="Arial"/>
            </a:endParaRPr>
          </a:p>
          <a:p>
            <a:pPr marL="365760" lvl="1" indent="-171450" eaLnBrk="1" fontAlgn="auto" hangingPunct="1">
              <a:spcBef>
                <a:spcPts val="0"/>
              </a:spcBef>
              <a:spcAft>
                <a:spcPts val="0"/>
              </a:spcAft>
              <a:buSzPts val="1100"/>
              <a:buFont typeface="Arial"/>
              <a:buChar char="○"/>
              <a:defRPr/>
            </a:pPr>
            <a:r>
              <a:rPr lang="en-US" sz="1050" dirty="0">
                <a:sym typeface="Arial"/>
              </a:rPr>
              <a:t>If she chooses to keep the H-IUD, explain that she could return at once if she develops any signs of miscarriage (vaginal bleeding, cramping, pain, abnormal vaginal discharge, or fever). A nurse or doctor should follow her pregnancy closely. She should see a nurse or doctor at once if he develops any signs of septic miscarriage.</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050" dirty="0">
                <a:sym typeface="Arial"/>
              </a:rPr>
              <a:t>If the H-IUD strings are not visible and cannot be found in the cervical canal, the H-IUD cannot be safely retrieved. Refer for ultrasound, if possible, to determine whether the H-IUD is still n the uterus. If it is (or if the ultrasound is not available) the H-IUD should be left in place, but her pregnancy should be followed closely. She should seek care at once if she develops any signs of septic miscarriage. </a:t>
            </a:r>
            <a:endParaRPr lang="en-US" sz="1100" dirty="0">
              <a:sym typeface="Arial"/>
            </a:endParaRPr>
          </a:p>
          <a:p>
            <a:pPr marL="0" indent="0" eaLnBrk="1" fontAlgn="auto" hangingPunct="1">
              <a:spcBef>
                <a:spcPts val="0"/>
              </a:spcBef>
              <a:spcAft>
                <a:spcPts val="0"/>
              </a:spcAft>
              <a:buSzPts val="1100"/>
              <a:buFont typeface="Arial"/>
              <a:buNone/>
              <a:defRPr/>
            </a:pPr>
            <a:r>
              <a:rPr lang="en-US" sz="1100" b="1" dirty="0">
                <a:solidFill>
                  <a:srgbClr val="00FF00"/>
                </a:solidFill>
                <a:sym typeface="Arial"/>
              </a:rPr>
              <a:t> See Session Plan to conduct Role Plays and Case studies</a:t>
            </a:r>
            <a:r>
              <a:rPr lang="en-US" sz="1100" dirty="0">
                <a:solidFill>
                  <a:srgbClr val="00FF00"/>
                </a:solidFill>
                <a:sym typeface="Arial"/>
              </a:rPr>
              <a:t>.</a:t>
            </a:r>
            <a:endParaRPr sz="1100" dirty="0">
              <a:solidFill>
                <a:srgbClr val="00FF00"/>
              </a:solidFill>
              <a:sym typeface="Arial"/>
            </a:endParaRPr>
          </a:p>
        </p:txBody>
      </p:sp>
      <p:sp>
        <p:nvSpPr>
          <p:cNvPr id="41986" name="Google Shape;161;p17:notes">
            <a:extLst>
              <a:ext uri="{FF2B5EF4-FFF2-40B4-BE49-F238E27FC236}">
                <a16:creationId xmlns:a16="http://schemas.microsoft.com/office/drawing/2014/main" id="{4557927E-04EA-F74D-683F-71B8DC839F11}"/>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7" name="Google Shape;167;p18:notes">
            <a:extLst>
              <a:ext uri="{FF2B5EF4-FFF2-40B4-BE49-F238E27FC236}">
                <a16:creationId xmlns:a16="http://schemas.microsoft.com/office/drawing/2014/main" id="{6E56440E-5C0F-59DC-6A75-66AD73A51063}"/>
              </a:ext>
            </a:extLst>
          </p:cNvPr>
          <p:cNvSpPr txBox="1">
            <a:spLocks noGrp="1"/>
          </p:cNvSpPr>
          <p:nvPr>
            <p:ph type="body" idx="1"/>
          </p:nvPr>
        </p:nvSpPr>
        <p:spPr>
          <a:noFill/>
          <a:ln/>
        </p:spPr>
        <p:txBody>
          <a:bodyPr spcFirstLastPara="1">
            <a:noAutofit/>
          </a:bodyPr>
          <a:lstStyle/>
          <a:p>
            <a:pPr marL="171450" indent="-171450" eaLnBrk="1" fontAlgn="auto" hangingPunct="1">
              <a:spcBef>
                <a:spcPts val="0"/>
              </a:spcBef>
              <a:spcAft>
                <a:spcPts val="0"/>
              </a:spcAft>
              <a:buSzPts val="1100"/>
              <a:buFont typeface="Arial"/>
              <a:buChar char="●"/>
              <a:defRPr/>
            </a:pPr>
            <a:r>
              <a:rPr lang="en-US" sz="1100" dirty="0">
                <a:latin typeface="Times New Roman"/>
                <a:ea typeface="Times New Roman"/>
                <a:cs typeface="Times New Roman"/>
                <a:sym typeface="Times New Roman"/>
              </a:rPr>
              <a:t>H-IUDs have characteristics that make them a desirable family planning method for many women.</a:t>
            </a:r>
            <a:endParaRPr lang="en-US" sz="1100" dirty="0">
              <a:sym typeface="Arial"/>
            </a:endParaRPr>
          </a:p>
          <a:p>
            <a:pPr marL="457200" lvl="1" indent="-171450" eaLnBrk="1" fontAlgn="auto" hangingPunct="1">
              <a:spcBef>
                <a:spcPts val="0"/>
              </a:spcBef>
              <a:spcAft>
                <a:spcPts val="0"/>
              </a:spcAft>
              <a:buSzPts val="1100"/>
              <a:buFont typeface="Arial"/>
              <a:buChar char="○"/>
              <a:defRPr/>
            </a:pPr>
            <a:r>
              <a:rPr lang="en-US" sz="1100" dirty="0">
                <a:latin typeface="Times New Roman"/>
                <a:ea typeface="Times New Roman"/>
                <a:cs typeface="Times New Roman"/>
                <a:sym typeface="Times New Roman"/>
              </a:rPr>
              <a:t>They are safe for almost all women.</a:t>
            </a:r>
            <a:endParaRPr lang="en-US" sz="1100" dirty="0">
              <a:sym typeface="Arial"/>
            </a:endParaRPr>
          </a:p>
          <a:p>
            <a:pPr marL="457200" lvl="1" indent="-171450" eaLnBrk="1" fontAlgn="auto" hangingPunct="1">
              <a:spcBef>
                <a:spcPts val="0"/>
              </a:spcBef>
              <a:spcAft>
                <a:spcPts val="0"/>
              </a:spcAft>
              <a:buSzPts val="1100"/>
              <a:buFont typeface="Arial"/>
              <a:buChar char="○"/>
              <a:defRPr/>
            </a:pPr>
            <a:r>
              <a:rPr lang="en-US" sz="1100" dirty="0">
                <a:latin typeface="Times New Roman"/>
                <a:ea typeface="Times New Roman"/>
                <a:cs typeface="Times New Roman"/>
                <a:sym typeface="Times New Roman"/>
              </a:rPr>
              <a:t>They are highly effective and easy to use.</a:t>
            </a:r>
            <a:endParaRPr lang="en-US" sz="1100" dirty="0">
              <a:sym typeface="Arial"/>
            </a:endParaRPr>
          </a:p>
          <a:p>
            <a:pPr marL="457200" lvl="1" indent="-171450" eaLnBrk="1" fontAlgn="auto" hangingPunct="1">
              <a:spcBef>
                <a:spcPts val="0"/>
              </a:spcBef>
              <a:spcAft>
                <a:spcPts val="0"/>
              </a:spcAft>
              <a:buSzPts val="1100"/>
              <a:buFont typeface="Arial"/>
              <a:buChar char="○"/>
              <a:defRPr/>
            </a:pPr>
            <a:r>
              <a:rPr lang="en-US" sz="1100" dirty="0">
                <a:latin typeface="Times New Roman"/>
                <a:ea typeface="Times New Roman"/>
                <a:cs typeface="Times New Roman"/>
                <a:sym typeface="Times New Roman"/>
              </a:rPr>
              <a:t>Fertility returns without a delay after having H-IUD removed</a:t>
            </a:r>
            <a:endParaRPr lang="en-US" sz="1100" dirty="0">
              <a:sym typeface="Arial"/>
            </a:endParaRPr>
          </a:p>
          <a:p>
            <a:pPr marL="457200" lvl="1" indent="-171450" eaLnBrk="1" fontAlgn="auto" hangingPunct="1">
              <a:spcBef>
                <a:spcPts val="0"/>
              </a:spcBef>
              <a:spcAft>
                <a:spcPts val="0"/>
              </a:spcAft>
              <a:buSzPts val="1100"/>
              <a:buFont typeface="Arial"/>
              <a:buChar char="○"/>
              <a:defRPr/>
            </a:pPr>
            <a:r>
              <a:rPr lang="en-US" sz="1100" dirty="0">
                <a:latin typeface="Times New Roman"/>
                <a:ea typeface="Times New Roman"/>
                <a:cs typeface="Times New Roman"/>
                <a:sym typeface="Times New Roman"/>
              </a:rPr>
              <a:t>They have important health benefits</a:t>
            </a:r>
            <a:endParaRPr lang="en-US" sz="1100" dirty="0">
              <a:sym typeface="Arial"/>
            </a:endParaRPr>
          </a:p>
          <a:p>
            <a:pPr marL="171450" indent="-171450" eaLnBrk="1" fontAlgn="auto" hangingPunct="1">
              <a:spcBef>
                <a:spcPts val="0"/>
              </a:spcBef>
              <a:spcAft>
                <a:spcPts val="0"/>
              </a:spcAft>
              <a:buSzPts val="1100"/>
              <a:buFont typeface="Arial"/>
              <a:buChar char="●"/>
              <a:defRPr/>
            </a:pPr>
            <a:r>
              <a:rPr lang="en-US" sz="1100" dirty="0">
                <a:latin typeface="Times New Roman"/>
                <a:ea typeface="Times New Roman"/>
                <a:cs typeface="Times New Roman"/>
                <a:sym typeface="Times New Roman"/>
              </a:rPr>
              <a:t>Appropriate counseling and screening for medical eligibility play an important role in the provision of safe and quality H-IUD services. Providers can use a simple screening tool to determine medical eligibility. Counselors must ensure that clients are aware of potential side effects, understand how H-IUD is inserted </a:t>
            </a:r>
            <a:r>
              <a:rPr lang="en-US" sz="1100">
                <a:latin typeface="Times New Roman"/>
                <a:ea typeface="Times New Roman"/>
                <a:cs typeface="Times New Roman"/>
                <a:sym typeface="Times New Roman"/>
              </a:rPr>
              <a:t> and can identify situations that require attention and follow-up. Providers can also ensure safety by adherence to infection prevention practices when inserting H-IUDs and following the correct technique of insertion and removal.. Family planning programs that offer H-IUDs benefit their clients by increasing their contraceptive options.</a:t>
            </a:r>
            <a:endParaRPr lang="en-US" sz="1100" i="1">
              <a:latin typeface="Times New Roman"/>
              <a:ea typeface="Times New Roman"/>
              <a:cs typeface="Times New Roman"/>
              <a:sym typeface="Times New Roman"/>
            </a:endParaRPr>
          </a:p>
          <a:p>
            <a:pPr marL="0" indent="0" eaLnBrk="1" fontAlgn="auto" hangingPunct="1">
              <a:spcBef>
                <a:spcPts val="0"/>
              </a:spcBef>
              <a:spcAft>
                <a:spcPts val="0"/>
              </a:spcAft>
              <a:buSzPts val="1100"/>
              <a:buFont typeface="Arial"/>
              <a:buNone/>
              <a:defRPr/>
            </a:pPr>
            <a:endParaRPr lang="en-US" sz="1100">
              <a:sym typeface="Arial"/>
            </a:endParaRPr>
          </a:p>
          <a:p>
            <a:pPr marL="0" indent="0" eaLnBrk="1" fontAlgn="auto" hangingPunct="1">
              <a:spcBef>
                <a:spcPts val="0"/>
              </a:spcBef>
              <a:spcAft>
                <a:spcPts val="0"/>
              </a:spcAft>
              <a:buSzPts val="1100"/>
              <a:buFont typeface="Arial"/>
              <a:buNone/>
              <a:defRPr/>
            </a:pPr>
            <a:r>
              <a:rPr lang="en-US" sz="1100" dirty="0">
                <a:sym typeface="Arial"/>
              </a:rPr>
              <a:t>Distribute copies of </a:t>
            </a:r>
            <a:r>
              <a:rPr lang="en-US" sz="1100" i="1" dirty="0">
                <a:latin typeface="Times New Roman"/>
                <a:ea typeface="Times New Roman"/>
                <a:cs typeface="Times New Roman"/>
                <a:sym typeface="Times New Roman"/>
              </a:rPr>
              <a:t>Handout #11: Global handbook pages for LNG IUD </a:t>
            </a:r>
            <a:r>
              <a:rPr lang="en-US" sz="1100" dirty="0">
                <a:latin typeface="Times New Roman"/>
                <a:ea typeface="Times New Roman"/>
                <a:cs typeface="Times New Roman"/>
                <a:sym typeface="Times New Roman"/>
              </a:rPr>
              <a:t>for participants to read and refer as needed.</a:t>
            </a:r>
            <a:endParaRPr lang="en-US" sz="1100" dirty="0">
              <a:latin typeface="Times New Roman"/>
              <a:ea typeface="Times New Roman"/>
              <a:cs typeface="Times New Roman"/>
            </a:endParaRPr>
          </a:p>
        </p:txBody>
      </p:sp>
      <p:sp>
        <p:nvSpPr>
          <p:cNvPr id="44034" name="Google Shape;168;p18:notes">
            <a:extLst>
              <a:ext uri="{FF2B5EF4-FFF2-40B4-BE49-F238E27FC236}">
                <a16:creationId xmlns:a16="http://schemas.microsoft.com/office/drawing/2014/main" id="{C8FB3692-BA78-E530-A413-24929DB071D0}"/>
              </a:ext>
            </a:extLst>
          </p:cNvPr>
          <p:cNvSpPr>
            <a:spLocks noGrp="1" noRot="1" noChangeAspect="1" noTextEdit="1"/>
          </p:cNvSpPr>
          <p:nvPr>
            <p:ph type="sldImg" idx="2"/>
          </p:nvPr>
        </p:nvSpPr>
        <p:spPr>
          <a:xfrm>
            <a:off x="1117600" y="696913"/>
            <a:ext cx="4648200" cy="3486150"/>
          </a:xfrm>
          <a:noFill/>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
        <p:cNvGrpSpPr/>
        <p:nvPr/>
      </p:nvGrpSpPr>
      <p:grpSpPr>
        <a:xfrm>
          <a:off x="0" y="0"/>
          <a:ext cx="0" cy="0"/>
          <a:chOff x="0" y="0"/>
          <a:chExt cx="0" cy="0"/>
        </a:xfrm>
      </p:grpSpPr>
      <p:sp>
        <p:nvSpPr>
          <p:cNvPr id="11" name="Google Shape;11;p20"/>
          <p:cNvSpPr txBox="1">
            <a:spLocks noGrp="1"/>
          </p:cNvSpPr>
          <p:nvPr>
            <p:ph type="title"/>
          </p:nvPr>
        </p:nvSpPr>
        <p:spPr>
          <a:xfrm>
            <a:off x="457200" y="252413"/>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solidFill>
                  <a:srgbClr val="000000"/>
                </a:solidFill>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2" name="Google Shape;12;p20"/>
          <p:cNvSpPr>
            <a:spLocks noGrp="1"/>
          </p:cNvSpPr>
          <p:nvPr>
            <p:ph type="clipArt" idx="2"/>
          </p:nvPr>
        </p:nvSpPr>
        <p:spPr>
          <a:xfrm>
            <a:off x="457200" y="1600200"/>
            <a:ext cx="4038600" cy="4525963"/>
          </a:xfrm>
          <a:prstGeom prst="rect">
            <a:avLst/>
          </a:prstGeom>
          <a:noFill/>
          <a:ln>
            <a:noFill/>
          </a:ln>
        </p:spPr>
        <p:txBody>
          <a:bodyPr spcFirstLastPara="1">
            <a:noAutofit/>
          </a:bodyPr>
          <a:lstStyle>
            <a:lvl1pPr marR="0" lvl="0" algn="l" rtl="0">
              <a:lnSpc>
                <a:spcPct val="100000"/>
              </a:lnSpc>
              <a:spcBef>
                <a:spcPts val="640"/>
              </a:spcBef>
              <a:spcAft>
                <a:spcPts val="0"/>
              </a:spcAft>
              <a:buClr>
                <a:srgbClr val="000000"/>
              </a:buClr>
              <a:buSzPts val="3200"/>
              <a:buFont typeface="Arial"/>
              <a:buChar char="•"/>
              <a:defRPr sz="3200" b="0" i="0" u="none" strike="noStrike" cap="none">
                <a:solidFill>
                  <a:srgbClr val="000000"/>
                </a:solidFill>
                <a:latin typeface="Arial"/>
                <a:ea typeface="Arial"/>
                <a:cs typeface="Arial"/>
                <a:sym typeface="Arial"/>
              </a:defRPr>
            </a:lvl1pPr>
            <a:lvl2pPr marR="0" lvl="1" algn="l" rtl="0">
              <a:lnSpc>
                <a:spcPct val="100000"/>
              </a:lnSpc>
              <a:spcBef>
                <a:spcPts val="560"/>
              </a:spcBef>
              <a:spcAft>
                <a:spcPts val="0"/>
              </a:spcAft>
              <a:buClr>
                <a:srgbClr val="000000"/>
              </a:buClr>
              <a:buSzPts val="2800"/>
              <a:buFont typeface="Arial"/>
              <a:buChar char="–"/>
              <a:defRPr sz="2800" b="0" i="0" u="none" strike="noStrike" cap="none">
                <a:solidFill>
                  <a:srgbClr val="000000"/>
                </a:solidFill>
                <a:latin typeface="Arial"/>
                <a:ea typeface="Arial"/>
                <a:cs typeface="Arial"/>
                <a:sym typeface="Arial"/>
              </a:defRPr>
            </a:lvl2pPr>
            <a:lvl3pPr marR="0" lvl="2" algn="l" rtl="0">
              <a:lnSpc>
                <a:spcPct val="100000"/>
              </a:lnSpc>
              <a:spcBef>
                <a:spcPts val="480"/>
              </a:spcBef>
              <a:spcAft>
                <a:spcPts val="0"/>
              </a:spcAft>
              <a:buClr>
                <a:srgbClr val="000000"/>
              </a:buClr>
              <a:buSzPts val="2400"/>
              <a:buFont typeface="Arial"/>
              <a:buChar char="•"/>
              <a:defRPr sz="2400" b="0" i="0" u="none" strike="noStrike" cap="none">
                <a:solidFill>
                  <a:srgbClr val="000000"/>
                </a:solidFill>
                <a:latin typeface="Arial"/>
                <a:ea typeface="Arial"/>
                <a:cs typeface="Arial"/>
                <a:sym typeface="Arial"/>
              </a:defRPr>
            </a:lvl3pPr>
            <a:lvl4pPr marR="0" lvl="3" algn="l" rtl="0">
              <a:lnSpc>
                <a:spcPct val="100000"/>
              </a:lnSpc>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4pPr>
            <a:lvl5pPr marR="0" lvl="4" algn="l" rtl="0">
              <a:lnSpc>
                <a:spcPct val="100000"/>
              </a:lnSpc>
              <a:spcBef>
                <a:spcPts val="400"/>
              </a:spcBef>
              <a:spcAft>
                <a:spcPts val="0"/>
              </a:spcAft>
              <a:buClr>
                <a:srgbClr val="000000"/>
              </a:buClr>
              <a:buSzPts val="2000"/>
              <a:buFont typeface="Arial"/>
              <a:buChar char="»"/>
              <a:defRPr sz="2000" b="0" i="0" u="none" strike="noStrike" cap="none">
                <a:solidFill>
                  <a:srgbClr val="000000"/>
                </a:solidFill>
                <a:latin typeface="Arial"/>
                <a:ea typeface="Arial"/>
                <a:cs typeface="Arial"/>
                <a:sym typeface="Arial"/>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lvl="0"/>
            <a:endParaRPr noProof="0">
              <a:sym typeface="Arial"/>
            </a:endParaRPr>
          </a:p>
        </p:txBody>
      </p:sp>
      <p:sp>
        <p:nvSpPr>
          <p:cNvPr id="13" name="Google Shape;13;p20"/>
          <p:cNvSpPr txBox="1">
            <a:spLocks noGrp="1"/>
          </p:cNvSpPr>
          <p:nvPr>
            <p:ph type="body" idx="1"/>
          </p:nvPr>
        </p:nvSpPr>
        <p:spPr>
          <a:xfrm>
            <a:off x="4648200" y="1600200"/>
            <a:ext cx="4038600" cy="4525963"/>
          </a:xfrm>
          <a:prstGeom prst="rect">
            <a:avLst/>
          </a:prstGeom>
          <a:noFill/>
          <a:ln>
            <a:noFill/>
          </a:ln>
        </p:spPr>
        <p:txBody>
          <a:bodyPr spcFirstLastPara="1">
            <a:noAutofit/>
          </a:bodyPr>
          <a:lstStyle>
            <a:lvl1pPr marL="457200" lvl="0" indent="-431800" algn="l">
              <a:lnSpc>
                <a:spcPct val="100000"/>
              </a:lnSpc>
              <a:spcBef>
                <a:spcPts val="640"/>
              </a:spcBef>
              <a:spcAft>
                <a:spcPts val="0"/>
              </a:spcAft>
              <a:buClr>
                <a:srgbClr val="000000"/>
              </a:buClr>
              <a:buSzPts val="3200"/>
              <a:buFont typeface="Arial"/>
              <a:buChar char="•"/>
              <a:defRPr>
                <a:solidFill>
                  <a:srgbClr val="000000"/>
                </a:solidFill>
              </a:defRPr>
            </a:lvl1pPr>
            <a:lvl2pPr marL="914400" lvl="1" indent="-406400" algn="l">
              <a:lnSpc>
                <a:spcPct val="100000"/>
              </a:lnSpc>
              <a:spcBef>
                <a:spcPts val="560"/>
              </a:spcBef>
              <a:spcAft>
                <a:spcPts val="0"/>
              </a:spcAft>
              <a:buClr>
                <a:srgbClr val="000000"/>
              </a:buClr>
              <a:buSzPts val="2800"/>
              <a:buFont typeface="Arial"/>
              <a:buChar char="–"/>
              <a:defRPr>
                <a:solidFill>
                  <a:srgbClr val="000000"/>
                </a:solidFill>
              </a:defRPr>
            </a:lvl2pPr>
            <a:lvl3pPr marL="1371600" lvl="2" indent="-381000" algn="l">
              <a:lnSpc>
                <a:spcPct val="100000"/>
              </a:lnSpc>
              <a:spcBef>
                <a:spcPts val="480"/>
              </a:spcBef>
              <a:spcAft>
                <a:spcPts val="0"/>
              </a:spcAft>
              <a:buClr>
                <a:srgbClr val="000000"/>
              </a:buClr>
              <a:buSzPts val="2400"/>
              <a:buFont typeface="Arial"/>
              <a:buChar char="•"/>
              <a:defRPr>
                <a:solidFill>
                  <a:srgbClr val="000000"/>
                </a:solidFill>
              </a:defRPr>
            </a:lvl3pPr>
            <a:lvl4pPr marL="1828800" lvl="3" indent="-355600" algn="l">
              <a:lnSpc>
                <a:spcPct val="100000"/>
              </a:lnSpc>
              <a:spcBef>
                <a:spcPts val="400"/>
              </a:spcBef>
              <a:spcAft>
                <a:spcPts val="0"/>
              </a:spcAft>
              <a:buClr>
                <a:srgbClr val="000000"/>
              </a:buClr>
              <a:buSzPts val="2000"/>
              <a:buFont typeface="Arial"/>
              <a:buChar char="–"/>
              <a:defRPr>
                <a:solidFill>
                  <a:srgbClr val="000000"/>
                </a:solidFill>
              </a:defRPr>
            </a:lvl4pPr>
            <a:lvl5pPr marL="2286000" lvl="4" indent="-355600" algn="l">
              <a:lnSpc>
                <a:spcPct val="100000"/>
              </a:lnSpc>
              <a:spcBef>
                <a:spcPts val="400"/>
              </a:spcBef>
              <a:spcAft>
                <a:spcPts val="0"/>
              </a:spcAft>
              <a:buClr>
                <a:srgbClr val="000000"/>
              </a:buClr>
              <a:buSzPts val="2000"/>
              <a:buFont typeface="Arial"/>
              <a:buChar char="»"/>
              <a:defRPr>
                <a:solidFill>
                  <a:srgbClr val="000000"/>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14320003"/>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4"/>
        <p:cNvGrpSpPr/>
        <p:nvPr/>
      </p:nvGrpSpPr>
      <p:grpSpPr>
        <a:xfrm>
          <a:off x="0" y="0"/>
          <a:ext cx="0" cy="0"/>
          <a:chOff x="0" y="0"/>
          <a:chExt cx="0" cy="0"/>
        </a:xfrm>
      </p:grpSpPr>
      <p:sp>
        <p:nvSpPr>
          <p:cNvPr id="15" name="Google Shape;15;p25"/>
          <p:cNvSpPr txBox="1">
            <a:spLocks noGrp="1"/>
          </p:cNvSpPr>
          <p:nvPr>
            <p:ph type="title"/>
          </p:nvPr>
        </p:nvSpPr>
        <p:spPr>
          <a:xfrm>
            <a:off x="457200" y="252412"/>
            <a:ext cx="8229600" cy="1143000"/>
          </a:xfrm>
          <a:prstGeom prst="rect">
            <a:avLst/>
          </a:prstGeom>
          <a:noFill/>
          <a:ln>
            <a:noFill/>
          </a:ln>
        </p:spPr>
        <p:txBody>
          <a:bodyPr spcFirstLastPara="1">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51691313"/>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
        <p:cNvGrpSpPr/>
        <p:nvPr/>
      </p:nvGrpSpPr>
      <p:grpSpPr>
        <a:xfrm>
          <a:off x="0" y="0"/>
          <a:ext cx="0" cy="0"/>
          <a:chOff x="0" y="0"/>
          <a:chExt cx="0" cy="0"/>
        </a:xfrm>
      </p:grpSpPr>
    </p:spTree>
    <p:extLst>
      <p:ext uri="{BB962C8B-B14F-4D97-AF65-F5344CB8AC3E}">
        <p14:creationId xmlns:p14="http://schemas.microsoft.com/office/powerpoint/2010/main" val="370649132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4"/>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4" name="Google Shape;24;p44"/>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270"/>
              </a:spcBef>
              <a:spcAft>
                <a:spcPts val="0"/>
              </a:spcAft>
              <a:buClr>
                <a:srgbClr val="000000"/>
              </a:buClr>
              <a:buSzPts val="1800"/>
              <a:buChar char="•"/>
              <a:defRPr/>
            </a:lvl1pPr>
            <a:lvl2pPr marL="914400" lvl="1" indent="-342900" algn="l">
              <a:lnSpc>
                <a:spcPct val="100000"/>
              </a:lnSpc>
              <a:spcBef>
                <a:spcPts val="270"/>
              </a:spcBef>
              <a:spcAft>
                <a:spcPts val="0"/>
              </a:spcAft>
              <a:buClr>
                <a:srgbClr val="000000"/>
              </a:buClr>
              <a:buSzPts val="1800"/>
              <a:buChar char="–"/>
              <a:defRPr/>
            </a:lvl2pPr>
            <a:lvl3pPr marL="1371600" lvl="2" indent="-342900" algn="l">
              <a:lnSpc>
                <a:spcPct val="100000"/>
              </a:lnSpc>
              <a:spcBef>
                <a:spcPts val="270"/>
              </a:spcBef>
              <a:spcAft>
                <a:spcPts val="0"/>
              </a:spcAft>
              <a:buClr>
                <a:srgbClr val="000000"/>
              </a:buClr>
              <a:buSzPts val="1800"/>
              <a:buChar char="•"/>
              <a:defRPr/>
            </a:lvl3pPr>
            <a:lvl4pPr marL="1828800" lvl="3" indent="-342900" algn="l">
              <a:lnSpc>
                <a:spcPct val="100000"/>
              </a:lnSpc>
              <a:spcBef>
                <a:spcPts val="270"/>
              </a:spcBef>
              <a:spcAft>
                <a:spcPts val="0"/>
              </a:spcAft>
              <a:buClr>
                <a:srgbClr val="000000"/>
              </a:buClr>
              <a:buSzPts val="1800"/>
              <a:buChar char="–"/>
              <a:defRPr/>
            </a:lvl4pPr>
            <a:lvl5pPr marL="2286000" lvl="4" indent="-342900" algn="l">
              <a:lnSpc>
                <a:spcPct val="100000"/>
              </a:lnSpc>
              <a:spcBef>
                <a:spcPts val="270"/>
              </a:spcBef>
              <a:spcAft>
                <a:spcPts val="0"/>
              </a:spcAft>
              <a:buClr>
                <a:srgbClr val="000000"/>
              </a:buClr>
              <a:buSzPts val="1800"/>
              <a:buChar char="»"/>
              <a:defRPr/>
            </a:lvl5pPr>
            <a:lvl6pPr marL="2743200" lvl="5" indent="-342900" algn="l">
              <a:lnSpc>
                <a:spcPct val="100000"/>
              </a:lnSpc>
              <a:spcBef>
                <a:spcPts val="270"/>
              </a:spcBef>
              <a:spcAft>
                <a:spcPts val="0"/>
              </a:spcAft>
              <a:buClr>
                <a:schemeClr val="dk1"/>
              </a:buClr>
              <a:buSzPts val="1800"/>
              <a:buChar char="»"/>
              <a:defRPr/>
            </a:lvl6pPr>
            <a:lvl7pPr marL="3200400" lvl="6" indent="-342900" algn="l">
              <a:lnSpc>
                <a:spcPct val="100000"/>
              </a:lnSpc>
              <a:spcBef>
                <a:spcPts val="270"/>
              </a:spcBef>
              <a:spcAft>
                <a:spcPts val="0"/>
              </a:spcAft>
              <a:buClr>
                <a:schemeClr val="dk1"/>
              </a:buClr>
              <a:buSzPts val="1800"/>
              <a:buChar char="»"/>
              <a:defRPr/>
            </a:lvl7pPr>
            <a:lvl8pPr marL="3657600" lvl="7" indent="-342900" algn="l">
              <a:lnSpc>
                <a:spcPct val="100000"/>
              </a:lnSpc>
              <a:spcBef>
                <a:spcPts val="270"/>
              </a:spcBef>
              <a:spcAft>
                <a:spcPts val="0"/>
              </a:spcAft>
              <a:buClr>
                <a:schemeClr val="dk1"/>
              </a:buClr>
              <a:buSzPts val="1800"/>
              <a:buChar char="»"/>
              <a:defRPr/>
            </a:lvl8pPr>
            <a:lvl9pPr marL="4114800" lvl="8" indent="-342900" algn="l">
              <a:lnSpc>
                <a:spcPct val="100000"/>
              </a:lnSpc>
              <a:spcBef>
                <a:spcPts val="27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220409014"/>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
        <p:cNvGrpSpPr/>
        <p:nvPr/>
      </p:nvGrpSpPr>
      <p:grpSpPr>
        <a:xfrm>
          <a:off x="0" y="0"/>
          <a:ext cx="0" cy="0"/>
          <a:chOff x="0" y="0"/>
          <a:chExt cx="0" cy="0"/>
        </a:xfrm>
      </p:grpSpPr>
      <p:sp>
        <p:nvSpPr>
          <p:cNvPr id="26" name="Google Shape;26;p45"/>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7" name="Google Shape;27;p45"/>
          <p:cNvSpPr txBox="1">
            <a:spLocks noGrp="1"/>
          </p:cNvSpPr>
          <p:nvPr>
            <p:ph type="body" idx="1"/>
          </p:nvPr>
        </p:nvSpPr>
        <p:spPr>
          <a:xfrm>
            <a:off x="457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
        <p:nvSpPr>
          <p:cNvPr id="28" name="Google Shape;28;p45"/>
          <p:cNvSpPr txBox="1">
            <a:spLocks noGrp="1"/>
          </p:cNvSpPr>
          <p:nvPr>
            <p:ph type="body" idx="2"/>
          </p:nvPr>
        </p:nvSpPr>
        <p:spPr>
          <a:xfrm>
            <a:off x="4648200" y="1600202"/>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420"/>
              </a:spcBef>
              <a:spcAft>
                <a:spcPts val="0"/>
              </a:spcAft>
              <a:buClr>
                <a:srgbClr val="000000"/>
              </a:buClr>
              <a:buSzPts val="2800"/>
              <a:buFont typeface="Arial"/>
              <a:buChar char="•"/>
              <a:defRPr sz="2100"/>
            </a:lvl1pPr>
            <a:lvl2pPr marL="914400" lvl="1" indent="-381000" algn="l">
              <a:lnSpc>
                <a:spcPct val="100000"/>
              </a:lnSpc>
              <a:spcBef>
                <a:spcPts val="360"/>
              </a:spcBef>
              <a:spcAft>
                <a:spcPts val="0"/>
              </a:spcAft>
              <a:buClr>
                <a:srgbClr val="000000"/>
              </a:buClr>
              <a:buSzPts val="2400"/>
              <a:buFont typeface="Arial"/>
              <a:buChar char="–"/>
              <a:defRPr sz="1800"/>
            </a:lvl2pPr>
            <a:lvl3pPr marL="1371600" lvl="2" indent="-355600" algn="l">
              <a:lnSpc>
                <a:spcPct val="100000"/>
              </a:lnSpc>
              <a:spcBef>
                <a:spcPts val="300"/>
              </a:spcBef>
              <a:spcAft>
                <a:spcPts val="0"/>
              </a:spcAft>
              <a:buClr>
                <a:srgbClr val="000000"/>
              </a:buClr>
              <a:buSzPts val="2000"/>
              <a:buFont typeface="Arial"/>
              <a:buChar char="•"/>
              <a:defRPr sz="1500"/>
            </a:lvl3pPr>
            <a:lvl4pPr marL="1828800" lvl="3" indent="-342900" algn="l">
              <a:lnSpc>
                <a:spcPct val="100000"/>
              </a:lnSpc>
              <a:spcBef>
                <a:spcPts val="270"/>
              </a:spcBef>
              <a:spcAft>
                <a:spcPts val="0"/>
              </a:spcAft>
              <a:buClr>
                <a:srgbClr val="000000"/>
              </a:buClr>
              <a:buSzPts val="1800"/>
              <a:buFont typeface="Arial"/>
              <a:buChar char="–"/>
              <a:defRPr sz="1350"/>
            </a:lvl4pPr>
            <a:lvl5pPr marL="2286000" lvl="4" indent="-342900" algn="l">
              <a:lnSpc>
                <a:spcPct val="100000"/>
              </a:lnSpc>
              <a:spcBef>
                <a:spcPts val="270"/>
              </a:spcBef>
              <a:spcAft>
                <a:spcPts val="0"/>
              </a:spcAft>
              <a:buClr>
                <a:srgbClr val="000000"/>
              </a:buClr>
              <a:buSzPts val="1800"/>
              <a:buFont typeface="Arial"/>
              <a:buChar char="»"/>
              <a:defRPr sz="1350"/>
            </a:lvl5pPr>
            <a:lvl6pPr marL="2743200" lvl="5" indent="-342900" algn="l">
              <a:lnSpc>
                <a:spcPct val="100000"/>
              </a:lnSpc>
              <a:spcBef>
                <a:spcPts val="270"/>
              </a:spcBef>
              <a:spcAft>
                <a:spcPts val="0"/>
              </a:spcAft>
              <a:buClr>
                <a:schemeClr val="dk1"/>
              </a:buClr>
              <a:buSzPts val="1800"/>
              <a:buFont typeface="Arial"/>
              <a:buChar char="»"/>
              <a:defRPr sz="1350"/>
            </a:lvl6pPr>
            <a:lvl7pPr marL="3200400" lvl="6" indent="-342900" algn="l">
              <a:lnSpc>
                <a:spcPct val="100000"/>
              </a:lnSpc>
              <a:spcBef>
                <a:spcPts val="270"/>
              </a:spcBef>
              <a:spcAft>
                <a:spcPts val="0"/>
              </a:spcAft>
              <a:buClr>
                <a:schemeClr val="dk1"/>
              </a:buClr>
              <a:buSzPts val="1800"/>
              <a:buFont typeface="Arial"/>
              <a:buChar char="»"/>
              <a:defRPr sz="1350"/>
            </a:lvl7pPr>
            <a:lvl8pPr marL="3657600" lvl="7" indent="-342900" algn="l">
              <a:lnSpc>
                <a:spcPct val="100000"/>
              </a:lnSpc>
              <a:spcBef>
                <a:spcPts val="270"/>
              </a:spcBef>
              <a:spcAft>
                <a:spcPts val="0"/>
              </a:spcAft>
              <a:buClr>
                <a:schemeClr val="dk1"/>
              </a:buClr>
              <a:buSzPts val="1800"/>
              <a:buFont typeface="Arial"/>
              <a:buChar char="»"/>
              <a:defRPr sz="1350"/>
            </a:lvl8pPr>
            <a:lvl9pPr marL="4114800" lvl="8" indent="-342900" algn="l">
              <a:lnSpc>
                <a:spcPct val="100000"/>
              </a:lnSpc>
              <a:spcBef>
                <a:spcPts val="270"/>
              </a:spcBef>
              <a:spcAft>
                <a:spcPts val="0"/>
              </a:spcAft>
              <a:buClr>
                <a:schemeClr val="dk1"/>
              </a:buClr>
              <a:buSzPts val="1800"/>
              <a:buFont typeface="Arial"/>
              <a:buChar char="»"/>
              <a:defRPr sz="1350"/>
            </a:lvl9pPr>
          </a:lstStyle>
          <a:p>
            <a:endParaRPr/>
          </a:p>
        </p:txBody>
      </p:sp>
    </p:spTree>
    <p:extLst>
      <p:ext uri="{BB962C8B-B14F-4D97-AF65-F5344CB8AC3E}">
        <p14:creationId xmlns:p14="http://schemas.microsoft.com/office/powerpoint/2010/main" val="4246951421"/>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Tree>
    <p:extLst>
      <p:ext uri="{BB962C8B-B14F-4D97-AF65-F5344CB8AC3E}">
        <p14:creationId xmlns:p14="http://schemas.microsoft.com/office/powerpoint/2010/main" val="1402695839"/>
      </p:ext>
    </p:extLst>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Google Shape;6;p19">
            <a:extLst>
              <a:ext uri="{FF2B5EF4-FFF2-40B4-BE49-F238E27FC236}">
                <a16:creationId xmlns:a16="http://schemas.microsoft.com/office/drawing/2014/main" id="{DA54FE73-EDBB-213E-03DE-35E6F4EA3E2C}"/>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7" name="Google Shape;7;p19">
            <a:extLst>
              <a:ext uri="{FF2B5EF4-FFF2-40B4-BE49-F238E27FC236}">
                <a16:creationId xmlns:a16="http://schemas.microsoft.com/office/drawing/2014/main" id="{5B0F7AE8-ADB2-55CF-5B49-86AA8DA2C451}"/>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028" name="Google Shape;8;p19">
            <a:extLst>
              <a:ext uri="{FF2B5EF4-FFF2-40B4-BE49-F238E27FC236}">
                <a16:creationId xmlns:a16="http://schemas.microsoft.com/office/drawing/2014/main" id="{C6A263AF-FF8E-AE28-975C-8EACD18F4F47}"/>
              </a:ext>
            </a:extLst>
          </p:cNvPr>
          <p:cNvSpPr txBox="1">
            <a:spLocks noChangeArrowheads="1"/>
          </p:cNvSpPr>
          <p:nvPr/>
        </p:nvSpPr>
        <p:spPr bwMode="auto">
          <a:xfrm>
            <a:off x="457200" y="1217613"/>
            <a:ext cx="82296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2400"/>
            </a:pPr>
            <a:endParaRPr lang="en-US" altLang="en-US" sz="2400">
              <a:solidFill>
                <a:srgbClr val="FFFFFF"/>
              </a:solidFill>
            </a:endParaRPr>
          </a:p>
        </p:txBody>
      </p:sp>
      <p:sp>
        <p:nvSpPr>
          <p:cNvPr id="1029" name="Google Shape;9;p19">
            <a:extLst>
              <a:ext uri="{FF2B5EF4-FFF2-40B4-BE49-F238E27FC236}">
                <a16:creationId xmlns:a16="http://schemas.microsoft.com/office/drawing/2014/main" id="{43D1523C-25B9-8210-D604-754270922330}"/>
              </a:ext>
            </a:extLst>
          </p:cNvPr>
          <p:cNvSpPr txBox="1">
            <a:spLocks noChangeArrowheads="1"/>
          </p:cNvSpPr>
          <p:nvPr/>
        </p:nvSpPr>
        <p:spPr bwMode="auto">
          <a:xfrm>
            <a:off x="6435725" y="6489700"/>
            <a:ext cx="25257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Session III, Slide #</a:t>
            </a:r>
            <a:fld id="{C521D979-B2BE-4908-B875-BBF8C2E51DA1}" type="slidenum">
              <a:rPr lang="en-US" altLang="en-US" sz="1600" b="1"/>
              <a:pPr algn="r" eaLnBrk="1" hangingPunct="1">
                <a:buSzPts val="1600"/>
              </a:pPr>
              <a:t>‹#›</a:t>
            </a:fld>
            <a:endParaRPr lang="en-US" altLang="en-US"/>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7" r:id="rId4"/>
    <p:sldLayoutId id="2147483658" r:id="rId5"/>
  </p:sldLayoutIdLst>
  <p:hf hd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Google Shape;18;p23">
            <a:extLst>
              <a:ext uri="{FF2B5EF4-FFF2-40B4-BE49-F238E27FC236}">
                <a16:creationId xmlns:a16="http://schemas.microsoft.com/office/drawing/2014/main" id="{599EAD47-FFE2-81D6-BAA2-0D5410A61F95}"/>
              </a:ext>
            </a:extLst>
          </p:cNvPr>
          <p:cNvSpPr txBox="1">
            <a:spLocks noGrp="1" noChangeArrowheads="1"/>
          </p:cNvSpPr>
          <p:nvPr>
            <p:ph type="title"/>
          </p:nvPr>
        </p:nvSpPr>
        <p:spPr bwMode="auto">
          <a:xfrm>
            <a:off x="457200" y="25241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2051" name="Google Shape;19;p23">
            <a:extLst>
              <a:ext uri="{FF2B5EF4-FFF2-40B4-BE49-F238E27FC236}">
                <a16:creationId xmlns:a16="http://schemas.microsoft.com/office/drawing/2014/main" id="{29276B37-1A8E-707E-72C8-67B6A063B423}"/>
              </a:ext>
            </a:extLst>
          </p:cNvPr>
          <p:cNvSpPr txBox="1">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2052" name="Google Shape;20;p23">
            <a:extLst>
              <a:ext uri="{FF2B5EF4-FFF2-40B4-BE49-F238E27FC236}">
                <a16:creationId xmlns:a16="http://schemas.microsoft.com/office/drawing/2014/main" id="{069DA495-8522-294E-F916-DD593B256A0A}"/>
              </a:ext>
            </a:extLst>
          </p:cNvPr>
          <p:cNvSpPr txBox="1">
            <a:spLocks noChangeArrowheads="1"/>
          </p:cNvSpPr>
          <p:nvPr/>
        </p:nvSpPr>
        <p:spPr bwMode="auto">
          <a:xfrm>
            <a:off x="6457950" y="6384925"/>
            <a:ext cx="25034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r" eaLnBrk="1" hangingPunct="1">
              <a:buSzPts val="1600"/>
            </a:pPr>
            <a:r>
              <a:rPr lang="en-US" altLang="en-US" sz="1600" b="1"/>
              <a:t>Session III, Slide #  </a:t>
            </a:r>
            <a:fld id="{529F773B-EF2E-42C0-81CC-4B230A58E075}" type="slidenum">
              <a:rPr lang="en-US" altLang="en-US" sz="1600" b="1"/>
              <a:pPr algn="r" eaLnBrk="1" hangingPunct="1">
                <a:buSzPts val="1600"/>
              </a:pPr>
              <a:t>‹#›</a:t>
            </a:fld>
            <a:endParaRPr lang="en-US" altLang="en-US"/>
          </a:p>
        </p:txBody>
      </p:sp>
      <p:sp>
        <p:nvSpPr>
          <p:cNvPr id="2053" name="Google Shape;21;p23">
            <a:extLst>
              <a:ext uri="{FF2B5EF4-FFF2-40B4-BE49-F238E27FC236}">
                <a16:creationId xmlns:a16="http://schemas.microsoft.com/office/drawing/2014/main" id="{C9C6EB34-E513-9CDF-76BC-F470691AA915}"/>
              </a:ext>
            </a:extLst>
          </p:cNvPr>
          <p:cNvSpPr txBox="1">
            <a:spLocks noChangeArrowheads="1"/>
          </p:cNvSpPr>
          <p:nvPr/>
        </p:nvSpPr>
        <p:spPr bwMode="auto">
          <a:xfrm>
            <a:off x="471488" y="1239838"/>
            <a:ext cx="8229600" cy="152400"/>
          </a:xfrm>
          <a:prstGeom prst="rect">
            <a:avLst/>
          </a:prstGeom>
          <a:solidFill>
            <a:srgbClr val="008080"/>
          </a:solidFill>
          <a:ln w="9525">
            <a:solidFill>
              <a:srgbClr val="005000"/>
            </a:solidFill>
            <a:miter lim="800000"/>
            <a:headEnd type="none" w="sm" len="sm"/>
            <a:tailEnd type="none" w="sm" len="sm"/>
          </a:ln>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SzPts val="2400"/>
            </a:pPr>
            <a:endParaRPr lang="en-US" altLang="en-US" sz="2400">
              <a:solidFill>
                <a:srgbClr val="FFFFFF"/>
              </a:solidFill>
            </a:endParaRPr>
          </a:p>
        </p:txBody>
      </p:sp>
    </p:spTree>
  </p:cSld>
  <p:clrMap bg1="lt1" tx1="dk1" bg2="dk2" tx2="lt2" accent1="accent1" accent2="accent2" accent3="accent3" accent4="accent4" accent5="accent5" accent6="accent6" hlink="hlink" folHlink="folHlink"/>
  <p:sldLayoutIdLst>
    <p:sldLayoutId id="2147483656" r:id="rId1"/>
  </p:sldLayoutIdLst>
  <p:hf hdr="0" dt="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nam11.safelinks.protection.outlook.com/?url=https%3A%2F%2Fwww.cdc.gov%2Fmmwr%2Fvolumes%2F73%2Frr%2Frr7303a1.htm&amp;data=05%7C02%7CNeeta.Bhatnagar%40jhpiego.org%7Cb86213465f9e407707bc08dcf4db6321%7C26ef7fd22a7f4135a2e4de9acf168b2a%7C0%7C0%7C638654471016653610%7CUnknown%7CTWFpbGZsb3d8eyJWIjoiMC4wLjAwMDAiLCJQIjoiV2luMzIiLCJBTiI6Ik1haWwiLCJXVCI6Mn0%3D%7C0%7C%7C%7C&amp;sdata=lKvu3CUZVQ8QtvSocgvuidKIRKT8V3kfmUJsUod18Ek%3D&amp;reserved=0%20&#8203;"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fphandbook.org/sites/default/files/WHO-JHU-FPHandbook-2022Ed-v221115a.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hyperlink" Target="https://fphandbook.org/sites/default/files/WHO-JHU-FPHandbook-2022Ed-v221115a.pdf"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fphandbook.org/sites/default/files/WHO-JHU-FPHandbook-2022Ed-v221115a.pdf"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hyperlink" Target="https://nam11.safelinks.protection.outlook.com/?url=https%3A%2F%2Fwww.oatext.com%2FMalposition-and-displacement-of-intrauterine-devices%25E2%2580%2593diagnosis-management-and-prevention.php&amp;data=05%7C02%7CNeeta.Bhatnagar%40jhpiego.org%7Cb86213465f9e407707bc08dcf4db6321%7C26ef7fd22a7f4135a2e4de9acf168b2a%7C0%7C0%7C638654471016686046%7CUnknown%7CTWFpbGZsb3d8eyJWIjoiMC4wLjAwMDAiLCJQIjoiV2luMzIiLCJBTiI6Ik1haWwiLCJXVCI6Mn0%3D%7C0%7C%7C%7C&amp;sdata=SKONibOJxv%2F2Q93mT%2FXDyHVtAWjtlXqoxJcZwx2LAKg%3D&amp;reserved=0"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Google Shape;27;p1">
            <a:extLst>
              <a:ext uri="{FF2B5EF4-FFF2-40B4-BE49-F238E27FC236}">
                <a16:creationId xmlns:a16="http://schemas.microsoft.com/office/drawing/2014/main" id="{FB1C7C24-CBE4-8B8B-C656-528A8C32981B}"/>
              </a:ext>
            </a:extLst>
          </p:cNvPr>
          <p:cNvSpPr txBox="1">
            <a:spLocks noChangeArrowheads="1"/>
          </p:cNvSpPr>
          <p:nvPr/>
        </p:nvSpPr>
        <p:spPr bwMode="auto">
          <a:xfrm>
            <a:off x="338138" y="1457325"/>
            <a:ext cx="8453437" cy="261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buSzPts val="4000"/>
            </a:pPr>
            <a:r>
              <a:rPr lang="en-US" altLang="en-US" sz="4000" b="1" dirty="0">
                <a:latin typeface="Arial Black"/>
                <a:cs typeface="Arial"/>
                <a:sym typeface="Arial Black" panose="020B0A04020102020204" pitchFamily="34" charset="0"/>
              </a:rPr>
              <a:t>Hormonal Intrauterine Devices </a:t>
            </a:r>
            <a:r>
              <a:rPr lang="en-US" altLang="en-US" sz="4000" dirty="0">
                <a:latin typeface="Arial Black"/>
                <a:cs typeface="Arial"/>
                <a:sym typeface="Arial Black" panose="020B0A04020102020204" pitchFamily="34" charset="0"/>
              </a:rPr>
              <a:t>(H-IUDs)</a:t>
            </a:r>
            <a:r>
              <a:rPr lang="en-US" altLang="en-US" sz="4400" dirty="0">
                <a:latin typeface="Arial Black"/>
                <a:cs typeface="Arial"/>
                <a:sym typeface="Arial Black" panose="020B0A04020102020204" pitchFamily="34" charset="0"/>
              </a:rPr>
              <a:t> </a:t>
            </a:r>
            <a:br>
              <a:rPr lang="en-US" altLang="en-US" sz="4400" dirty="0">
                <a:latin typeface="Arial Black" panose="020B0A04020102020204" pitchFamily="34" charset="0"/>
              </a:rPr>
            </a:br>
            <a:endParaRPr lang="en-US" altLang="en-US"/>
          </a:p>
        </p:txBody>
      </p:sp>
      <p:sp>
        <p:nvSpPr>
          <p:cNvPr id="4098" name="Google Shape;28;p1">
            <a:extLst>
              <a:ext uri="{FF2B5EF4-FFF2-40B4-BE49-F238E27FC236}">
                <a16:creationId xmlns:a16="http://schemas.microsoft.com/office/drawing/2014/main" id="{6AD7BB74-E5D2-2027-CE2E-DB85F87149BB}"/>
              </a:ext>
            </a:extLst>
          </p:cNvPr>
          <p:cNvSpPr txBox="1">
            <a:spLocks noChangeArrowheads="1"/>
          </p:cNvSpPr>
          <p:nvPr/>
        </p:nvSpPr>
        <p:spPr bwMode="auto">
          <a:xfrm>
            <a:off x="1000125" y="3414713"/>
            <a:ext cx="7277100"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85000"/>
              </a:lnSpc>
              <a:buSzPts val="3200"/>
              <a:buFont typeface="Arial Black" panose="020B0A04020102020204" pitchFamily="34" charset="0"/>
              <a:buNone/>
            </a:pPr>
            <a:r>
              <a:rPr lang="en-US" altLang="en-US" sz="3200" b="1">
                <a:latin typeface="Arial Black" panose="020B0A04020102020204" pitchFamily="34" charset="0"/>
                <a:sym typeface="Arial Black" panose="020B0A04020102020204" pitchFamily="34" charset="0"/>
              </a:rPr>
              <a:t>Session III: Providing H-IUDs</a:t>
            </a:r>
            <a:endParaRPr lang="en-US" altLang="en-US"/>
          </a:p>
        </p:txBody>
      </p:sp>
      <p:pic>
        <p:nvPicPr>
          <p:cNvPr id="2" name="Picture 1" descr="A hand holding a needle&#10;&#10;Description automatically generated">
            <a:extLst>
              <a:ext uri="{FF2B5EF4-FFF2-40B4-BE49-F238E27FC236}">
                <a16:creationId xmlns:a16="http://schemas.microsoft.com/office/drawing/2014/main" id="{8A557184-1524-C234-6736-1545524ABA41}"/>
              </a:ext>
            </a:extLst>
          </p:cNvPr>
          <p:cNvPicPr>
            <a:picLocks noChangeAspect="1"/>
          </p:cNvPicPr>
          <p:nvPr/>
        </p:nvPicPr>
        <p:blipFill>
          <a:blip r:embed="rId3"/>
          <a:stretch>
            <a:fillRect/>
          </a:stretch>
        </p:blipFill>
        <p:spPr>
          <a:xfrm>
            <a:off x="3306041" y="4185018"/>
            <a:ext cx="2324100" cy="2209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1A316-2E15-AEBD-99E3-4920842A919A}"/>
              </a:ext>
            </a:extLst>
          </p:cNvPr>
          <p:cNvSpPr>
            <a:spLocks noGrp="1"/>
          </p:cNvSpPr>
          <p:nvPr>
            <p:ph type="title"/>
          </p:nvPr>
        </p:nvSpPr>
        <p:spPr/>
        <p:txBody>
          <a:bodyPr/>
          <a:lstStyle/>
          <a:p>
            <a:r>
              <a:rPr lang="en-US" sz="2800" b="1" dirty="0"/>
              <a:t>Session Objectives</a:t>
            </a:r>
          </a:p>
        </p:txBody>
      </p:sp>
      <p:sp>
        <p:nvSpPr>
          <p:cNvPr id="3" name="Text Placeholder 2">
            <a:extLst>
              <a:ext uri="{FF2B5EF4-FFF2-40B4-BE49-F238E27FC236}">
                <a16:creationId xmlns:a16="http://schemas.microsoft.com/office/drawing/2014/main" id="{E28A8B1E-37F4-32EC-5CA3-6A15E13874B3}"/>
              </a:ext>
            </a:extLst>
          </p:cNvPr>
          <p:cNvSpPr>
            <a:spLocks noGrp="1"/>
          </p:cNvSpPr>
          <p:nvPr>
            <p:ph type="body" idx="1"/>
          </p:nvPr>
        </p:nvSpPr>
        <p:spPr/>
        <p:txBody>
          <a:bodyPr/>
          <a:lstStyle/>
          <a:p>
            <a:r>
              <a:rPr lang="en-US" sz="2800" dirty="0"/>
              <a:t>Describe the timings for initiation of H-IUDs.</a:t>
            </a:r>
          </a:p>
          <a:p>
            <a:r>
              <a:rPr lang="en-US" sz="2800" dirty="0"/>
              <a:t>Correcting rumors and misinformation about H- IUDs</a:t>
            </a:r>
          </a:p>
          <a:p>
            <a:r>
              <a:rPr lang="en-US" sz="2800" dirty="0"/>
              <a:t>Describe in simple language what a client can expect before, during, and after an IUD insertion. </a:t>
            </a:r>
          </a:p>
          <a:p>
            <a:r>
              <a:rPr lang="en-US" sz="2800" dirty="0"/>
              <a:t>Describe and discuss the management of side effects and potential complications</a:t>
            </a:r>
          </a:p>
          <a:p>
            <a:endParaRPr lang="en-US" sz="2800" dirty="0"/>
          </a:p>
        </p:txBody>
      </p:sp>
    </p:spTree>
    <p:extLst>
      <p:ext uri="{BB962C8B-B14F-4D97-AF65-F5344CB8AC3E}">
        <p14:creationId xmlns:p14="http://schemas.microsoft.com/office/powerpoint/2010/main" val="1233395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Google Shape;35;p2">
            <a:extLst>
              <a:ext uri="{FF2B5EF4-FFF2-40B4-BE49-F238E27FC236}">
                <a16:creationId xmlns:a16="http://schemas.microsoft.com/office/drawing/2014/main" id="{70F3B3C2-DC73-A024-3EA4-7550FF5FD84C}"/>
              </a:ext>
            </a:extLst>
          </p:cNvPr>
          <p:cNvGraphicFramePr/>
          <p:nvPr/>
        </p:nvGraphicFramePr>
        <p:xfrm>
          <a:off x="342900" y="1606550"/>
          <a:ext cx="8229600" cy="4708525"/>
        </p:xfrm>
        <a:graphic>
          <a:graphicData uri="http://schemas.openxmlformats.org/drawingml/2006/table">
            <a:tbl>
              <a:tblPr>
                <a:noFill/>
                <a:tableStyleId>{9541780F-4399-4013-B097-34612B3F8B1F}</a:tableStyleId>
              </a:tblPr>
              <a:tblGrid>
                <a:gridCol w="2343350">
                  <a:extLst>
                    <a:ext uri="{9D8B030D-6E8A-4147-A177-3AD203B41FA5}">
                      <a16:colId xmlns:a16="http://schemas.microsoft.com/office/drawing/2014/main" val="20000"/>
                    </a:ext>
                  </a:extLst>
                </a:gridCol>
                <a:gridCol w="5886250">
                  <a:extLst>
                    <a:ext uri="{9D8B030D-6E8A-4147-A177-3AD203B41FA5}">
                      <a16:colId xmlns:a16="http://schemas.microsoft.com/office/drawing/2014/main" val="20001"/>
                    </a:ext>
                  </a:extLst>
                </a:gridCol>
              </a:tblGrid>
              <a:tr h="2247624">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Having menstrual cycles or switching from a non-hormonal method</a:t>
                      </a:r>
                      <a:endParaRPr sz="1800" u="none" strike="noStrike" cap="none"/>
                    </a:p>
                  </a:txBody>
                  <a:tcPr marL="91450" marR="91450" marT="45714" marB="45714">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31775" marR="0" lvl="0" indent="-231775" algn="l" rtl="0">
                        <a:lnSpc>
                          <a:spcPct val="100000"/>
                        </a:lnSpc>
                        <a:spcBef>
                          <a:spcPts val="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menstrual bleeding started in last 7 days, </a:t>
                      </a:r>
                      <a:r>
                        <a:rPr lang="en-US" sz="1800" b="0" i="0" u="none" strike="noStrike" cap="none" dirty="0">
                          <a:solidFill>
                            <a:srgbClr val="000000"/>
                          </a:solidFill>
                          <a:latin typeface="Arial"/>
                          <a:ea typeface="Arial"/>
                          <a:cs typeface="Arial"/>
                          <a:sym typeface="Arial"/>
                        </a:rPr>
                        <a:t>can insert IUD </a:t>
                      </a:r>
                      <a:r>
                        <a:rPr lang="en-US" sz="1800" b="1" i="0" u="none" strike="noStrike" cap="none" dirty="0">
                          <a:solidFill>
                            <a:srgbClr val="000000"/>
                          </a:solidFill>
                          <a:latin typeface="Arial"/>
                          <a:ea typeface="Arial"/>
                          <a:cs typeface="Arial"/>
                          <a:sym typeface="Arial"/>
                        </a:rPr>
                        <a:t>now</a:t>
                      </a:r>
                      <a:r>
                        <a:rPr lang="en-US" sz="1800" b="0" i="0" u="none" strike="noStrike" cap="none" dirty="0">
                          <a:solidFill>
                            <a:srgbClr val="000000"/>
                          </a:solidFill>
                          <a:latin typeface="Arial"/>
                          <a:ea typeface="Arial"/>
                          <a:cs typeface="Arial"/>
                          <a:sym typeface="Arial"/>
                        </a:rPr>
                        <a:t>. No back up needed</a:t>
                      </a:r>
                      <a:endParaRPr sz="1400" dirty="0"/>
                    </a:p>
                    <a:p>
                      <a:pPr marL="231775" marR="0" lvl="0" indent="-231775" algn="l" rtl="0">
                        <a:lnSpc>
                          <a:spcPct val="100000"/>
                        </a:lnSpc>
                        <a:spcBef>
                          <a:spcPts val="60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menstrual bleeding started more than 7 days ago, </a:t>
                      </a:r>
                      <a:r>
                        <a:rPr lang="en-US" sz="1800" b="0" i="0" u="none" strike="noStrike" cap="none" dirty="0">
                          <a:solidFill>
                            <a:srgbClr val="000000"/>
                          </a:solidFill>
                          <a:latin typeface="Arial"/>
                          <a:ea typeface="Arial"/>
                          <a:cs typeface="Arial"/>
                          <a:sym typeface="Arial"/>
                        </a:rPr>
                        <a:t>can insert IUD now if reasonably certain she is not pregnant. No need to wait for next menstrual period. Need a backup method for the first 7 days after insertion.</a:t>
                      </a:r>
                      <a:endParaRPr sz="1400" dirty="0"/>
                    </a:p>
                  </a:txBody>
                  <a:tcPr marL="91450" marR="91450" marT="45714" marB="45714">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0"/>
                  </a:ext>
                </a:extLst>
              </a:tr>
              <a:tr h="2460901">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Switching from a hormonal method, if she has been using method consistently and  correctly or otherwise certain not pregnant.</a:t>
                      </a:r>
                      <a:endParaRPr sz="1800" u="none" strike="noStrike" cap="none"/>
                    </a:p>
                  </a:txBody>
                  <a:tcPr marL="91450" marR="91450" marT="45714" marB="45714">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85750" marR="0" lvl="0" indent="-285750" algn="l" rtl="0">
                        <a:lnSpc>
                          <a:spcPct val="100000"/>
                        </a:lnSpc>
                        <a:spcBef>
                          <a:spcPts val="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menstrual bleeding started in last 7 days, </a:t>
                      </a:r>
                      <a:r>
                        <a:rPr lang="en-US" sz="1800" b="0" i="0" u="none" strike="noStrike" cap="none" dirty="0">
                          <a:solidFill>
                            <a:srgbClr val="000000"/>
                          </a:solidFill>
                          <a:latin typeface="Arial"/>
                          <a:ea typeface="Arial"/>
                          <a:cs typeface="Arial"/>
                          <a:sym typeface="Arial"/>
                        </a:rPr>
                        <a:t>can insert IUD </a:t>
                      </a:r>
                      <a:r>
                        <a:rPr lang="en-US" sz="1800" b="1" i="0" u="none" strike="noStrike" cap="none" dirty="0">
                          <a:solidFill>
                            <a:srgbClr val="000000"/>
                          </a:solidFill>
                          <a:latin typeface="Arial"/>
                          <a:ea typeface="Arial"/>
                          <a:cs typeface="Arial"/>
                          <a:sym typeface="Arial"/>
                        </a:rPr>
                        <a:t>now</a:t>
                      </a:r>
                      <a:r>
                        <a:rPr lang="en-US" sz="1800" b="0" i="0" u="none" strike="noStrike" cap="none" dirty="0">
                          <a:solidFill>
                            <a:srgbClr val="000000"/>
                          </a:solidFill>
                          <a:latin typeface="Arial"/>
                          <a:ea typeface="Arial"/>
                          <a:cs typeface="Arial"/>
                          <a:sym typeface="Arial"/>
                        </a:rPr>
                        <a:t>. No backup method needed.</a:t>
                      </a:r>
                      <a:endParaRPr lang="en-US" sz="1400" dirty="0"/>
                    </a:p>
                    <a:p>
                      <a:pPr marL="285750" marR="0" lvl="0" indent="-285750" algn="l" rtl="0">
                        <a:lnSpc>
                          <a:spcPct val="100000"/>
                        </a:lnSpc>
                        <a:spcBef>
                          <a:spcPts val="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menstrual bleeding started more than 7 days ago, </a:t>
                      </a:r>
                      <a:r>
                        <a:rPr lang="en-US" sz="1800" b="0" i="0" u="none" strike="noStrike" cap="none" dirty="0">
                          <a:solidFill>
                            <a:srgbClr val="000000"/>
                          </a:solidFill>
                          <a:latin typeface="Arial"/>
                          <a:ea typeface="Arial"/>
                          <a:cs typeface="Arial"/>
                          <a:sym typeface="Arial"/>
                        </a:rPr>
                        <a:t>can insert H-IUD </a:t>
                      </a:r>
                      <a:r>
                        <a:rPr lang="en-US" sz="1800" b="1" i="0" u="none" strike="noStrike" cap="none" dirty="0">
                          <a:solidFill>
                            <a:srgbClr val="000000"/>
                          </a:solidFill>
                          <a:latin typeface="Arial"/>
                          <a:ea typeface="Arial"/>
                          <a:cs typeface="Arial"/>
                          <a:sym typeface="Arial"/>
                        </a:rPr>
                        <a:t>now</a:t>
                      </a:r>
                      <a:r>
                        <a:rPr lang="en-US" sz="1800" b="0" i="0" u="none" strike="noStrike" cap="none" dirty="0">
                          <a:solidFill>
                            <a:srgbClr val="000000"/>
                          </a:solidFill>
                          <a:latin typeface="Arial"/>
                          <a:ea typeface="Arial"/>
                          <a:cs typeface="Arial"/>
                          <a:sym typeface="Arial"/>
                        </a:rPr>
                        <a:t>. Need a backup method for the first 7 days after insertion.</a:t>
                      </a:r>
                      <a:endParaRPr lang="en-US" sz="1400" dirty="0"/>
                    </a:p>
                    <a:p>
                      <a:pPr marL="285750" marR="0" lvl="0" indent="-285750" algn="l" rtl="0">
                        <a:lnSpc>
                          <a:spcPct val="100000"/>
                        </a:lnSpc>
                        <a:spcBef>
                          <a:spcPts val="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switching from an injectable</a:t>
                      </a:r>
                      <a:r>
                        <a:rPr lang="en-US" sz="1800" u="none" strike="noStrike" cap="none" dirty="0"/>
                        <a:t>, can have the H-IUD inserted when the repeat injection would have been given. No backup method needed.</a:t>
                      </a:r>
                      <a:endParaRPr sz="1800" u="none" strike="noStrike" cap="none" dirty="0"/>
                    </a:p>
                  </a:txBody>
                  <a:tcPr marL="91450" marR="91450" marT="45714" marB="45714">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6156" name="Google Shape;36;p2">
            <a:extLst>
              <a:ext uri="{FF2B5EF4-FFF2-40B4-BE49-F238E27FC236}">
                <a16:creationId xmlns:a16="http://schemas.microsoft.com/office/drawing/2014/main" id="{22886070-92BF-9A00-97B8-370D795E4C3B}"/>
              </a:ext>
            </a:extLst>
          </p:cNvPr>
          <p:cNvSpPr txBox="1">
            <a:spLocks noGrp="1" noChangeArrowheads="1"/>
          </p:cNvSpPr>
          <p:nvPr>
            <p:ph type="title"/>
          </p:nvPr>
        </p:nvSpPr>
        <p:spPr>
          <a:xfrm>
            <a:off x="342900" y="542925"/>
            <a:ext cx="8229600" cy="530225"/>
          </a:xfrm>
        </p:spPr>
        <p:txBody>
          <a:bodyPr/>
          <a:lstStyle/>
          <a:p>
            <a:pPr eaLnBrk="1" hangingPunct="1">
              <a:spcBef>
                <a:spcPct val="0"/>
              </a:spcBef>
              <a:spcAft>
                <a:spcPct val="0"/>
              </a:spcAft>
            </a:pPr>
            <a:r>
              <a:rPr lang="en-US" altLang="en-US" sz="3000" b="1">
                <a:latin typeface="Arial" panose="020B0604020202020204" pitchFamily="34" charset="0"/>
                <a:cs typeface="Arial" panose="020B0604020202020204" pitchFamily="34" charset="0"/>
              </a:rPr>
              <a:t>You May be Able to Get Your H-IUD Now</a:t>
            </a:r>
            <a:endParaRPr lang="en-US" altLang="en-US" sz="3800" b="1">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Google Shape;41;p28">
            <a:extLst>
              <a:ext uri="{FF2B5EF4-FFF2-40B4-BE49-F238E27FC236}">
                <a16:creationId xmlns:a16="http://schemas.microsoft.com/office/drawing/2014/main" id="{2E25950D-610E-2AA6-7C39-CFCA7093D7D9}"/>
              </a:ext>
            </a:extLst>
          </p:cNvPr>
          <p:cNvGraphicFramePr/>
          <p:nvPr/>
        </p:nvGraphicFramePr>
        <p:xfrm>
          <a:off x="303213" y="1516063"/>
          <a:ext cx="8534400" cy="4876849"/>
        </p:xfrm>
        <a:graphic>
          <a:graphicData uri="http://schemas.openxmlformats.org/drawingml/2006/table">
            <a:tbl>
              <a:tblPr>
                <a:noFill/>
                <a:tableStyleId>{9541780F-4399-4013-B097-34612B3F8B1F}</a:tableStyleId>
              </a:tblPr>
              <a:tblGrid>
                <a:gridCol w="2601908">
                  <a:extLst>
                    <a:ext uri="{9D8B030D-6E8A-4147-A177-3AD203B41FA5}">
                      <a16:colId xmlns:a16="http://schemas.microsoft.com/office/drawing/2014/main" val="20000"/>
                    </a:ext>
                  </a:extLst>
                </a:gridCol>
                <a:gridCol w="5932492">
                  <a:extLst>
                    <a:ext uri="{9D8B030D-6E8A-4147-A177-3AD203B41FA5}">
                      <a16:colId xmlns:a16="http://schemas.microsoft.com/office/drawing/2014/main" val="20001"/>
                    </a:ext>
                  </a:extLst>
                </a:gridCol>
              </a:tblGrid>
              <a:tr h="1539196">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No monthly bleeding (not related to childbirth or breastfeeding)</a:t>
                      </a:r>
                      <a:endParaRPr sz="1400"/>
                    </a:p>
                    <a:p>
                      <a:pPr marL="0" marR="0" lvl="0" indent="0" algn="l" rtl="0">
                        <a:lnSpc>
                          <a:spcPct val="100000"/>
                        </a:lnSpc>
                        <a:spcBef>
                          <a:spcPts val="600"/>
                        </a:spcBef>
                        <a:spcAft>
                          <a:spcPts val="0"/>
                        </a:spcAft>
                        <a:buClr>
                          <a:srgbClr val="000000"/>
                        </a:buClr>
                        <a:buSzPts val="1800"/>
                        <a:buFont typeface="Arial"/>
                        <a:buNone/>
                      </a:pPr>
                      <a:endParaRPr sz="1800" b="1" u="none" strike="noStrike" cap="none"/>
                    </a:p>
                  </a:txBody>
                  <a:tcPr marL="91450" marR="91450" marT="45723" marB="4572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85750" marR="0" lvl="0" indent="-285750" algn="l" rtl="0">
                        <a:lnSpc>
                          <a:spcPct val="100000"/>
                        </a:lnSpc>
                        <a:spcBef>
                          <a:spcPts val="0"/>
                        </a:spcBef>
                        <a:spcAft>
                          <a:spcPts val="0"/>
                        </a:spcAft>
                        <a:buClr>
                          <a:srgbClr val="FF3300"/>
                        </a:buClr>
                        <a:buSzPts val="1800"/>
                        <a:buFont typeface="Arial"/>
                        <a:buChar char="•"/>
                      </a:pPr>
                      <a:r>
                        <a:rPr lang="en-US" sz="2000" b="0" i="0" u="none" strike="noStrike" cap="none">
                          <a:solidFill>
                            <a:srgbClr val="000000"/>
                          </a:solidFill>
                          <a:latin typeface="Arial"/>
                          <a:ea typeface="Arial"/>
                          <a:cs typeface="Arial"/>
                          <a:sym typeface="Arial"/>
                        </a:rPr>
                        <a:t>Can be inserted any time if reasonably certain that  she is not pregnant. Use a backup method for the first 7 days after insertion.</a:t>
                      </a:r>
                      <a:endParaRPr sz="2000" b="0" i="0" u="none" strike="noStrike" cap="none">
                        <a:solidFill>
                          <a:srgbClr val="000000"/>
                        </a:solidFill>
                        <a:latin typeface="Arial"/>
                        <a:ea typeface="Arial"/>
                        <a:cs typeface="Arial"/>
                        <a:sym typeface="Arial"/>
                      </a:endParaRPr>
                    </a:p>
                  </a:txBody>
                  <a:tcPr marL="91450" marR="91450" marT="45723" marB="4572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0"/>
                  </a:ext>
                </a:extLst>
              </a:tr>
              <a:tr h="1737309">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H-IUD can be inserted in first 2 days after you give birth, whether or not you are breastfeeding</a:t>
                      </a:r>
                      <a:endParaRPr lang="en-US" sz="1800" u="none" strike="noStrike" cap="none"/>
                    </a:p>
                  </a:txBody>
                  <a:tcPr marL="91450" marR="91450" marT="45723" marB="4572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85750" marR="0" lvl="0" indent="-285750" algn="l" rtl="0">
                        <a:lnSpc>
                          <a:spcPct val="100000"/>
                        </a:lnSpc>
                        <a:spcBef>
                          <a:spcPts val="0"/>
                        </a:spcBef>
                        <a:spcAft>
                          <a:spcPts val="0"/>
                        </a:spcAft>
                        <a:buClr>
                          <a:srgbClr val="FF3300"/>
                        </a:buClr>
                        <a:buSzPts val="1800"/>
                        <a:buFont typeface="Arial"/>
                        <a:buChar char="•"/>
                      </a:pPr>
                      <a:r>
                        <a:rPr lang="en-US" sz="2000" b="0" i="0" u="none" strike="noStrike" cap="none">
                          <a:solidFill>
                            <a:srgbClr val="000000"/>
                          </a:solidFill>
                          <a:latin typeface="Arial"/>
                          <a:ea typeface="Arial"/>
                          <a:cs typeface="Arial"/>
                          <a:sym typeface="Arial"/>
                        </a:rPr>
                        <a:t>Can insert within 48 hours after birth (if no postpartum infection). Special training needed.</a:t>
                      </a:r>
                      <a:endParaRPr sz="1400"/>
                    </a:p>
                    <a:p>
                      <a:pPr marL="285750" marR="0" lvl="0" indent="-285750" algn="l" rtl="0">
                        <a:lnSpc>
                          <a:spcPct val="100000"/>
                        </a:lnSpc>
                        <a:spcBef>
                          <a:spcPts val="600"/>
                        </a:spcBef>
                        <a:spcAft>
                          <a:spcPts val="0"/>
                        </a:spcAft>
                        <a:buClr>
                          <a:srgbClr val="FF3300"/>
                        </a:buClr>
                        <a:buSzPts val="1800"/>
                        <a:buFont typeface="Arial"/>
                        <a:buChar char="•"/>
                      </a:pPr>
                      <a:r>
                        <a:rPr lang="en-US" sz="2000" b="0" i="0" u="none" strike="noStrike" cap="none">
                          <a:solidFill>
                            <a:srgbClr val="000000"/>
                          </a:solidFill>
                          <a:latin typeface="Arial"/>
                          <a:ea typeface="Arial"/>
                          <a:cs typeface="Arial"/>
                          <a:sym typeface="Arial"/>
                        </a:rPr>
                        <a:t>Can be inserted during a cesarean delivery after removal of placenta and before closure of uterus</a:t>
                      </a:r>
                      <a:endParaRPr sz="2000" b="0" i="0" u="none" strike="noStrike" cap="none">
                        <a:solidFill>
                          <a:srgbClr val="000000"/>
                        </a:solidFill>
                        <a:latin typeface="Arial"/>
                        <a:ea typeface="Arial"/>
                        <a:cs typeface="Arial"/>
                        <a:sym typeface="Arial"/>
                      </a:endParaRPr>
                    </a:p>
                  </a:txBody>
                  <a:tcPr marL="91450" marR="91450" marT="45723" marB="4572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1"/>
                  </a:ext>
                </a:extLst>
              </a:tr>
              <a:tr h="1600294">
                <a:tc>
                  <a:txBody>
                    <a:bodyPr/>
                    <a:lstStyle/>
                    <a:p>
                      <a:pPr marL="0" marR="0" lvl="0" indent="0" algn="l" rtl="0">
                        <a:lnSpc>
                          <a:spcPct val="100000"/>
                        </a:lnSpc>
                        <a:spcBef>
                          <a:spcPts val="0"/>
                        </a:spcBef>
                        <a:spcAft>
                          <a:spcPts val="0"/>
                        </a:spcAft>
                        <a:buClr>
                          <a:srgbClr val="000000"/>
                        </a:buClr>
                        <a:buSzPts val="1800"/>
                        <a:buFont typeface="Arial"/>
                        <a:buNone/>
                      </a:pPr>
                      <a:r>
                        <a:rPr lang="en-US" sz="1800" b="1" u="none" strike="noStrike" cap="none"/>
                        <a:t>More than 2 days but less than 4 weeks after giving birth</a:t>
                      </a:r>
                      <a:endParaRPr sz="1800" b="1" u="none" strike="noStrike" cap="none"/>
                    </a:p>
                  </a:txBody>
                  <a:tcPr marL="91450" marR="91450" marT="45723" marB="4572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31775" marR="0" lvl="0" indent="-231775" algn="l" rtl="0">
                        <a:lnSpc>
                          <a:spcPct val="100000"/>
                        </a:lnSpc>
                        <a:spcBef>
                          <a:spcPts val="0"/>
                        </a:spcBef>
                        <a:spcAft>
                          <a:spcPts val="0"/>
                        </a:spcAft>
                        <a:buClr>
                          <a:srgbClr val="FF3300"/>
                        </a:buClr>
                        <a:buSzPts val="1800"/>
                        <a:buFont typeface="Arial"/>
                        <a:buChar char="•"/>
                      </a:pPr>
                      <a:r>
                        <a:rPr lang="en-US" sz="2000" b="0" i="0" u="none" strike="noStrike" cap="none">
                          <a:solidFill>
                            <a:srgbClr val="000000"/>
                          </a:solidFill>
                          <a:latin typeface="Arial"/>
                          <a:ea typeface="Arial"/>
                          <a:cs typeface="Arial"/>
                          <a:sym typeface="Arial"/>
                        </a:rPr>
                        <a:t>Between 48 hours and 4 weeks after birth, </a:t>
                      </a:r>
                      <a:r>
                        <a:rPr lang="en-US" sz="2000" b="1" i="0" u="none" strike="noStrike" cap="none">
                          <a:solidFill>
                            <a:srgbClr val="000000"/>
                          </a:solidFill>
                          <a:latin typeface="Arial"/>
                          <a:ea typeface="Arial"/>
                          <a:cs typeface="Arial"/>
                          <a:sym typeface="Arial"/>
                        </a:rPr>
                        <a:t>delay insertion. </a:t>
                      </a:r>
                      <a:r>
                        <a:rPr lang="en-US" sz="2000" b="0" i="0" u="none" strike="noStrike" cap="none">
                          <a:solidFill>
                            <a:srgbClr val="000000"/>
                          </a:solidFill>
                          <a:latin typeface="Arial"/>
                          <a:ea typeface="Arial"/>
                          <a:cs typeface="Arial"/>
                          <a:sym typeface="Arial"/>
                        </a:rPr>
                        <a:t>Offer condoms or another method if she is not fully breastfeeding</a:t>
                      </a:r>
                      <a:endParaRPr sz="2000" b="0" i="0" u="none" strike="noStrike" cap="none">
                        <a:solidFill>
                          <a:srgbClr val="000000"/>
                        </a:solidFill>
                        <a:latin typeface="Arial"/>
                        <a:ea typeface="Arial"/>
                        <a:cs typeface="Arial"/>
                        <a:sym typeface="Arial"/>
                      </a:endParaRPr>
                    </a:p>
                  </a:txBody>
                  <a:tcPr marL="91450" marR="91450" marT="45723" marB="4572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2"/>
                  </a:ext>
                </a:extLst>
              </a:tr>
            </a:tbl>
          </a:graphicData>
        </a:graphic>
      </p:graphicFrame>
      <p:sp>
        <p:nvSpPr>
          <p:cNvPr id="8207" name="Google Shape;42;p28">
            <a:extLst>
              <a:ext uri="{FF2B5EF4-FFF2-40B4-BE49-F238E27FC236}">
                <a16:creationId xmlns:a16="http://schemas.microsoft.com/office/drawing/2014/main" id="{8816A817-523F-492F-05ED-9C6FEACB9EFD}"/>
              </a:ext>
            </a:extLst>
          </p:cNvPr>
          <p:cNvSpPr txBox="1">
            <a:spLocks noGrp="1" noChangeArrowheads="1"/>
          </p:cNvSpPr>
          <p:nvPr>
            <p:ph type="title"/>
          </p:nvPr>
        </p:nvSpPr>
        <p:spPr>
          <a:xfrm>
            <a:off x="455613" y="604838"/>
            <a:ext cx="8229600" cy="677862"/>
          </a:xfrm>
        </p:spPr>
        <p:txBody>
          <a:bodyPr/>
          <a:lstStyle/>
          <a:p>
            <a:pPr eaLnBrk="1" hangingPunct="1">
              <a:spcBef>
                <a:spcPct val="0"/>
              </a:spcBef>
              <a:spcAft>
                <a:spcPct val="0"/>
              </a:spcAft>
            </a:pPr>
            <a:r>
              <a:rPr lang="en-US" altLang="en-US" sz="3000" b="1">
                <a:latin typeface="Arial" panose="020B0604020202020204" pitchFamily="34" charset="0"/>
                <a:cs typeface="Arial" panose="020B0604020202020204" pitchFamily="34" charset="0"/>
              </a:rPr>
              <a:t>You May be Able to Get Your H-IUD Now</a:t>
            </a:r>
            <a:endParaRPr lang="en-US" altLang="en-US" sz="3800" b="1">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Google Shape;47;p29">
            <a:extLst>
              <a:ext uri="{FF2B5EF4-FFF2-40B4-BE49-F238E27FC236}">
                <a16:creationId xmlns:a16="http://schemas.microsoft.com/office/drawing/2014/main" id="{0D5EC713-A57D-E25F-CB42-C9754559E1A6}"/>
              </a:ext>
            </a:extLst>
          </p:cNvPr>
          <p:cNvGraphicFramePr/>
          <p:nvPr>
            <p:extLst>
              <p:ext uri="{D42A27DB-BD31-4B8C-83A1-F6EECF244321}">
                <p14:modId xmlns:p14="http://schemas.microsoft.com/office/powerpoint/2010/main" val="3241187885"/>
              </p:ext>
            </p:extLst>
          </p:nvPr>
        </p:nvGraphicFramePr>
        <p:xfrm>
          <a:off x="85725" y="1382713"/>
          <a:ext cx="8945563" cy="5194300"/>
        </p:xfrm>
        <a:graphic>
          <a:graphicData uri="http://schemas.openxmlformats.org/drawingml/2006/table">
            <a:tbl>
              <a:tblPr>
                <a:noFill/>
                <a:tableStyleId>{9541780F-4399-4013-B097-34612B3F8B1F}</a:tableStyleId>
              </a:tblPr>
              <a:tblGrid>
                <a:gridCol w="2727264">
                  <a:extLst>
                    <a:ext uri="{9D8B030D-6E8A-4147-A177-3AD203B41FA5}">
                      <a16:colId xmlns:a16="http://schemas.microsoft.com/office/drawing/2014/main" val="20000"/>
                    </a:ext>
                  </a:extLst>
                </a:gridCol>
                <a:gridCol w="6218299">
                  <a:extLst>
                    <a:ext uri="{9D8B030D-6E8A-4147-A177-3AD203B41FA5}">
                      <a16:colId xmlns:a16="http://schemas.microsoft.com/office/drawing/2014/main" val="20001"/>
                    </a:ext>
                  </a:extLst>
                </a:gridCol>
              </a:tblGrid>
              <a:tr h="2864092">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000000"/>
                          </a:solidFill>
                          <a:latin typeface="Arial"/>
                          <a:ea typeface="Arial"/>
                          <a:cs typeface="Arial"/>
                          <a:sym typeface="Arial"/>
                        </a:rPr>
                        <a:t>If not inserted within 2 days after birth, H-IUD can be inserted </a:t>
                      </a:r>
                      <a:r>
                        <a:rPr lang="en-US" sz="1800" b="1" i="0" u="none" strike="noStrike" cap="none" dirty="0">
                          <a:solidFill>
                            <a:srgbClr val="000000"/>
                          </a:solidFill>
                          <a:latin typeface="Arial"/>
                          <a:ea typeface="Arial"/>
                          <a:cs typeface="Arial"/>
                        </a:rPr>
                        <a:t>any time</a:t>
                      </a:r>
                      <a:r>
                        <a:rPr lang="en-US" sz="1800" b="1" i="0" u="none" strike="noStrike" cap="none" dirty="0">
                          <a:solidFill>
                            <a:srgbClr val="000000"/>
                          </a:solidFill>
                          <a:latin typeface="Arial"/>
                          <a:ea typeface="Arial"/>
                          <a:cs typeface="Arial"/>
                          <a:sym typeface="Arial"/>
                        </a:rPr>
                        <a:t> after 4 weeks postpartum, for fully or nearly fully breastfeeding women</a:t>
                      </a:r>
                      <a:endParaRPr lang="en-US" sz="1800" u="none" strike="noStrike" cap="none" dirty="0"/>
                    </a:p>
                  </a:txBody>
                  <a:tcPr marL="91450" marR="91450" marT="45724" marB="45724">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31775" marR="0" lvl="0" indent="-231775" algn="l" rtl="0">
                        <a:lnSpc>
                          <a:spcPct val="100000"/>
                        </a:lnSpc>
                        <a:spcBef>
                          <a:spcPts val="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monthly bleeding has not returned and less than 6 months postpartum, </a:t>
                      </a:r>
                      <a:r>
                        <a:rPr lang="en-US" sz="1800" b="0" i="0" u="none" strike="noStrike" cap="none" dirty="0">
                          <a:solidFill>
                            <a:srgbClr val="000000"/>
                          </a:solidFill>
                          <a:latin typeface="Arial"/>
                          <a:ea typeface="Arial"/>
                          <a:cs typeface="Arial"/>
                          <a:sym typeface="Arial"/>
                        </a:rPr>
                        <a:t>can insert IUD anytime. No backup method needed.</a:t>
                      </a:r>
                      <a:endParaRPr lang="en-US" sz="1000" b="0" i="0" u="none" strike="noStrike" cap="none" dirty="0">
                        <a:solidFill>
                          <a:srgbClr val="000000"/>
                        </a:solidFill>
                        <a:latin typeface="Arial"/>
                        <a:ea typeface="Arial"/>
                        <a:cs typeface="Arial"/>
                        <a:sym typeface="Arial"/>
                      </a:endParaRPr>
                    </a:p>
                    <a:p>
                      <a:pPr marL="231775" marR="0" lvl="0" indent="-231775" algn="l" rtl="0">
                        <a:lnSpc>
                          <a:spcPct val="100000"/>
                        </a:lnSpc>
                        <a:spcBef>
                          <a:spcPts val="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monthly bleeding has not returned and more than 6 months postpartum, </a:t>
                      </a:r>
                      <a:r>
                        <a:rPr lang="en-US" sz="1800" b="0" i="0" u="none" strike="noStrike" cap="none" dirty="0">
                          <a:solidFill>
                            <a:srgbClr val="000000"/>
                          </a:solidFill>
                          <a:latin typeface="Arial"/>
                          <a:ea typeface="Arial"/>
                          <a:cs typeface="Arial"/>
                          <a:sym typeface="Arial"/>
                        </a:rPr>
                        <a:t>can insert IUD anytime</a:t>
                      </a:r>
                      <a:r>
                        <a:rPr lang="en-US" sz="1800" b="1" i="0" u="none" strike="noStrike" cap="none" dirty="0">
                          <a:solidFill>
                            <a:srgbClr val="000000"/>
                          </a:solidFill>
                          <a:latin typeface="Arial"/>
                          <a:ea typeface="Arial"/>
                          <a:cs typeface="Arial"/>
                          <a:sym typeface="Arial"/>
                        </a:rPr>
                        <a:t> </a:t>
                      </a:r>
                      <a:r>
                        <a:rPr lang="en-US" sz="1800" b="0" i="0" u="none" strike="noStrike" cap="none" dirty="0">
                          <a:solidFill>
                            <a:srgbClr val="000000"/>
                          </a:solidFill>
                          <a:latin typeface="Arial"/>
                          <a:ea typeface="Arial"/>
                          <a:cs typeface="Arial"/>
                          <a:sym typeface="Arial"/>
                        </a:rPr>
                        <a:t>if reasonably certain that woman is not pregnant. Use backup method for first 7 days after insertion.</a:t>
                      </a:r>
                      <a:endParaRPr lang="en-US" sz="1000" b="0" i="0" u="none" strike="noStrike" cap="none" dirty="0">
                        <a:solidFill>
                          <a:srgbClr val="000000"/>
                        </a:solidFill>
                        <a:latin typeface="Arial"/>
                        <a:ea typeface="Arial"/>
                        <a:cs typeface="Arial"/>
                        <a:sym typeface="Arial"/>
                      </a:endParaRPr>
                    </a:p>
                    <a:p>
                      <a:pPr marL="231775" marR="0" lvl="0" indent="-231775" algn="l" rtl="0">
                        <a:lnSpc>
                          <a:spcPct val="100000"/>
                        </a:lnSpc>
                        <a:spcBef>
                          <a:spcPts val="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monthly bleeding has returned, </a:t>
                      </a:r>
                      <a:r>
                        <a:rPr lang="en-US" sz="1800" b="0" i="0" u="none" strike="noStrike" cap="none" dirty="0">
                          <a:solidFill>
                            <a:srgbClr val="000000"/>
                          </a:solidFill>
                          <a:latin typeface="Arial"/>
                          <a:ea typeface="Arial"/>
                          <a:cs typeface="Arial"/>
                          <a:sym typeface="Arial"/>
                        </a:rPr>
                        <a:t>can have H-IUD inserted as advised for women having menstrual cycles (as discussed earlier)</a:t>
                      </a:r>
                      <a:endParaRPr sz="1800" u="none" strike="noStrike" cap="none" dirty="0"/>
                    </a:p>
                  </a:txBody>
                  <a:tcPr marL="91450" marR="91450" marT="45724" marB="45724">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0"/>
                  </a:ext>
                </a:extLst>
              </a:tr>
              <a:tr h="2330208">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000000"/>
                          </a:solidFill>
                          <a:latin typeface="Arial"/>
                          <a:ea typeface="Arial"/>
                          <a:cs typeface="Arial"/>
                          <a:sym typeface="Arial"/>
                        </a:rPr>
                        <a:t>If not inserted within 2 days after birth, H-IUD can be inserted </a:t>
                      </a:r>
                      <a:r>
                        <a:rPr lang="en-US" sz="1800" b="1" i="0" u="none" strike="noStrike" cap="none" dirty="0">
                          <a:solidFill>
                            <a:srgbClr val="000000"/>
                          </a:solidFill>
                          <a:latin typeface="Arial"/>
                          <a:ea typeface="Arial"/>
                          <a:cs typeface="Arial"/>
                        </a:rPr>
                        <a:t>any time</a:t>
                      </a:r>
                      <a:r>
                        <a:rPr lang="en-US" sz="1800" b="1" i="0" u="none" strike="noStrike" cap="none" dirty="0">
                          <a:solidFill>
                            <a:srgbClr val="000000"/>
                          </a:solidFill>
                          <a:latin typeface="Arial"/>
                          <a:ea typeface="Arial"/>
                          <a:cs typeface="Arial"/>
                          <a:sym typeface="Arial"/>
                        </a:rPr>
                        <a:t> after 4 weeks postpartum, for women who are partially breastfeeding or not breastfeeding</a:t>
                      </a:r>
                      <a:endParaRPr sz="1400" u="none" strike="noStrike" cap="none" dirty="0"/>
                    </a:p>
                  </a:txBody>
                  <a:tcPr marL="91450" marR="91450" marT="45724" marB="45724">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tc>
                  <a:txBody>
                    <a:bodyPr/>
                    <a:lstStyle/>
                    <a:p>
                      <a:pPr marL="231775" marR="0" lvl="0" indent="-231775" algn="l" rtl="0">
                        <a:lnSpc>
                          <a:spcPct val="100000"/>
                        </a:lnSpc>
                        <a:spcBef>
                          <a:spcPts val="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monthly bleeding has not returned, </a:t>
                      </a:r>
                      <a:r>
                        <a:rPr lang="en-US" sz="1800" b="0" i="0" u="none" strike="noStrike" cap="none" dirty="0">
                          <a:solidFill>
                            <a:srgbClr val="000000"/>
                          </a:solidFill>
                          <a:latin typeface="Arial"/>
                          <a:ea typeface="Arial"/>
                          <a:cs typeface="Arial"/>
                          <a:sym typeface="Arial"/>
                        </a:rPr>
                        <a:t>insert anytime if it can be determined that she is not pregnant. Use backup method for first 7 days after insertion.</a:t>
                      </a:r>
                      <a:endParaRPr lang="en-US" sz="1000" b="0" i="0" u="none" strike="noStrike" cap="none" dirty="0">
                        <a:solidFill>
                          <a:srgbClr val="000000"/>
                        </a:solidFill>
                        <a:latin typeface="Arial"/>
                        <a:ea typeface="Arial"/>
                        <a:cs typeface="Arial"/>
                        <a:sym typeface="Arial"/>
                      </a:endParaRPr>
                    </a:p>
                    <a:p>
                      <a:pPr marL="231775" marR="0" lvl="0" indent="-231775" algn="l" rtl="0">
                        <a:lnSpc>
                          <a:spcPct val="100000"/>
                        </a:lnSpc>
                        <a:spcBef>
                          <a:spcPts val="0"/>
                        </a:spcBef>
                        <a:spcAft>
                          <a:spcPts val="0"/>
                        </a:spcAft>
                        <a:buClr>
                          <a:srgbClr val="FF3300"/>
                        </a:buClr>
                        <a:buSzPts val="1800"/>
                        <a:buFont typeface="Arial"/>
                        <a:buChar char="•"/>
                      </a:pPr>
                      <a:r>
                        <a:rPr lang="en-US" sz="1800" b="1" i="0" u="none" strike="noStrike" cap="none" dirty="0">
                          <a:solidFill>
                            <a:srgbClr val="FF3300"/>
                          </a:solidFill>
                          <a:latin typeface="Arial"/>
                          <a:ea typeface="Arial"/>
                          <a:cs typeface="Arial"/>
                          <a:sym typeface="Arial"/>
                        </a:rPr>
                        <a:t>If monthly bleeding has returned, </a:t>
                      </a:r>
                      <a:r>
                        <a:rPr lang="en-US" sz="1800" b="0" i="0" u="none" strike="noStrike" cap="none" dirty="0">
                          <a:solidFill>
                            <a:srgbClr val="000000"/>
                          </a:solidFill>
                          <a:latin typeface="Arial"/>
                          <a:ea typeface="Arial"/>
                          <a:cs typeface="Arial"/>
                          <a:sym typeface="Arial"/>
                        </a:rPr>
                        <a:t>can have H-IUD inserted as advised for women having menstrual cycles (as discussed earlier)</a:t>
                      </a:r>
                      <a:endParaRPr sz="1800" u="none" strike="noStrike" cap="none" dirty="0"/>
                    </a:p>
                  </a:txBody>
                  <a:tcPr marL="91450" marR="91450" marT="45724" marB="45724">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0252" name="Google Shape;48;p29">
            <a:extLst>
              <a:ext uri="{FF2B5EF4-FFF2-40B4-BE49-F238E27FC236}">
                <a16:creationId xmlns:a16="http://schemas.microsoft.com/office/drawing/2014/main" id="{7EA83918-7EE4-499C-FD68-800A9261D90D}"/>
              </a:ext>
            </a:extLst>
          </p:cNvPr>
          <p:cNvSpPr txBox="1">
            <a:spLocks noGrp="1" noChangeArrowheads="1"/>
          </p:cNvSpPr>
          <p:nvPr>
            <p:ph type="title"/>
          </p:nvPr>
        </p:nvSpPr>
        <p:spPr>
          <a:xfrm>
            <a:off x="457200" y="403225"/>
            <a:ext cx="8229600" cy="992188"/>
          </a:xfrm>
        </p:spPr>
        <p:txBody>
          <a:bodyPr/>
          <a:lstStyle/>
          <a:p>
            <a:pPr eaLnBrk="1" hangingPunct="1">
              <a:spcBef>
                <a:spcPct val="0"/>
              </a:spcBef>
              <a:spcAft>
                <a:spcPct val="0"/>
              </a:spcAft>
            </a:pPr>
            <a:r>
              <a:rPr lang="en-US" altLang="en-US" sz="3000" b="1">
                <a:latin typeface="Arial" panose="020B0604020202020204" pitchFamily="34" charset="0"/>
                <a:cs typeface="Arial" panose="020B0604020202020204" pitchFamily="34" charset="0"/>
              </a:rPr>
              <a:t>You May be Able to Get Your H-IUD Now</a:t>
            </a:r>
            <a:endParaRPr lang="en-US" altLang="en-US" sz="3800" b="1">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Google Shape;53;p3">
            <a:extLst>
              <a:ext uri="{FF2B5EF4-FFF2-40B4-BE49-F238E27FC236}">
                <a16:creationId xmlns:a16="http://schemas.microsoft.com/office/drawing/2014/main" id="{123AE48E-A3D6-E538-1EF7-B4F17EC3BC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500" y="1320800"/>
            <a:ext cx="8267700" cy="5346700"/>
          </a:xfrm>
          <a:prstGeom prst="rect">
            <a:avLst/>
          </a:prstGeom>
          <a:noFill/>
          <a:extLst>
            <a:ext uri="{909E8E84-426E-40DD-AFC4-6F175D3DCCD1}">
              <a14:hiddenFill xmlns:a14="http://schemas.microsoft.com/office/drawing/2010/main">
                <a:solidFill>
                  <a:srgbClr val="FFFFFF"/>
                </a:solidFill>
              </a14:hiddenFill>
            </a:ext>
          </a:extLst>
        </p:spPr>
      </p:pic>
      <p:sp>
        <p:nvSpPr>
          <p:cNvPr id="12290" name="Google Shape;54;p3">
            <a:extLst>
              <a:ext uri="{FF2B5EF4-FFF2-40B4-BE49-F238E27FC236}">
                <a16:creationId xmlns:a16="http://schemas.microsoft.com/office/drawing/2014/main" id="{3637DBFC-553C-353D-856F-7B80F34D9C73}"/>
              </a:ext>
            </a:extLst>
          </p:cNvPr>
          <p:cNvSpPr txBox="1">
            <a:spLocks noGrp="1" noChangeArrowheads="1"/>
          </p:cNvSpPr>
          <p:nvPr>
            <p:ph type="title"/>
          </p:nvPr>
        </p:nvSpPr>
        <p:spPr>
          <a:xfrm>
            <a:off x="457200" y="511175"/>
            <a:ext cx="8229600" cy="660400"/>
          </a:xfrm>
        </p:spPr>
        <p:txBody>
          <a:bodyPr/>
          <a:lstStyle/>
          <a:p>
            <a:pPr eaLnBrk="1" hangingPunct="1">
              <a:spcBef>
                <a:spcPct val="0"/>
              </a:spcBef>
              <a:spcAft>
                <a:spcPct val="0"/>
              </a:spcAft>
            </a:pPr>
            <a:r>
              <a:rPr lang="en-US" altLang="en-US" sz="3000" b="1">
                <a:latin typeface="Arial" panose="020B0604020202020204" pitchFamily="34" charset="0"/>
                <a:cs typeface="Arial" panose="020B0604020202020204" pitchFamily="34" charset="0"/>
              </a:rPr>
              <a:t>You May be Able to Get Your H-IUD Now</a:t>
            </a:r>
            <a:endParaRPr lang="en-US" altLang="en-US" sz="3800" b="1">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39C9A3D1-5EA4-975F-2B46-B731661E2CF8}"/>
              </a:ext>
            </a:extLst>
          </p:cNvPr>
          <p:cNvSpPr txBox="1"/>
          <p:nvPr/>
        </p:nvSpPr>
        <p:spPr>
          <a:xfrm>
            <a:off x="5557520" y="1381761"/>
            <a:ext cx="1005840" cy="338554"/>
          </a:xfrm>
          <a:prstGeom prst="rect">
            <a:avLst/>
          </a:prstGeom>
          <a:solidFill>
            <a:schemeClr val="bg1"/>
          </a:solidFill>
        </p:spPr>
        <p:txBody>
          <a:bodyPr wrap="square" rtlCol="0">
            <a:spAutoFit/>
          </a:bodyPr>
          <a:lstStyle/>
          <a:p>
            <a:r>
              <a:rPr lang="en-US" sz="1600" b="1" dirty="0"/>
              <a:t>H-IUD</a:t>
            </a:r>
          </a:p>
        </p:txBody>
      </p:sp>
      <p:sp>
        <p:nvSpPr>
          <p:cNvPr id="5" name="TextBox 4">
            <a:extLst>
              <a:ext uri="{FF2B5EF4-FFF2-40B4-BE49-F238E27FC236}">
                <a16:creationId xmlns:a16="http://schemas.microsoft.com/office/drawing/2014/main" id="{171C5CBB-CEE5-2DF6-4DCE-BF3DB147D9C6}"/>
              </a:ext>
            </a:extLst>
          </p:cNvPr>
          <p:cNvSpPr txBox="1"/>
          <p:nvPr/>
        </p:nvSpPr>
        <p:spPr>
          <a:xfrm>
            <a:off x="5557520" y="2264411"/>
            <a:ext cx="1005840" cy="338554"/>
          </a:xfrm>
          <a:prstGeom prst="rect">
            <a:avLst/>
          </a:prstGeom>
          <a:solidFill>
            <a:schemeClr val="bg1"/>
          </a:solidFill>
        </p:spPr>
        <p:txBody>
          <a:bodyPr wrap="square" rtlCol="0">
            <a:spAutoFit/>
          </a:bodyPr>
          <a:lstStyle/>
          <a:p>
            <a:r>
              <a:rPr lang="en-US" sz="1600" b="1" dirty="0"/>
              <a:t>H-IUD</a:t>
            </a:r>
          </a:p>
        </p:txBody>
      </p:sp>
      <p:sp>
        <p:nvSpPr>
          <p:cNvPr id="6" name="TextBox 5">
            <a:extLst>
              <a:ext uri="{FF2B5EF4-FFF2-40B4-BE49-F238E27FC236}">
                <a16:creationId xmlns:a16="http://schemas.microsoft.com/office/drawing/2014/main" id="{1EB65BB6-1159-5FAA-629B-A04DFBB1D07F}"/>
              </a:ext>
            </a:extLst>
          </p:cNvPr>
          <p:cNvSpPr txBox="1"/>
          <p:nvPr/>
        </p:nvSpPr>
        <p:spPr>
          <a:xfrm>
            <a:off x="3131820" y="3382011"/>
            <a:ext cx="1005840" cy="338554"/>
          </a:xfrm>
          <a:prstGeom prst="rect">
            <a:avLst/>
          </a:prstGeom>
          <a:solidFill>
            <a:schemeClr val="bg1"/>
          </a:solidFill>
        </p:spPr>
        <p:txBody>
          <a:bodyPr wrap="square" rtlCol="0">
            <a:spAutoFit/>
          </a:bodyPr>
          <a:lstStyle/>
          <a:p>
            <a:r>
              <a:rPr lang="en-US" sz="1600" b="1" dirty="0"/>
              <a:t>H-IUD</a:t>
            </a:r>
          </a:p>
        </p:txBody>
      </p:sp>
      <p:sp>
        <p:nvSpPr>
          <p:cNvPr id="7" name="TextBox 6">
            <a:extLst>
              <a:ext uri="{FF2B5EF4-FFF2-40B4-BE49-F238E27FC236}">
                <a16:creationId xmlns:a16="http://schemas.microsoft.com/office/drawing/2014/main" id="{3234999D-384A-8A2A-216C-68BABA5FBFB6}"/>
              </a:ext>
            </a:extLst>
          </p:cNvPr>
          <p:cNvSpPr txBox="1"/>
          <p:nvPr/>
        </p:nvSpPr>
        <p:spPr>
          <a:xfrm>
            <a:off x="4112260" y="5663299"/>
            <a:ext cx="1005840" cy="338554"/>
          </a:xfrm>
          <a:prstGeom prst="rect">
            <a:avLst/>
          </a:prstGeom>
          <a:solidFill>
            <a:schemeClr val="bg1"/>
          </a:solidFill>
        </p:spPr>
        <p:txBody>
          <a:bodyPr wrap="square" rtlCol="0">
            <a:spAutoFit/>
          </a:bodyPr>
          <a:lstStyle/>
          <a:p>
            <a:r>
              <a:rPr lang="en-US" sz="1600" b="1" dirty="0"/>
              <a:t>H-IUD</a:t>
            </a:r>
          </a:p>
        </p:txBody>
      </p:sp>
      <p:sp>
        <p:nvSpPr>
          <p:cNvPr id="8" name="TextBox 7">
            <a:extLst>
              <a:ext uri="{FF2B5EF4-FFF2-40B4-BE49-F238E27FC236}">
                <a16:creationId xmlns:a16="http://schemas.microsoft.com/office/drawing/2014/main" id="{CE544374-DE78-82C7-5F57-AD96CFD60878}"/>
              </a:ext>
            </a:extLst>
          </p:cNvPr>
          <p:cNvSpPr txBox="1"/>
          <p:nvPr/>
        </p:nvSpPr>
        <p:spPr>
          <a:xfrm>
            <a:off x="5932170" y="6177548"/>
            <a:ext cx="951230" cy="338554"/>
          </a:xfrm>
          <a:prstGeom prst="rect">
            <a:avLst/>
          </a:prstGeom>
          <a:solidFill>
            <a:schemeClr val="bg1"/>
          </a:solidFill>
        </p:spPr>
        <p:txBody>
          <a:bodyPr wrap="square" rtlCol="0">
            <a:spAutoFit/>
          </a:bodyPr>
          <a:lstStyle/>
          <a:p>
            <a:r>
              <a:rPr lang="en-US" sz="1600" b="1" dirty="0"/>
              <a:t>H-IUD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Google Shape;65;p4">
            <a:extLst>
              <a:ext uri="{FF2B5EF4-FFF2-40B4-BE49-F238E27FC236}">
                <a16:creationId xmlns:a16="http://schemas.microsoft.com/office/drawing/2014/main" id="{B3CBDBA4-57AA-05A3-DC2E-55C9C008F4E9}"/>
              </a:ext>
            </a:extLst>
          </p:cNvPr>
          <p:cNvSpPr txBox="1">
            <a:spLocks noGrp="1" noChangeArrowheads="1"/>
          </p:cNvSpPr>
          <p:nvPr>
            <p:ph type="title" idx="4294967295"/>
          </p:nvPr>
        </p:nvSpPr>
        <p:spPr>
          <a:xfrm>
            <a:off x="474663" y="152400"/>
            <a:ext cx="8229600" cy="1143000"/>
          </a:xfrm>
        </p:spPr>
        <p:txBody>
          <a:bodyPr/>
          <a:lstStyle/>
          <a:p>
            <a:pPr eaLnBrk="1" hangingPunct="1">
              <a:lnSpc>
                <a:spcPct val="95000"/>
              </a:lnSpc>
              <a:buSzPts val="3600"/>
            </a:pPr>
            <a:r>
              <a:rPr lang="en-US" altLang="en-US" sz="3000" b="1">
                <a:latin typeface="Arial" panose="020B0604020202020204" pitchFamily="34" charset="0"/>
                <a:cs typeface="Arial" panose="020B0604020202020204" pitchFamily="34" charset="0"/>
              </a:rPr>
              <a:t>Correcting Rumors and Misconceptions about H-IUDs</a:t>
            </a:r>
          </a:p>
        </p:txBody>
      </p:sp>
      <p:graphicFrame>
        <p:nvGraphicFramePr>
          <p:cNvPr id="66" name="Google Shape;66;p4">
            <a:extLst>
              <a:ext uri="{FF2B5EF4-FFF2-40B4-BE49-F238E27FC236}">
                <a16:creationId xmlns:a16="http://schemas.microsoft.com/office/drawing/2014/main" id="{A6C96991-A892-39AC-78F7-ECE4C0B8ECDB}"/>
              </a:ext>
            </a:extLst>
          </p:cNvPr>
          <p:cNvGraphicFramePr/>
          <p:nvPr>
            <p:extLst>
              <p:ext uri="{D42A27DB-BD31-4B8C-83A1-F6EECF244321}">
                <p14:modId xmlns:p14="http://schemas.microsoft.com/office/powerpoint/2010/main" val="1284574298"/>
              </p:ext>
            </p:extLst>
          </p:nvPr>
        </p:nvGraphicFramePr>
        <p:xfrm>
          <a:off x="457200" y="1433513"/>
          <a:ext cx="8433288" cy="5028971"/>
        </p:xfrm>
        <a:graphic>
          <a:graphicData uri="http://schemas.openxmlformats.org/drawingml/2006/table">
            <a:tbl>
              <a:tblPr firstRow="1" bandRow="1">
                <a:noFill/>
                <a:tableStyleId>{9541780F-4399-4013-B097-34612B3F8B1F}</a:tableStyleId>
              </a:tblPr>
              <a:tblGrid>
                <a:gridCol w="3480406">
                  <a:extLst>
                    <a:ext uri="{9D8B030D-6E8A-4147-A177-3AD203B41FA5}">
                      <a16:colId xmlns:a16="http://schemas.microsoft.com/office/drawing/2014/main" val="20000"/>
                    </a:ext>
                  </a:extLst>
                </a:gridCol>
                <a:gridCol w="4952882">
                  <a:extLst>
                    <a:ext uri="{9D8B030D-6E8A-4147-A177-3AD203B41FA5}">
                      <a16:colId xmlns:a16="http://schemas.microsoft.com/office/drawing/2014/main" val="20001"/>
                    </a:ext>
                  </a:extLst>
                </a:gridCol>
              </a:tblGrid>
              <a:tr h="369285">
                <a:tc>
                  <a:txBody>
                    <a:bodyPr/>
                    <a:lstStyle/>
                    <a:p>
                      <a:pPr marL="0" marR="0" lvl="0" indent="0" algn="l" rtl="0">
                        <a:lnSpc>
                          <a:spcPct val="100000"/>
                        </a:lnSpc>
                        <a:spcBef>
                          <a:spcPts val="0"/>
                        </a:spcBef>
                        <a:spcAft>
                          <a:spcPts val="0"/>
                        </a:spcAft>
                        <a:buNone/>
                      </a:pPr>
                      <a:r>
                        <a:rPr lang="en-US" sz="1600" b="1" u="none" strike="noStrike" cap="none" dirty="0"/>
                        <a:t>Rumor/Misconception </a:t>
                      </a:r>
                      <a:endParaRPr sz="1600" b="1" u="none" strike="noStrike" cap="none" dirty="0"/>
                    </a:p>
                  </a:txBody>
                  <a:tcPr marL="91457" marR="91457" marT="45724" marB="45724"/>
                </a:tc>
                <a:tc>
                  <a:txBody>
                    <a:bodyPr/>
                    <a:lstStyle/>
                    <a:p>
                      <a:pPr marL="0" marR="0" lvl="0" indent="0" algn="ctr" rtl="0">
                        <a:lnSpc>
                          <a:spcPct val="100000"/>
                        </a:lnSpc>
                        <a:spcBef>
                          <a:spcPts val="0"/>
                        </a:spcBef>
                        <a:spcAft>
                          <a:spcPts val="0"/>
                        </a:spcAft>
                        <a:buNone/>
                      </a:pPr>
                      <a:r>
                        <a:rPr lang="en-US" sz="1600" b="1" u="none" strike="noStrike" cap="none" dirty="0"/>
                        <a:t>Reality </a:t>
                      </a:r>
                      <a:endParaRPr sz="1600" dirty="0"/>
                    </a:p>
                  </a:txBody>
                  <a:tcPr marL="91457" marR="91457" marT="45724" marB="45724"/>
                </a:tc>
                <a:extLst>
                  <a:ext uri="{0D108BD9-81ED-4DB2-BD59-A6C34878D82A}">
                    <a16:rowId xmlns:a16="http://schemas.microsoft.com/office/drawing/2014/main" val="10000"/>
                  </a:ext>
                </a:extLst>
              </a:tr>
              <a:tr h="904113">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Causes pain during sex</a:t>
                      </a:r>
                      <a:endParaRPr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Does not cause pain during sex. Occasionally the partner can feel the strings if they are cut too short or too long.</a:t>
                      </a:r>
                      <a:r>
                        <a:rPr lang="en-US" sz="1600" b="0" i="0" u="none" strike="noStrike" cap="none" dirty="0">
                          <a:solidFill>
                            <a:srgbClr val="000000"/>
                          </a:solidFill>
                          <a:latin typeface="Arial"/>
                          <a:ea typeface="Arial"/>
                          <a:cs typeface="Arial"/>
                          <a:sym typeface="Arial"/>
                        </a:rPr>
                        <a:t> </a:t>
                      </a:r>
                      <a:endParaRPr sz="1600" dirty="0"/>
                    </a:p>
                  </a:txBody>
                  <a:tcPr marL="91457" marR="91457" marT="45724" marB="45724"/>
                </a:tc>
                <a:extLst>
                  <a:ext uri="{0D108BD9-81ED-4DB2-BD59-A6C34878D82A}">
                    <a16:rowId xmlns:a16="http://schemas.microsoft.com/office/drawing/2014/main" val="10001"/>
                  </a:ext>
                </a:extLst>
              </a:tr>
              <a:tr h="636699">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cs typeface="Arial"/>
                        </a:rPr>
                        <a:t>It prevents pregnancy by causing an abortion</a:t>
                      </a:r>
                      <a:endParaRPr sz="1600" b="0" i="0" u="none" strike="noStrike" cap="none" dirty="0">
                        <a:solidFill>
                          <a:srgbClr val="000000"/>
                        </a:solidFill>
                        <a:latin typeface="Arial"/>
                        <a:cs typeface="Arial"/>
                      </a:endParaRPr>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The mechanism of action of the H-IUD is to prevent the egg and sperm from meeting.</a:t>
                      </a:r>
                      <a:endParaRPr sz="1600" b="0" i="0" u="none" strike="noStrike" cap="none" dirty="0">
                        <a:solidFill>
                          <a:srgbClr val="000000"/>
                        </a:solidFill>
                        <a:latin typeface="Arial"/>
                        <a:cs typeface="Arial"/>
                      </a:endParaRPr>
                    </a:p>
                  </a:txBody>
                  <a:tcPr marL="91457" marR="91457" marT="45724" marB="45724"/>
                </a:tc>
                <a:extLst>
                  <a:ext uri="{0D108BD9-81ED-4DB2-BD59-A6C34878D82A}">
                    <a16:rowId xmlns:a16="http://schemas.microsoft.com/office/drawing/2014/main" val="10002"/>
                  </a:ext>
                </a:extLst>
              </a:tr>
              <a:tr h="904113">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Absence of monthly bleeding  means the woman is no longer fertile.</a:t>
                      </a:r>
                      <a:r>
                        <a:rPr lang="en-US" sz="1600" b="0" i="0" u="none" strike="noStrike" cap="none" dirty="0">
                          <a:solidFill>
                            <a:srgbClr val="000000"/>
                          </a:solidFill>
                          <a:latin typeface="Arial"/>
                          <a:ea typeface="Arial"/>
                          <a:cs typeface="Arial"/>
                          <a:sym typeface="Arial"/>
                        </a:rPr>
                        <a:t> </a:t>
                      </a:r>
                      <a:endParaRPr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When the device is removed, bleeding will return and fertility is quickly restored.</a:t>
                      </a:r>
                      <a:endParaRPr sz="1600" b="0" i="0" u="none" strike="noStrike" cap="none" dirty="0">
                        <a:solidFill>
                          <a:srgbClr val="000000"/>
                        </a:solidFill>
                        <a:latin typeface="Arial"/>
                        <a:cs typeface="Arial"/>
                      </a:endParaRPr>
                    </a:p>
                  </a:txBody>
                  <a:tcPr marL="91457" marR="91457" marT="45724" marB="45724"/>
                </a:tc>
                <a:extLst>
                  <a:ext uri="{0D108BD9-81ED-4DB2-BD59-A6C34878D82A}">
                    <a16:rowId xmlns:a16="http://schemas.microsoft.com/office/drawing/2014/main" val="10003"/>
                  </a:ext>
                </a:extLst>
              </a:tr>
              <a:tr h="1171526">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Absence of bleeding is unhealthy. Dirty blood remains accumulated in the body.</a:t>
                      </a:r>
                      <a:endParaRPr lang="en-US"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Bleeding is reduced or stopped as the hormone in the H-IUD thins the lining of the uterus, so there is no bleeding. Dirty blood is not collected in the body. This helps in improving </a:t>
                      </a:r>
                      <a:r>
                        <a:rPr lang="en-US" sz="1600" b="0" i="0" u="none" strike="noStrike" cap="none" dirty="0" err="1">
                          <a:solidFill>
                            <a:srgbClr val="000000"/>
                          </a:solidFill>
                          <a:latin typeface="Arial"/>
                          <a:ea typeface="Arial"/>
                          <a:cs typeface="Arial"/>
                        </a:rPr>
                        <a:t>anemia.Women</a:t>
                      </a:r>
                      <a:r>
                        <a:rPr lang="en-US" sz="1600" b="0" i="0" u="none" strike="noStrike" cap="none" dirty="0">
                          <a:solidFill>
                            <a:srgbClr val="000000"/>
                          </a:solidFill>
                          <a:latin typeface="Arial"/>
                          <a:ea typeface="Arial"/>
                          <a:cs typeface="Arial"/>
                        </a:rPr>
                        <a:t> prefer reduced bleeding and amenorrhea.</a:t>
                      </a:r>
                      <a:endParaRPr sz="1600" b="0" i="0" u="none" strike="noStrike" cap="none" dirty="0">
                        <a:solidFill>
                          <a:srgbClr val="000000"/>
                        </a:solidFill>
                        <a:latin typeface="Arial"/>
                        <a:cs typeface="Arial"/>
                      </a:endParaRPr>
                    </a:p>
                  </a:txBody>
                  <a:tcPr marL="91457" marR="91457" marT="45724" marB="45724"/>
                </a:tc>
                <a:extLst>
                  <a:ext uri="{0D108BD9-81ED-4DB2-BD59-A6C34878D82A}">
                    <a16:rowId xmlns:a16="http://schemas.microsoft.com/office/drawing/2014/main" val="10004"/>
                  </a:ext>
                </a:extLst>
              </a:tr>
              <a:tr h="904113">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Can move through the body, including to the heart and brain.</a:t>
                      </a:r>
                      <a:endParaRPr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The IUD stays within the uterus like a seed within a shell. In very rare cases, during insertion, the device can go through the wall into the abdominal cavity.</a:t>
                      </a:r>
                      <a:endParaRPr sz="1600" b="0" i="0" u="none" strike="noStrike" cap="none" dirty="0">
                        <a:solidFill>
                          <a:srgbClr val="000000"/>
                        </a:solidFill>
                        <a:latin typeface="Arial"/>
                        <a:cs typeface="Arial"/>
                      </a:endParaRPr>
                    </a:p>
                  </a:txBody>
                  <a:tcPr marL="91457" marR="91457" marT="45724" marB="45724"/>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37535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Google Shape;65;p4">
            <a:extLst>
              <a:ext uri="{FF2B5EF4-FFF2-40B4-BE49-F238E27FC236}">
                <a16:creationId xmlns:a16="http://schemas.microsoft.com/office/drawing/2014/main" id="{B3CBDBA4-57AA-05A3-DC2E-55C9C008F4E9}"/>
              </a:ext>
            </a:extLst>
          </p:cNvPr>
          <p:cNvSpPr txBox="1">
            <a:spLocks noGrp="1" noChangeArrowheads="1"/>
          </p:cNvSpPr>
          <p:nvPr>
            <p:ph type="title" idx="4294967295"/>
          </p:nvPr>
        </p:nvSpPr>
        <p:spPr>
          <a:xfrm>
            <a:off x="474663" y="152400"/>
            <a:ext cx="8229600" cy="1143000"/>
          </a:xfrm>
        </p:spPr>
        <p:txBody>
          <a:bodyPr/>
          <a:lstStyle/>
          <a:p>
            <a:pPr eaLnBrk="1" hangingPunct="1">
              <a:lnSpc>
                <a:spcPct val="95000"/>
              </a:lnSpc>
              <a:buSzPts val="3600"/>
            </a:pPr>
            <a:r>
              <a:rPr lang="en-US" altLang="en-US" sz="3000" b="1">
                <a:latin typeface="Arial" panose="020B0604020202020204" pitchFamily="34" charset="0"/>
                <a:cs typeface="Arial" panose="020B0604020202020204" pitchFamily="34" charset="0"/>
              </a:rPr>
              <a:t>Correcting Rumors and Misconceptions about H-IUDs</a:t>
            </a:r>
          </a:p>
        </p:txBody>
      </p:sp>
      <p:graphicFrame>
        <p:nvGraphicFramePr>
          <p:cNvPr id="66" name="Google Shape;66;p4">
            <a:extLst>
              <a:ext uri="{FF2B5EF4-FFF2-40B4-BE49-F238E27FC236}">
                <a16:creationId xmlns:a16="http://schemas.microsoft.com/office/drawing/2014/main" id="{A6C96991-A892-39AC-78F7-ECE4C0B8ECDB}"/>
              </a:ext>
            </a:extLst>
          </p:cNvPr>
          <p:cNvGraphicFramePr/>
          <p:nvPr>
            <p:extLst>
              <p:ext uri="{D42A27DB-BD31-4B8C-83A1-F6EECF244321}">
                <p14:modId xmlns:p14="http://schemas.microsoft.com/office/powerpoint/2010/main" val="254350951"/>
              </p:ext>
            </p:extLst>
          </p:nvPr>
        </p:nvGraphicFramePr>
        <p:xfrm>
          <a:off x="474663" y="1688123"/>
          <a:ext cx="8229600" cy="4810235"/>
        </p:xfrm>
        <a:graphic>
          <a:graphicData uri="http://schemas.openxmlformats.org/drawingml/2006/table">
            <a:tbl>
              <a:tblPr firstRow="1" bandRow="1">
                <a:noFill/>
                <a:tableStyleId>{9541780F-4399-4013-B097-34612B3F8B1F}</a:tableStyleId>
              </a:tblPr>
              <a:tblGrid>
                <a:gridCol w="3171452">
                  <a:extLst>
                    <a:ext uri="{9D8B030D-6E8A-4147-A177-3AD203B41FA5}">
                      <a16:colId xmlns:a16="http://schemas.microsoft.com/office/drawing/2014/main" val="20000"/>
                    </a:ext>
                  </a:extLst>
                </a:gridCol>
                <a:gridCol w="5058148">
                  <a:extLst>
                    <a:ext uri="{9D8B030D-6E8A-4147-A177-3AD203B41FA5}">
                      <a16:colId xmlns:a16="http://schemas.microsoft.com/office/drawing/2014/main" val="20001"/>
                    </a:ext>
                  </a:extLst>
                </a:gridCol>
              </a:tblGrid>
              <a:tr h="360107">
                <a:tc>
                  <a:txBody>
                    <a:bodyPr/>
                    <a:lstStyle/>
                    <a:p>
                      <a:pPr marL="0" marR="0" lvl="0" indent="0" algn="l" rtl="0">
                        <a:lnSpc>
                          <a:spcPct val="100000"/>
                        </a:lnSpc>
                        <a:spcBef>
                          <a:spcPts val="0"/>
                        </a:spcBef>
                        <a:spcAft>
                          <a:spcPts val="0"/>
                        </a:spcAft>
                        <a:buNone/>
                      </a:pPr>
                      <a:r>
                        <a:rPr lang="en-US" sz="1600" b="1" u="none" strike="noStrike" cap="none" dirty="0"/>
                        <a:t>Rumor/Misconception </a:t>
                      </a:r>
                      <a:endParaRPr sz="1600" b="1" u="none" strike="noStrike" cap="none" dirty="0"/>
                    </a:p>
                  </a:txBody>
                  <a:tcPr marL="91457" marR="91457" marT="45724" marB="45724"/>
                </a:tc>
                <a:tc>
                  <a:txBody>
                    <a:bodyPr/>
                    <a:lstStyle/>
                    <a:p>
                      <a:pPr marL="0" marR="0" lvl="0" indent="0" algn="ctr" rtl="0">
                        <a:lnSpc>
                          <a:spcPct val="100000"/>
                        </a:lnSpc>
                        <a:spcBef>
                          <a:spcPts val="0"/>
                        </a:spcBef>
                        <a:spcAft>
                          <a:spcPts val="0"/>
                        </a:spcAft>
                        <a:buNone/>
                      </a:pPr>
                      <a:r>
                        <a:rPr lang="en-US" sz="1600" b="1" u="none" strike="noStrike" cap="none" dirty="0"/>
                        <a:t>Reality </a:t>
                      </a:r>
                      <a:endParaRPr sz="1600" dirty="0"/>
                    </a:p>
                  </a:txBody>
                  <a:tcPr marL="91457" marR="91457" marT="45724" marB="45724"/>
                </a:tc>
                <a:extLst>
                  <a:ext uri="{0D108BD9-81ED-4DB2-BD59-A6C34878D82A}">
                    <a16:rowId xmlns:a16="http://schemas.microsoft.com/office/drawing/2014/main" val="10000"/>
                  </a:ext>
                </a:extLst>
              </a:tr>
              <a:tr h="767329">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Increases risk of ectopic pregnancy</a:t>
                      </a:r>
                      <a:endParaRPr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Reduces</a:t>
                      </a:r>
                      <a:r>
                        <a:rPr lang="en-US" sz="1600" b="0" i="0" u="none" strike="noStrike" cap="none" dirty="0">
                          <a:solidFill>
                            <a:srgbClr val="000000"/>
                          </a:solidFill>
                          <a:latin typeface="Arial"/>
                          <a:ea typeface="Arial"/>
                          <a:cs typeface="Arial"/>
                          <a:sym typeface="Arial"/>
                        </a:rPr>
                        <a:t> the risk of ectopic pregnancy. </a:t>
                      </a:r>
                      <a:r>
                        <a:rPr lang="en-US" sz="1600" b="0" i="0" u="none" strike="noStrike" cap="none" noProof="0" dirty="0">
                          <a:solidFill>
                            <a:srgbClr val="000000"/>
                          </a:solidFill>
                        </a:rPr>
                        <a:t>However, on a very rare occasion when an </a:t>
                      </a:r>
                      <a:r>
                        <a:rPr lang="en-US" sz="1600" b="0" i="0" u="none" strike="noStrike" cap="none" noProof="0" dirty="0">
                          <a:solidFill>
                            <a:srgbClr val="000000"/>
                          </a:solidFill>
                          <a:latin typeface="Arial"/>
                        </a:rPr>
                        <a:t>H-IUD fails, the risk of the pregnancy being ectopic is high.</a:t>
                      </a:r>
                      <a:endParaRPr lang="en-US" dirty="0"/>
                    </a:p>
                  </a:txBody>
                  <a:tcPr marL="91457" marR="91457" marT="45724" marB="45724"/>
                </a:tc>
                <a:extLst>
                  <a:ext uri="{0D108BD9-81ED-4DB2-BD59-A6C34878D82A}">
                    <a16:rowId xmlns:a16="http://schemas.microsoft.com/office/drawing/2014/main" val="10001"/>
                  </a:ext>
                </a:extLst>
              </a:tr>
              <a:tr h="571934">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Are only for women who have had children</a:t>
                      </a:r>
                      <a:endParaRPr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Can be used by women who have had children and those who have not</a:t>
                      </a:r>
                      <a:r>
                        <a:rPr lang="en-US" sz="1600" b="0" i="0" u="none" strike="noStrike" cap="none" dirty="0">
                          <a:solidFill>
                            <a:srgbClr val="000000"/>
                          </a:solidFill>
                          <a:latin typeface="Arial"/>
                          <a:ea typeface="Arial"/>
                          <a:cs typeface="Arial"/>
                        </a:rPr>
                        <a:t>.</a:t>
                      </a:r>
                      <a:endParaRPr sz="1600" dirty="0"/>
                    </a:p>
                  </a:txBody>
                  <a:tcPr marL="91457" marR="91457" marT="45724" marB="45724"/>
                </a:tc>
                <a:extLst>
                  <a:ext uri="{0D108BD9-81ED-4DB2-BD59-A6C34878D82A}">
                    <a16:rowId xmlns:a16="http://schemas.microsoft.com/office/drawing/2014/main" val="10002"/>
                  </a:ext>
                </a:extLst>
              </a:tr>
              <a:tr h="571934">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Are not safe for adolescents </a:t>
                      </a:r>
                      <a:endParaRPr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Can be used by women of any age, including adolescents</a:t>
                      </a:r>
                      <a:endParaRPr sz="1600" dirty="0"/>
                    </a:p>
                  </a:txBody>
                  <a:tcPr marL="91457" marR="91457" marT="45724" marB="45724"/>
                </a:tc>
                <a:extLst>
                  <a:ext uri="{0D108BD9-81ED-4DB2-BD59-A6C34878D82A}">
                    <a16:rowId xmlns:a16="http://schemas.microsoft.com/office/drawing/2014/main" val="10003"/>
                  </a:ext>
                </a:extLst>
              </a:tr>
              <a:tr h="994684">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An H-IUD can’t be</a:t>
                      </a:r>
                      <a:endParaRPr lang="en-US" sz="1600" dirty="0"/>
                    </a:p>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inserted immediately postpartum</a:t>
                      </a:r>
                      <a:endParaRPr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rPr>
                        <a:t>It</a:t>
                      </a:r>
                      <a:r>
                        <a:rPr lang="en-US" sz="1600" b="0" i="0" u="none" strike="noStrike" cap="none" dirty="0">
                          <a:solidFill>
                            <a:srgbClr val="000000"/>
                          </a:solidFill>
                          <a:latin typeface="Arial"/>
                          <a:ea typeface="Arial"/>
                          <a:cs typeface="Arial"/>
                          <a:sym typeface="Arial"/>
                        </a:rPr>
                        <a:t> can be inserted by a trained provider immediately after a vaginal delivery(within 10 minutes of delivery of the placenta) or up to 48 hours following vaginal delivery</a:t>
                      </a:r>
                      <a:r>
                        <a:rPr lang="en-US" sz="1600" b="0" i="0" u="none" strike="noStrike" cap="none" dirty="0">
                          <a:solidFill>
                            <a:srgbClr val="000000"/>
                          </a:solidFill>
                          <a:latin typeface="Arial"/>
                          <a:ea typeface="Arial"/>
                          <a:cs typeface="Arial"/>
                        </a:rPr>
                        <a:t>. It can be</a:t>
                      </a:r>
                      <a:r>
                        <a:rPr lang="en-US" sz="1600" b="0" i="0" u="none" strike="noStrike" cap="none" dirty="0">
                          <a:solidFill>
                            <a:srgbClr val="000000"/>
                          </a:solidFill>
                          <a:latin typeface="Arial"/>
                          <a:ea typeface="Arial"/>
                          <a:cs typeface="Arial"/>
                          <a:sym typeface="Arial"/>
                        </a:rPr>
                        <a:t> </a:t>
                      </a:r>
                      <a:r>
                        <a:rPr lang="en-US" sz="1600" b="0" i="0" u="none" strike="noStrike" cap="none" dirty="0">
                          <a:solidFill>
                            <a:srgbClr val="000000"/>
                          </a:solidFill>
                          <a:latin typeface="Arial"/>
                          <a:ea typeface="Arial"/>
                          <a:cs typeface="Arial"/>
                        </a:rPr>
                        <a:t>inserted during</a:t>
                      </a:r>
                      <a:r>
                        <a:rPr lang="en-US" sz="1600" b="0" i="0" u="none" strike="noStrike" cap="none" dirty="0">
                          <a:solidFill>
                            <a:srgbClr val="000000"/>
                          </a:solidFill>
                          <a:latin typeface="Arial"/>
                          <a:ea typeface="Arial"/>
                          <a:cs typeface="Arial"/>
                          <a:sym typeface="Arial"/>
                        </a:rPr>
                        <a:t> a cesarean section.</a:t>
                      </a:r>
                      <a:endParaRPr sz="1600" dirty="0"/>
                    </a:p>
                  </a:txBody>
                  <a:tcPr marL="91457" marR="91457" marT="45724" marB="45724"/>
                </a:tc>
                <a:extLst>
                  <a:ext uri="{0D108BD9-81ED-4DB2-BD59-A6C34878D82A}">
                    <a16:rowId xmlns:a16="http://schemas.microsoft.com/office/drawing/2014/main" val="10004"/>
                  </a:ext>
                </a:extLst>
              </a:tr>
              <a:tr h="571934">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Increase the risk of getting STIs, including HIV</a:t>
                      </a:r>
                      <a:endParaRPr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Do not increase the risk of any STI, including HIV.</a:t>
                      </a:r>
                      <a:endParaRPr sz="1600" dirty="0"/>
                    </a:p>
                  </a:txBody>
                  <a:tcPr marL="91457" marR="91457" marT="45724" marB="45724"/>
                </a:tc>
                <a:extLst>
                  <a:ext uri="{0D108BD9-81ED-4DB2-BD59-A6C34878D82A}">
                    <a16:rowId xmlns:a16="http://schemas.microsoft.com/office/drawing/2014/main" val="10005"/>
                  </a:ext>
                </a:extLst>
              </a:tr>
              <a:tr h="804946">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Must be inserted during monthly bleeding</a:t>
                      </a:r>
                      <a:endParaRPr sz="1600" dirty="0"/>
                    </a:p>
                  </a:txBody>
                  <a:tcPr marL="91457" marR="91457" marT="45724" marB="45724"/>
                </a:tc>
                <a:tc>
                  <a:txBody>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Arial"/>
                          <a:ea typeface="Arial"/>
                          <a:cs typeface="Arial"/>
                          <a:sym typeface="Arial"/>
                        </a:rPr>
                        <a:t>Can be inserted at any time during menstrual cycle when it is reasonably certain that the woman  is not pregnant.</a:t>
                      </a:r>
                      <a:endParaRPr sz="1600" dirty="0"/>
                    </a:p>
                  </a:txBody>
                  <a:tcPr marL="91457" marR="91457" marT="45724" marB="45724"/>
                </a:tc>
                <a:extLst>
                  <a:ext uri="{0D108BD9-81ED-4DB2-BD59-A6C34878D82A}">
                    <a16:rowId xmlns:a16="http://schemas.microsoft.com/office/drawing/2014/main" val="10006"/>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15"/>
          <p:cNvSpPr txBox="1">
            <a:spLocks noGrp="1"/>
          </p:cNvSpPr>
          <p:nvPr>
            <p:ph type="title"/>
          </p:nvPr>
        </p:nvSpPr>
        <p:spPr>
          <a:xfrm>
            <a:off x="457200" y="252412"/>
            <a:ext cx="8229600" cy="114300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a:latin typeface="Arial Black"/>
                <a:ea typeface="Arial Black"/>
                <a:cs typeface="Arial Black"/>
                <a:sym typeface="Arial Black"/>
              </a:rPr>
              <a:t>Providing IUD services</a:t>
            </a:r>
            <a:br>
              <a:rPr lang="en-US" sz="3000" b="1">
                <a:latin typeface="Arial Black"/>
                <a:ea typeface="Arial Black"/>
                <a:cs typeface="Arial Black"/>
                <a:sym typeface="Arial Black"/>
              </a:rPr>
            </a:br>
            <a:r>
              <a:rPr lang="en-US" sz="3000" b="1">
                <a:latin typeface="Arial Black"/>
                <a:ea typeface="Arial Black"/>
                <a:cs typeface="Arial Black"/>
                <a:sym typeface="Arial Black"/>
              </a:rPr>
              <a:t>Explaining the Insertion procedure</a:t>
            </a:r>
            <a:endParaRPr/>
          </a:p>
        </p:txBody>
      </p:sp>
      <p:sp>
        <p:nvSpPr>
          <p:cNvPr id="280" name="Google Shape;280;p15"/>
          <p:cNvSpPr txBox="1">
            <a:spLocks noGrp="1"/>
          </p:cNvSpPr>
          <p:nvPr>
            <p:ph type="body" idx="1"/>
          </p:nvPr>
        </p:nvSpPr>
        <p:spPr>
          <a:xfrm>
            <a:off x="457200" y="1706369"/>
            <a:ext cx="8639272" cy="4233275"/>
          </a:xfrm>
          <a:prstGeom prst="rect">
            <a:avLst/>
          </a:prstGeom>
          <a:noFill/>
          <a:ln>
            <a:noFill/>
          </a:ln>
        </p:spPr>
        <p:txBody>
          <a:bodyPr spcFirstLastPara="1" wrap="square" lIns="68550" tIns="34275" rIns="68550" bIns="34275" anchor="t" anchorCtr="0">
            <a:noAutofit/>
          </a:bodyPr>
          <a:lstStyle/>
          <a:p>
            <a:pPr marL="0" lvl="0" indent="0" algn="l" rtl="0">
              <a:lnSpc>
                <a:spcPct val="100000"/>
              </a:lnSpc>
              <a:spcBef>
                <a:spcPts val="270"/>
              </a:spcBef>
              <a:spcAft>
                <a:spcPts val="0"/>
              </a:spcAft>
              <a:buSzPts val="1800"/>
              <a:buNone/>
            </a:pPr>
            <a:r>
              <a:rPr lang="en-US" sz="1700" dirty="0"/>
              <a:t>Talk to the woman before, during, and after the insertion procedure and obtain consent.</a:t>
            </a:r>
            <a:endParaRPr sz="1725" dirty="0"/>
          </a:p>
          <a:p>
            <a:pPr marL="0" lvl="0" indent="0" algn="l" rtl="0">
              <a:lnSpc>
                <a:spcPct val="100000"/>
              </a:lnSpc>
              <a:spcBef>
                <a:spcPts val="270"/>
              </a:spcBef>
              <a:spcAft>
                <a:spcPts val="0"/>
              </a:spcAft>
              <a:buSzPts val="1800"/>
              <a:buNone/>
            </a:pPr>
            <a:endParaRPr sz="1725" b="1" dirty="0"/>
          </a:p>
          <a:p>
            <a:pPr marL="0" lvl="0" indent="0" algn="l" rtl="0">
              <a:lnSpc>
                <a:spcPct val="100000"/>
              </a:lnSpc>
              <a:spcBef>
                <a:spcPts val="270"/>
              </a:spcBef>
              <a:spcAft>
                <a:spcPts val="0"/>
              </a:spcAft>
              <a:buSzPts val="1800"/>
              <a:buNone/>
            </a:pPr>
            <a:r>
              <a:rPr lang="en-US" sz="1700" b="1" dirty="0"/>
              <a:t>Before the insertion:</a:t>
            </a:r>
            <a:endParaRPr sz="1700" b="1" dirty="0"/>
          </a:p>
          <a:p>
            <a:pPr marL="342900" indent="-257175"/>
            <a:r>
              <a:rPr lang="en-US" sz="1700" dirty="0"/>
              <a:t>Confirm that the woman still wants the IUD.</a:t>
            </a:r>
            <a:endParaRPr sz="1700" dirty="0"/>
          </a:p>
          <a:p>
            <a:pPr marL="342900" lvl="0" indent="-257175" algn="l" rtl="0">
              <a:lnSpc>
                <a:spcPct val="100000"/>
              </a:lnSpc>
              <a:spcBef>
                <a:spcPts val="270"/>
              </a:spcBef>
              <a:spcAft>
                <a:spcPts val="0"/>
              </a:spcAft>
              <a:buClr>
                <a:srgbClr val="000000"/>
              </a:buClr>
              <a:buSzPts val="1800"/>
              <a:buChar char="•"/>
            </a:pPr>
            <a:r>
              <a:rPr lang="en-US" sz="1700" dirty="0"/>
              <a:t>Counsel her on the insertion procedure and obtain consent.</a:t>
            </a:r>
            <a:endParaRPr sz="1700" dirty="0"/>
          </a:p>
          <a:p>
            <a:pPr marL="342900" lvl="0" indent="-257175" algn="l" rtl="0">
              <a:lnSpc>
                <a:spcPct val="100000"/>
              </a:lnSpc>
              <a:spcBef>
                <a:spcPts val="270"/>
              </a:spcBef>
              <a:spcAft>
                <a:spcPts val="0"/>
              </a:spcAft>
              <a:buSzPts val="1800"/>
              <a:buChar char="•"/>
            </a:pPr>
            <a:r>
              <a:rPr lang="en-US" sz="1700" dirty="0"/>
              <a:t>Tell her gently, briefly, and in simple language what you are going to do.</a:t>
            </a:r>
            <a:endParaRPr sz="1700" dirty="0"/>
          </a:p>
          <a:p>
            <a:pPr marL="371475" indent="-285750"/>
            <a:r>
              <a:rPr lang="en-US" sz="1700" dirty="0"/>
              <a:t>Explain to her what she may expect during the procedure - It is generally quick but she may experience pain during placement. </a:t>
            </a:r>
            <a:r>
              <a:rPr lang="en-US" sz="1700" i="1" dirty="0"/>
              <a:t>Postpartum insertions are less painful as the cervical os is open.</a:t>
            </a:r>
            <a:endParaRPr lang="en-US" sz="1800" i="1" dirty="0"/>
          </a:p>
          <a:p>
            <a:pPr marL="371475" indent="-285750"/>
            <a:r>
              <a:rPr lang="en-US" sz="1700" dirty="0"/>
              <a:t>Respond to any questions that she may have</a:t>
            </a:r>
            <a:endParaRPr lang="en-US" dirty="0"/>
          </a:p>
          <a:p>
            <a:pPr marL="85725" indent="0">
              <a:buNone/>
            </a:pPr>
            <a:endParaRPr lang="en-US" sz="1700" dirty="0"/>
          </a:p>
          <a:p>
            <a:pPr marL="85725" lvl="0" indent="0" algn="l" rtl="0">
              <a:lnSpc>
                <a:spcPct val="100000"/>
              </a:lnSpc>
              <a:spcBef>
                <a:spcPts val="270"/>
              </a:spcBef>
              <a:spcAft>
                <a:spcPts val="0"/>
              </a:spcAft>
              <a:buSzPts val="1800"/>
              <a:buNone/>
            </a:pPr>
            <a:endParaRPr sz="1725" b="1" dirty="0"/>
          </a:p>
          <a:p>
            <a:pPr marL="85725" lvl="0" indent="0" algn="l" rtl="0">
              <a:lnSpc>
                <a:spcPct val="100000"/>
              </a:lnSpc>
              <a:spcBef>
                <a:spcPts val="270"/>
              </a:spcBef>
              <a:spcAft>
                <a:spcPts val="0"/>
              </a:spcAft>
              <a:buSzPts val="1800"/>
              <a:buNone/>
            </a:pPr>
            <a:endParaRPr sz="1725" dirty="0"/>
          </a:p>
        </p:txBody>
      </p:sp>
    </p:spTree>
    <p:extLst>
      <p:ext uri="{BB962C8B-B14F-4D97-AF65-F5344CB8AC3E}">
        <p14:creationId xmlns:p14="http://schemas.microsoft.com/office/powerpoint/2010/main" val="2851818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5B5FA-5E31-498A-EF08-D52CD61A4633}"/>
              </a:ext>
            </a:extLst>
          </p:cNvPr>
          <p:cNvSpPr>
            <a:spLocks noGrp="1"/>
          </p:cNvSpPr>
          <p:nvPr>
            <p:ph type="title"/>
          </p:nvPr>
        </p:nvSpPr>
        <p:spPr>
          <a:xfrm>
            <a:off x="309716" y="301573"/>
            <a:ext cx="8229600" cy="1143000"/>
          </a:xfrm>
        </p:spPr>
        <p:txBody>
          <a:bodyPr/>
          <a:lstStyle/>
          <a:p>
            <a:r>
              <a:rPr lang="en-US" sz="3000" b="1" dirty="0">
                <a:latin typeface="Arial Black"/>
              </a:rPr>
              <a:t>Pain management during IUD placement</a:t>
            </a:r>
          </a:p>
        </p:txBody>
      </p:sp>
      <p:sp>
        <p:nvSpPr>
          <p:cNvPr id="3" name="Text Placeholder 2">
            <a:extLst>
              <a:ext uri="{FF2B5EF4-FFF2-40B4-BE49-F238E27FC236}">
                <a16:creationId xmlns:a16="http://schemas.microsoft.com/office/drawing/2014/main" id="{9CAE6AC8-D3AA-C28C-D1C5-10F787F12861}"/>
              </a:ext>
            </a:extLst>
          </p:cNvPr>
          <p:cNvSpPr>
            <a:spLocks noGrp="1"/>
          </p:cNvSpPr>
          <p:nvPr>
            <p:ph type="body" idx="1"/>
          </p:nvPr>
        </p:nvSpPr>
        <p:spPr/>
        <p:txBody>
          <a:bodyPr/>
          <a:lstStyle/>
          <a:p>
            <a:endParaRPr lang="en-US" dirty="0"/>
          </a:p>
          <a:p>
            <a:pPr marL="371475" indent="-285750"/>
            <a:r>
              <a:rPr lang="en-US" sz="1700" dirty="0"/>
              <a:t>All clients should be counseled on the potential pain experienced during IUD placement as well as the risks, benefits, and alternatives of different options for pain management.</a:t>
            </a:r>
            <a:r>
              <a:rPr lang="en-US" dirty="0">
                <a:latin typeface="Nunito"/>
              </a:rPr>
              <a:t> </a:t>
            </a:r>
            <a:endParaRPr lang="en-US" sz="1700" dirty="0">
              <a:solidFill>
                <a:srgbClr val="003366"/>
              </a:solidFill>
            </a:endParaRPr>
          </a:p>
          <a:p>
            <a:pPr marL="371475" indent="-285750"/>
            <a:r>
              <a:rPr lang="en-US" sz="1700" dirty="0"/>
              <a:t>Experience of pain during IUD placement is individualized and varies from discomfort to real pain. </a:t>
            </a:r>
            <a:endParaRPr lang="en-US" sz="1700" dirty="0">
              <a:solidFill>
                <a:srgbClr val="003366"/>
              </a:solidFill>
            </a:endParaRPr>
          </a:p>
          <a:p>
            <a:pPr marL="371475" indent="-285750"/>
            <a:r>
              <a:rPr lang="en-US" sz="1700" dirty="0"/>
              <a:t>Pain management includes provider concerns about ease of insertion especially in nulliparous women and women with a previous caesarean section.</a:t>
            </a:r>
          </a:p>
          <a:p>
            <a:pPr marL="371475" indent="-285750"/>
            <a:r>
              <a:rPr lang="en-US" sz="1700" dirty="0"/>
              <a:t> A supportive environment, talking with the client throughout the procedure, and using breathing techniques may be helpful. </a:t>
            </a:r>
            <a:endParaRPr lang="en-US" sz="1700" dirty="0">
              <a:solidFill>
                <a:srgbClr val="003366"/>
              </a:solidFill>
            </a:endParaRPr>
          </a:p>
          <a:p>
            <a:pPr marL="371475" indent="-285750"/>
            <a:r>
              <a:rPr lang="en-US" sz="1700" dirty="0"/>
              <a:t>Paracervical block using 20 ml of 1% Lidocaine is recommended for pain management. </a:t>
            </a:r>
            <a:endParaRPr lang="en-US" sz="1700" dirty="0">
              <a:solidFill>
                <a:srgbClr val="003366"/>
              </a:solidFill>
            </a:endParaRPr>
          </a:p>
          <a:p>
            <a:pPr marL="342900" indent="-257175"/>
            <a:r>
              <a:rPr lang="en-US" sz="1700" dirty="0"/>
              <a:t>Ibuprofen (200–400 mg), paracetamol (325–1,000 mg), or other pain reliever may be given 30 mins before insertion to reduce cramping and pain</a:t>
            </a:r>
          </a:p>
          <a:p>
            <a:pPr marL="342900" indent="-257175"/>
            <a:endParaRPr lang="en-US" sz="1700" dirty="0"/>
          </a:p>
          <a:p>
            <a:pPr marL="342900" indent="-257175"/>
            <a:endParaRPr lang="en-US" sz="1700" dirty="0"/>
          </a:p>
          <a:p>
            <a:pPr marL="342900" indent="-257175"/>
            <a:endParaRPr lang="en-US" sz="1700" dirty="0"/>
          </a:p>
          <a:p>
            <a:pPr marL="342900" indent="-257175"/>
            <a:r>
              <a:rPr lang="en-US" sz="1700" dirty="0">
                <a:hlinkClick r:id="rId2"/>
              </a:rPr>
              <a:t>CDC Recommends</a:t>
            </a:r>
            <a:endParaRPr lang="en-US" sz="1700" dirty="0"/>
          </a:p>
          <a:p>
            <a:pPr marL="342900" indent="-257175"/>
            <a:endParaRPr lang="en-US" sz="1700" dirty="0"/>
          </a:p>
          <a:p>
            <a:pPr marL="85725" indent="0">
              <a:buNone/>
            </a:pPr>
            <a:endParaRPr lang="en-US" dirty="0"/>
          </a:p>
        </p:txBody>
      </p:sp>
    </p:spTree>
    <p:extLst>
      <p:ext uri="{BB962C8B-B14F-4D97-AF65-F5344CB8AC3E}">
        <p14:creationId xmlns:p14="http://schemas.microsoft.com/office/powerpoint/2010/main" val="984496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16"/>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200" b="1" i="0" u="none" strike="noStrike" cap="none" dirty="0">
                <a:solidFill>
                  <a:srgbClr val="000000"/>
                </a:solidFill>
                <a:latin typeface="Arial Black"/>
                <a:ea typeface="Arial Black"/>
                <a:cs typeface="Arial Black"/>
                <a:sym typeface="Arial Black"/>
              </a:rPr>
              <a:t>Providing IUD services</a:t>
            </a:r>
            <a:endParaRPr sz="3200" dirty="0"/>
          </a:p>
        </p:txBody>
      </p:sp>
      <p:sp>
        <p:nvSpPr>
          <p:cNvPr id="286" name="Google Shape;286;p16"/>
          <p:cNvSpPr txBox="1">
            <a:spLocks noGrp="1"/>
          </p:cNvSpPr>
          <p:nvPr>
            <p:ph type="body" idx="1"/>
          </p:nvPr>
        </p:nvSpPr>
        <p:spPr>
          <a:xfrm>
            <a:off x="457200" y="1600200"/>
            <a:ext cx="8229600" cy="4525962"/>
          </a:xfrm>
          <a:prstGeom prst="rect">
            <a:avLst/>
          </a:prstGeom>
          <a:noFill/>
          <a:ln>
            <a:noFill/>
          </a:ln>
        </p:spPr>
        <p:txBody>
          <a:bodyPr spcFirstLastPara="1" wrap="square" lIns="91425" tIns="45700" rIns="91425" bIns="45700" anchor="t" anchorCtr="0">
            <a:noAutofit/>
          </a:bodyPr>
          <a:lstStyle/>
          <a:p>
            <a:pPr marL="85725" marR="0" lvl="0" indent="0" algn="l" rtl="0">
              <a:lnSpc>
                <a:spcPct val="100000"/>
              </a:lnSpc>
              <a:spcBef>
                <a:spcPts val="270"/>
              </a:spcBef>
              <a:spcAft>
                <a:spcPts val="0"/>
              </a:spcAft>
              <a:buClr>
                <a:srgbClr val="000000"/>
              </a:buClr>
              <a:buSzPts val="1800"/>
              <a:buFont typeface="Arial"/>
              <a:buNone/>
            </a:pPr>
            <a:endParaRPr sz="1725" b="1" i="0" u="none" strike="noStrike" cap="none" dirty="0">
              <a:solidFill>
                <a:srgbClr val="000000"/>
              </a:solidFill>
              <a:latin typeface="Arial"/>
              <a:ea typeface="Arial"/>
              <a:cs typeface="Arial"/>
              <a:sym typeface="Arial"/>
            </a:endParaRPr>
          </a:p>
          <a:p>
            <a:pPr marL="85725" marR="0" lvl="0" indent="0" algn="l" rtl="0">
              <a:lnSpc>
                <a:spcPct val="100000"/>
              </a:lnSpc>
              <a:spcBef>
                <a:spcPts val="270"/>
              </a:spcBef>
              <a:spcAft>
                <a:spcPts val="0"/>
              </a:spcAft>
              <a:buClr>
                <a:srgbClr val="000000"/>
              </a:buClr>
              <a:buSzPts val="1800"/>
              <a:buFont typeface="Arial"/>
              <a:buNone/>
            </a:pPr>
            <a:endParaRPr sz="1725" b="1" dirty="0"/>
          </a:p>
          <a:p>
            <a:pPr marL="85725" lvl="0" indent="0" algn="l" rtl="0">
              <a:lnSpc>
                <a:spcPct val="100000"/>
              </a:lnSpc>
              <a:spcBef>
                <a:spcPts val="270"/>
              </a:spcBef>
              <a:spcAft>
                <a:spcPts val="0"/>
              </a:spcAft>
              <a:buSzPts val="1800"/>
              <a:buNone/>
            </a:pPr>
            <a:r>
              <a:rPr lang="en-US" sz="1700" b="1" i="0" u="none" strike="noStrike" cap="none" dirty="0">
                <a:solidFill>
                  <a:srgbClr val="000000"/>
                </a:solidFill>
                <a:latin typeface="Arial"/>
                <a:ea typeface="Arial"/>
                <a:cs typeface="Arial"/>
                <a:sym typeface="Arial"/>
              </a:rPr>
              <a:t>During</a:t>
            </a:r>
            <a:r>
              <a:rPr lang="en-US" sz="1700" b="1" dirty="0"/>
              <a:t> </a:t>
            </a:r>
            <a:r>
              <a:rPr lang="en-US" sz="1700" b="1" i="0" u="none" strike="noStrike" cap="none" dirty="0">
                <a:solidFill>
                  <a:srgbClr val="000000"/>
                </a:solidFill>
                <a:latin typeface="Arial"/>
                <a:ea typeface="Arial"/>
                <a:cs typeface="Arial"/>
                <a:sym typeface="Arial"/>
              </a:rPr>
              <a:t> Insertion:</a:t>
            </a:r>
            <a:endParaRPr sz="1700" b="1" i="0" u="none" strike="noStrike" cap="none" dirty="0">
              <a:solidFill>
                <a:srgbClr val="000000"/>
              </a:solidFill>
              <a:latin typeface="Arial"/>
              <a:ea typeface="Arial"/>
              <a:cs typeface="Arial"/>
              <a:sym typeface="Arial"/>
            </a:endParaRPr>
          </a:p>
          <a:p>
            <a:pPr marL="85725" marR="0" lvl="0" indent="0" algn="l" rtl="0">
              <a:lnSpc>
                <a:spcPct val="100000"/>
              </a:lnSpc>
              <a:spcBef>
                <a:spcPts val="270"/>
              </a:spcBef>
              <a:spcAft>
                <a:spcPts val="0"/>
              </a:spcAft>
              <a:buClr>
                <a:srgbClr val="000000"/>
              </a:buClr>
              <a:buSzPts val="1800"/>
              <a:buFont typeface="Arial"/>
              <a:buNone/>
            </a:pPr>
            <a:endParaRPr sz="1725" b="1" i="0" u="none" strike="noStrike" cap="none" dirty="0">
              <a:solidFill>
                <a:srgbClr val="000000"/>
              </a:solidFill>
              <a:latin typeface="Arial"/>
              <a:ea typeface="Arial"/>
              <a:cs typeface="Arial"/>
              <a:sym typeface="Arial"/>
            </a:endParaRPr>
          </a:p>
          <a:p>
            <a:pPr marL="342900" indent="-257175">
              <a:spcBef>
                <a:spcPts val="0"/>
              </a:spcBef>
              <a:buFont typeface="Arial"/>
              <a:buChar char="•"/>
            </a:pPr>
            <a:r>
              <a:rPr lang="en-US" sz="1800" b="0" i="0" u="none" strike="noStrike" cap="none" dirty="0">
                <a:solidFill>
                  <a:srgbClr val="000000"/>
                </a:solidFill>
                <a:latin typeface="Arial"/>
                <a:ea typeface="Arial"/>
                <a:cs typeface="Arial"/>
                <a:sym typeface="Arial"/>
              </a:rPr>
              <a:t>Tell </a:t>
            </a:r>
            <a:r>
              <a:rPr lang="en-US" sz="1800" dirty="0">
                <a:sym typeface="Arial"/>
              </a:rPr>
              <a:t>the woman what</a:t>
            </a:r>
            <a:r>
              <a:rPr lang="en-US" sz="1800" b="0" i="0" u="none" strike="noStrike" cap="none" dirty="0">
                <a:solidFill>
                  <a:srgbClr val="000000"/>
                </a:solidFill>
                <a:latin typeface="Arial"/>
                <a:ea typeface="Arial"/>
                <a:cs typeface="Arial"/>
                <a:sym typeface="Arial"/>
              </a:rPr>
              <a:t> is happening, step by step.</a:t>
            </a:r>
            <a:r>
              <a:rPr lang="en-US" sz="1800" dirty="0"/>
              <a:t> </a:t>
            </a:r>
          </a:p>
          <a:p>
            <a:pPr marL="342900" indent="-257175">
              <a:spcBef>
                <a:spcPts val="0"/>
              </a:spcBef>
              <a:buFont typeface="Arial"/>
              <a:buChar char="•"/>
            </a:pPr>
            <a:r>
              <a:rPr lang="en-US" sz="1800" b="0" i="0" u="none" strike="noStrike" cap="none" dirty="0">
                <a:solidFill>
                  <a:srgbClr val="000000"/>
                </a:solidFill>
                <a:latin typeface="Arial"/>
                <a:ea typeface="Arial"/>
                <a:cs typeface="Arial"/>
                <a:sym typeface="Arial"/>
              </a:rPr>
              <a:t>Having a support person hold her hand and talking with her helps relieve anxiety</a:t>
            </a:r>
          </a:p>
          <a:p>
            <a:pPr marL="342900" lvl="0" indent="-257175" algn="l" rtl="0">
              <a:lnSpc>
                <a:spcPct val="100000"/>
              </a:lnSpc>
              <a:spcBef>
                <a:spcPts val="0"/>
              </a:spcBef>
              <a:spcAft>
                <a:spcPts val="0"/>
              </a:spcAft>
              <a:buSzPts val="1800"/>
              <a:buFont typeface="Arial"/>
              <a:buChar char="•"/>
            </a:pPr>
            <a:r>
              <a:rPr lang="en-US" sz="1800" b="0" i="0" u="none" strike="noStrike" cap="none" dirty="0">
                <a:solidFill>
                  <a:srgbClr val="000000"/>
                </a:solidFill>
                <a:latin typeface="Arial"/>
                <a:ea typeface="Arial"/>
                <a:cs typeface="Arial"/>
                <a:sym typeface="Arial"/>
              </a:rPr>
              <a:t>Alert her before a step that may cause pain or might startle her.</a:t>
            </a:r>
            <a:r>
              <a:rPr lang="en-US" sz="1800" dirty="0"/>
              <a:t> </a:t>
            </a:r>
            <a:endParaRPr sz="1800" b="0" i="0" u="none" strike="noStrike" cap="none" dirty="0">
              <a:solidFill>
                <a:srgbClr val="000000"/>
              </a:solidFill>
              <a:latin typeface="Arial"/>
              <a:ea typeface="Arial"/>
              <a:cs typeface="Arial"/>
              <a:sym typeface="Arial"/>
            </a:endParaRPr>
          </a:p>
          <a:p>
            <a:pPr marL="342900" marR="0" lvl="0" indent="-257175" algn="l" rtl="0">
              <a:lnSpc>
                <a:spcPct val="100000"/>
              </a:lnSpc>
              <a:spcBef>
                <a:spcPts val="0"/>
              </a:spcBef>
              <a:spcAft>
                <a:spcPts val="0"/>
              </a:spcAft>
              <a:buClr>
                <a:srgbClr val="000000"/>
              </a:buClr>
              <a:buSzPts val="1800"/>
              <a:buFont typeface="Arial"/>
              <a:buChar char="•"/>
            </a:pPr>
            <a:r>
              <a:rPr lang="en-US" sz="1800" b="0" i="0" u="none" strike="noStrike" cap="none" dirty="0">
                <a:solidFill>
                  <a:srgbClr val="000000"/>
                </a:solidFill>
                <a:latin typeface="Arial"/>
                <a:ea typeface="Arial"/>
                <a:cs typeface="Arial"/>
                <a:sym typeface="Arial"/>
              </a:rPr>
              <a:t>Ask from time to time if she is feeling okay.</a:t>
            </a:r>
            <a:endParaRPr sz="1800" b="0" i="0" u="none" strike="noStrike" cap="none" dirty="0">
              <a:solidFill>
                <a:srgbClr val="000000"/>
              </a:solidFill>
              <a:latin typeface="Arial"/>
              <a:ea typeface="Arial"/>
              <a:cs typeface="Arial"/>
              <a:sym typeface="Arial"/>
            </a:endParaRPr>
          </a:p>
          <a:p>
            <a:pPr marL="342900" lvl="0" indent="-257175" algn="l" rtl="0">
              <a:lnSpc>
                <a:spcPct val="100000"/>
              </a:lnSpc>
              <a:spcBef>
                <a:spcPts val="0"/>
              </a:spcBef>
              <a:spcAft>
                <a:spcPts val="0"/>
              </a:spcAft>
              <a:buSzPts val="1800"/>
              <a:buFont typeface="Arial"/>
              <a:buChar char="•"/>
            </a:pPr>
            <a:r>
              <a:rPr lang="en-US" sz="1800" dirty="0"/>
              <a:t>Remind the client that she can request the procedure be paused or discontinued at any time.</a:t>
            </a:r>
            <a:endParaRPr dirty="0"/>
          </a:p>
          <a:p>
            <a:pPr marL="342900" lvl="0" indent="-142875" algn="l" rtl="0">
              <a:lnSpc>
                <a:spcPct val="100000"/>
              </a:lnSpc>
              <a:spcBef>
                <a:spcPts val="270"/>
              </a:spcBef>
              <a:spcAft>
                <a:spcPts val="0"/>
              </a:spcAft>
              <a:buClr>
                <a:srgbClr val="000000"/>
              </a:buClr>
              <a:buSzPts val="1800"/>
              <a:buNone/>
            </a:pPr>
            <a:endParaRPr dirty="0"/>
          </a:p>
        </p:txBody>
      </p:sp>
    </p:spTree>
    <p:extLst>
      <p:ext uri="{BB962C8B-B14F-4D97-AF65-F5344CB8AC3E}">
        <p14:creationId xmlns:p14="http://schemas.microsoft.com/office/powerpoint/2010/main" val="191469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7"/>
          <p:cNvSpPr txBox="1">
            <a:spLocks noGrp="1"/>
          </p:cNvSpPr>
          <p:nvPr>
            <p:ph type="title"/>
          </p:nvPr>
        </p:nvSpPr>
        <p:spPr>
          <a:xfrm>
            <a:off x="457200" y="252412"/>
            <a:ext cx="8229600" cy="1143000"/>
          </a:xfrm>
          <a:prstGeom prst="rect">
            <a:avLst/>
          </a:prstGeom>
          <a:noFill/>
          <a:ln>
            <a:noFill/>
          </a:ln>
        </p:spPr>
        <p:txBody>
          <a:bodyPr spcFirstLastPara="1" wrap="square" lIns="68550" tIns="34275" rIns="68550" bIns="34275" anchor="ctr" anchorCtr="0">
            <a:noAutofit/>
          </a:bodyPr>
          <a:lstStyle/>
          <a:p>
            <a:pPr algn="ctr"/>
            <a:r>
              <a:rPr lang="en-US" sz="3000" b="1" dirty="0">
                <a:solidFill>
                  <a:srgbClr val="151515"/>
                </a:solidFill>
                <a:latin typeface="Arial Black"/>
                <a:ea typeface="Arial Black"/>
                <a:cs typeface="Arial Black"/>
                <a:sym typeface="Arial Black"/>
              </a:rPr>
              <a:t>Providing IUD services</a:t>
            </a:r>
            <a:br>
              <a:rPr lang="en-US" sz="3000" b="1" dirty="0">
                <a:solidFill>
                  <a:srgbClr val="151515"/>
                </a:solidFill>
                <a:latin typeface="Arial Black"/>
                <a:ea typeface="Arial Black"/>
                <a:cs typeface="Arial Black"/>
                <a:sym typeface="Arial Black"/>
              </a:rPr>
            </a:br>
            <a:r>
              <a:rPr lang="en-US" sz="3000" b="1" dirty="0">
                <a:solidFill>
                  <a:srgbClr val="151515"/>
                </a:solidFill>
                <a:latin typeface="Arial Black"/>
                <a:ea typeface="Arial Black"/>
                <a:cs typeface="Arial Black"/>
              </a:rPr>
              <a:t>Post Insertion</a:t>
            </a:r>
            <a:endParaRPr sz="3000" dirty="0">
              <a:solidFill>
                <a:srgbClr val="151515"/>
              </a:solidFill>
              <a:latin typeface="Arial Black"/>
              <a:ea typeface="Arial Black"/>
              <a:cs typeface="Arial Black"/>
              <a:sym typeface="Arial Black"/>
            </a:endParaRPr>
          </a:p>
        </p:txBody>
      </p:sp>
      <p:sp>
        <p:nvSpPr>
          <p:cNvPr id="292" name="Google Shape;292;p17"/>
          <p:cNvSpPr txBox="1">
            <a:spLocks noGrp="1"/>
          </p:cNvSpPr>
          <p:nvPr>
            <p:ph type="body" idx="1"/>
          </p:nvPr>
        </p:nvSpPr>
        <p:spPr>
          <a:xfrm>
            <a:off x="255918" y="1647041"/>
            <a:ext cx="8644163" cy="5217102"/>
          </a:xfrm>
          <a:prstGeom prst="rect">
            <a:avLst/>
          </a:prstGeom>
          <a:noFill/>
          <a:ln>
            <a:noFill/>
          </a:ln>
        </p:spPr>
        <p:txBody>
          <a:bodyPr spcFirstLastPara="1" vert="horz" wrap="square" lIns="68550" tIns="34275" rIns="68550" bIns="34275" numCol="1" anchor="t" anchorCtr="0" compatLnSpc="1">
            <a:prstTxWarp prst="textNoShape">
              <a:avLst/>
            </a:prstTxWarp>
            <a:noAutofit/>
          </a:bodyPr>
          <a:lstStyle/>
          <a:p>
            <a:pPr marL="0" lvl="0" indent="0" algn="l" rtl="0">
              <a:lnSpc>
                <a:spcPct val="100000"/>
              </a:lnSpc>
              <a:spcBef>
                <a:spcPts val="744"/>
              </a:spcBef>
              <a:spcAft>
                <a:spcPts val="0"/>
              </a:spcAft>
              <a:buSzPct val="88452"/>
              <a:buNone/>
            </a:pPr>
            <a:r>
              <a:rPr lang="en-US" sz="1600" b="1" dirty="0"/>
              <a:t>Provide specific post-insertion instructions and reinforce key messages:</a:t>
            </a:r>
          </a:p>
          <a:p>
            <a:pPr marL="285750" indent="-285750">
              <a:buFont typeface="Arial"/>
              <a:buChar char="•"/>
            </a:pPr>
            <a:r>
              <a:rPr lang="en-US" sz="1600" dirty="0"/>
              <a:t>Tell the client to expect cramping and spotting or light bleeding for a few days after the insertion, in addition to other common side effects. For postpartum insertion, this is consistent with normal postpartum bleeding and cramps. Take note of heavy bleeding, </a:t>
            </a:r>
            <a:r>
              <a:rPr lang="en-US" sz="1600"/>
              <a:t>indicative of Postpartum Hemorrhage.</a:t>
            </a:r>
          </a:p>
          <a:p>
            <a:pPr marL="285750" indent="-285750">
              <a:buFont typeface="Arial"/>
              <a:buChar char="•"/>
            </a:pPr>
            <a:r>
              <a:rPr lang="en-US" sz="1600" dirty="0"/>
              <a:t>Ask the woman to inspect the pads/cloth she uses during menses or the postpartum period for possible expulsion of the H-IUD. If expulsion is noticed, she should start using a backup method and come back as soon as possible to have the H-IUD reinserted or to decide on </a:t>
            </a:r>
            <a:r>
              <a:rPr lang="en-US" sz="1600"/>
              <a:t>another method.</a:t>
            </a:r>
            <a:endParaRPr lang="en-US"/>
          </a:p>
          <a:p>
            <a:pPr marL="285750" indent="-285750">
              <a:buFont typeface="Arial"/>
              <a:buChar char="•"/>
            </a:pPr>
            <a:r>
              <a:rPr lang="en-US" sz="1600" dirty="0"/>
              <a:t>A client should return to the clinic immediately if she experiences any signs of possible complications such as excessive bleeding, pain abdomen, foul-smelling discharge, fever, </a:t>
            </a:r>
            <a:r>
              <a:rPr lang="en-US" sz="1600"/>
              <a:t>string related issues.</a:t>
            </a:r>
          </a:p>
          <a:p>
            <a:pPr marL="285750" lvl="0" indent="-285750" algn="l">
              <a:lnSpc>
                <a:spcPct val="100000"/>
              </a:lnSpc>
              <a:spcAft>
                <a:spcPts val="0"/>
              </a:spcAft>
              <a:buFont typeface="Arial"/>
              <a:buChar char="•"/>
            </a:pPr>
            <a:r>
              <a:rPr lang="en-US" sz="1600" dirty="0"/>
              <a:t>The IUD does not affect breastfeeding. The woman can exclusively breastfeed her baby.</a:t>
            </a:r>
            <a:endParaRPr sz="1600" dirty="0"/>
          </a:p>
          <a:p>
            <a:pPr marL="285750" indent="-285750">
              <a:buFont typeface="Arial"/>
              <a:buChar char="•"/>
            </a:pPr>
            <a:r>
              <a:rPr lang="en-US" sz="1600" dirty="0"/>
              <a:t>The IUD does not protect from HIV/STIs, so need to use condoms if at risk.</a:t>
            </a:r>
          </a:p>
          <a:p>
            <a:pPr marL="285750" lvl="0" indent="-285750" algn="l">
              <a:lnSpc>
                <a:spcPct val="100000"/>
              </a:lnSpc>
              <a:spcAft>
                <a:spcPts val="0"/>
              </a:spcAft>
              <a:buFont typeface="Arial"/>
              <a:buChar char="•"/>
            </a:pPr>
            <a:r>
              <a:rPr lang="en-US" sz="1600" dirty="0"/>
              <a:t>If convenient for the woman, schedule a return visit along with the first postnatal visit, OR any time she has problems or experiences the warning signs or wishes to discontinue the method. </a:t>
            </a:r>
            <a:endParaRPr lang="en-US" sz="1600"/>
          </a:p>
          <a:p>
            <a:pPr marL="285750" indent="-285750">
              <a:buFont typeface="Arial"/>
              <a:buChar char="•"/>
            </a:pPr>
            <a:r>
              <a:rPr lang="en-US" sz="1600" dirty="0"/>
              <a:t>Provide her with a client card with details of the type of IUD, date of insertion and date of removal/replacement.</a:t>
            </a:r>
          </a:p>
          <a:p>
            <a:pPr marL="342900" indent="-142875">
              <a:buSzPct val="151260"/>
              <a:buNone/>
            </a:pPr>
            <a:endParaRPr lang="en-US" sz="2100" dirty="0">
              <a:latin typeface="Times New Roman"/>
              <a:cs typeface="Times New Roman"/>
            </a:endParaRPr>
          </a:p>
        </p:txBody>
      </p:sp>
    </p:spTree>
    <p:extLst>
      <p:ext uri="{BB962C8B-B14F-4D97-AF65-F5344CB8AC3E}">
        <p14:creationId xmlns:p14="http://schemas.microsoft.com/office/powerpoint/2010/main" val="3004675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8"/>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a:t>     </a:t>
            </a:r>
            <a:r>
              <a:rPr lang="en-US" sz="2800">
                <a:latin typeface="Arial Black"/>
                <a:ea typeface="Arial Black"/>
                <a:cs typeface="Arial Black"/>
                <a:sym typeface="Arial Black"/>
              </a:rPr>
              <a:t>Supporting New and Continuing Users</a:t>
            </a:r>
            <a:br>
              <a:rPr lang="en-US" sz="2800">
                <a:latin typeface="Arial Black"/>
                <a:ea typeface="Arial Black"/>
                <a:cs typeface="Arial Black"/>
                <a:sym typeface="Arial Black"/>
              </a:rPr>
            </a:br>
            <a:r>
              <a:rPr lang="en-US" sz="2800">
                <a:latin typeface="Arial Black"/>
                <a:ea typeface="Arial Black"/>
                <a:cs typeface="Arial Black"/>
                <a:sym typeface="Arial Black"/>
              </a:rPr>
              <a:t>               Give specific instructions</a:t>
            </a:r>
            <a:endParaRPr/>
          </a:p>
        </p:txBody>
      </p:sp>
      <p:sp>
        <p:nvSpPr>
          <p:cNvPr id="298" name="Google Shape;298;p18"/>
          <p:cNvSpPr txBox="1">
            <a:spLocks noGrp="1"/>
          </p:cNvSpPr>
          <p:nvPr>
            <p:ph type="body" idx="4294967295"/>
          </p:nvPr>
        </p:nvSpPr>
        <p:spPr>
          <a:xfrm>
            <a:off x="476160" y="1430368"/>
            <a:ext cx="8667840" cy="4648505"/>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800" b="1" dirty="0"/>
              <a:t>Expect cramping and pain </a:t>
            </a:r>
            <a:r>
              <a:rPr lang="en-US" sz="1800" dirty="0"/>
              <a:t>–Suggest Ibuprofen 200-400mg, paracetamol 325-1,000mg, or other available pain relievers., except Aspirin as it has anti-clotting effect and may increase the bleeding.</a:t>
            </a:r>
            <a:endParaRPr dirty="0"/>
          </a:p>
          <a:p>
            <a:pPr marL="457200" marR="0" lvl="0" indent="-228600" algn="l" rtl="0">
              <a:lnSpc>
                <a:spcPct val="100000"/>
              </a:lnSpc>
              <a:spcBef>
                <a:spcPts val="0"/>
              </a:spcBef>
              <a:spcAft>
                <a:spcPts val="0"/>
              </a:spcAft>
              <a:buSzPts val="1400"/>
              <a:buNone/>
            </a:pPr>
            <a:endParaRPr sz="1800" b="1" dirty="0"/>
          </a:p>
          <a:p>
            <a:pPr marL="457200" marR="0" lvl="0" indent="-228600" algn="l" rtl="0">
              <a:lnSpc>
                <a:spcPct val="100000"/>
              </a:lnSpc>
              <a:spcBef>
                <a:spcPts val="0"/>
              </a:spcBef>
              <a:spcAft>
                <a:spcPts val="0"/>
              </a:spcAft>
              <a:buSzPts val="1400"/>
              <a:buNone/>
            </a:pPr>
            <a:r>
              <a:rPr lang="en-US" sz="1800" b="1" dirty="0"/>
              <a:t>Expect spotting </a:t>
            </a:r>
            <a:r>
              <a:rPr lang="en-US" sz="1800" dirty="0"/>
              <a:t>during the first month after insertion</a:t>
            </a:r>
            <a:endParaRPr dirty="0"/>
          </a:p>
          <a:p>
            <a:pPr marL="457200" marR="0" lvl="0" indent="-228600" algn="l" rtl="0">
              <a:lnSpc>
                <a:spcPct val="100000"/>
              </a:lnSpc>
              <a:spcBef>
                <a:spcPts val="0"/>
              </a:spcBef>
              <a:spcAft>
                <a:spcPts val="0"/>
              </a:spcAft>
              <a:buSzPts val="1400"/>
              <a:buNone/>
            </a:pPr>
            <a:endParaRPr sz="1800" dirty="0"/>
          </a:p>
          <a:p>
            <a:pPr marL="514350" lvl="0" indent="-285750" algn="l" rtl="0">
              <a:lnSpc>
                <a:spcPct val="100000"/>
              </a:lnSpc>
              <a:spcBef>
                <a:spcPts val="0"/>
              </a:spcBef>
              <a:spcAft>
                <a:spcPts val="0"/>
              </a:spcAft>
              <a:buSzPts val="1400"/>
              <a:buFont typeface="Arial"/>
              <a:buChar char="•"/>
            </a:pPr>
            <a:r>
              <a:rPr lang="en-US" sz="1800" b="1" dirty="0"/>
              <a:t>For PPIUD users, </a:t>
            </a:r>
            <a:r>
              <a:rPr lang="en-US" sz="1800" b="1" i="1" dirty="0"/>
              <a:t>If these symptoms are mild and consistent with uterine involution, provide reassurance. Expect lochia but take note of heavy bleeding or clots indicative of postpartum Hemorrhage</a:t>
            </a:r>
            <a:endParaRPr sz="1800" dirty="0"/>
          </a:p>
          <a:p>
            <a:pPr marL="228600" lvl="0" indent="0" algn="l" rtl="0">
              <a:lnSpc>
                <a:spcPct val="100000"/>
              </a:lnSpc>
              <a:spcBef>
                <a:spcPts val="0"/>
              </a:spcBef>
              <a:spcAft>
                <a:spcPts val="0"/>
              </a:spcAft>
              <a:buSzPts val="1400"/>
              <a:buNone/>
            </a:pPr>
            <a:endParaRPr sz="1800" b="1" i="1" dirty="0"/>
          </a:p>
          <a:p>
            <a:pPr marL="514350" indent="-285750">
              <a:spcBef>
                <a:spcPts val="0"/>
              </a:spcBef>
              <a:spcAft>
                <a:spcPts val="0"/>
              </a:spcAft>
              <a:buSzPts val="1400"/>
              <a:buFont typeface="Arial"/>
              <a:buChar char="•"/>
            </a:pPr>
            <a:r>
              <a:rPr lang="en-US" sz="1800" b="1" dirty="0"/>
              <a:t> Give the client  in writing or a reminder card with:</a:t>
            </a:r>
            <a:endParaRPr sz="1800" dirty="0"/>
          </a:p>
          <a:p>
            <a:pPr marL="914400" lvl="1" indent="-228600" algn="l" rtl="0">
              <a:lnSpc>
                <a:spcPct val="100000"/>
              </a:lnSpc>
              <a:spcBef>
                <a:spcPts val="0"/>
              </a:spcBef>
              <a:spcAft>
                <a:spcPts val="0"/>
              </a:spcAft>
              <a:buSzPts val="1400"/>
              <a:buFont typeface="Noto Sans Symbols"/>
              <a:buChar char="⮚"/>
            </a:pPr>
            <a:r>
              <a:rPr lang="en-US" sz="1500" dirty="0"/>
              <a:t>Type of IUD</a:t>
            </a:r>
            <a:endParaRPr dirty="0"/>
          </a:p>
          <a:p>
            <a:pPr marL="914400" lvl="1" indent="-228600" algn="l" rtl="0">
              <a:lnSpc>
                <a:spcPct val="100000"/>
              </a:lnSpc>
              <a:spcBef>
                <a:spcPts val="0"/>
              </a:spcBef>
              <a:spcAft>
                <a:spcPts val="0"/>
              </a:spcAft>
              <a:buSzPts val="1400"/>
              <a:buFont typeface="Noto Sans Symbols"/>
              <a:buChar char="⮚"/>
            </a:pPr>
            <a:r>
              <a:rPr lang="en-US" sz="1500" dirty="0"/>
              <a:t>Date of Insertion</a:t>
            </a:r>
            <a:endParaRPr dirty="0"/>
          </a:p>
          <a:p>
            <a:pPr marL="914400" lvl="1" indent="-228600" algn="l" rtl="0">
              <a:lnSpc>
                <a:spcPct val="100000"/>
              </a:lnSpc>
              <a:spcBef>
                <a:spcPts val="0"/>
              </a:spcBef>
              <a:spcAft>
                <a:spcPts val="0"/>
              </a:spcAft>
              <a:buSzPts val="1400"/>
              <a:buFont typeface="Noto Sans Symbols"/>
              <a:buChar char="⮚"/>
            </a:pPr>
            <a:r>
              <a:rPr lang="en-US" sz="1500" dirty="0"/>
              <a:t>Month and year for removal or replacement</a:t>
            </a:r>
            <a:endParaRPr dirty="0"/>
          </a:p>
          <a:p>
            <a:pPr marL="914400" lvl="1" indent="-228600" algn="l" rtl="0">
              <a:lnSpc>
                <a:spcPct val="100000"/>
              </a:lnSpc>
              <a:spcBef>
                <a:spcPts val="0"/>
              </a:spcBef>
              <a:spcAft>
                <a:spcPts val="0"/>
              </a:spcAft>
              <a:buSzPts val="1400"/>
              <a:buFont typeface="Noto Sans Symbols"/>
              <a:buChar char="⮚"/>
            </a:pPr>
            <a:r>
              <a:rPr lang="en-US" sz="1500" dirty="0"/>
              <a:t>Where to go if she has any problem</a:t>
            </a:r>
            <a:endParaRPr dirty="0"/>
          </a:p>
          <a:p>
            <a:pPr marL="228600" lvl="0" indent="0" algn="l" rtl="0">
              <a:lnSpc>
                <a:spcPct val="100000"/>
              </a:lnSpc>
              <a:spcBef>
                <a:spcPts val="0"/>
              </a:spcBef>
              <a:spcAft>
                <a:spcPts val="0"/>
              </a:spcAft>
              <a:buSzPts val="1400"/>
              <a:buNone/>
            </a:pPr>
            <a:endParaRPr sz="1800" b="1" dirty="0"/>
          </a:p>
          <a:p>
            <a:pPr marL="228600" lvl="0" indent="0" algn="l" rtl="0">
              <a:lnSpc>
                <a:spcPct val="100000"/>
              </a:lnSpc>
              <a:spcBef>
                <a:spcPts val="0"/>
              </a:spcBef>
              <a:spcAft>
                <a:spcPts val="0"/>
              </a:spcAft>
              <a:buSzPts val="1400"/>
              <a:buNone/>
            </a:pPr>
            <a:r>
              <a:rPr lang="en-US" sz="1800" b="1" dirty="0"/>
              <a:t>Follow-up Visit: </a:t>
            </a:r>
            <a:r>
              <a:rPr lang="en-US" sz="1800" dirty="0"/>
              <a:t>Schedule a follow–up after the next menses or 3-6 weeks after insertion OR if PPIUD then at 6 weeks at the first postnatal visit.</a:t>
            </a:r>
            <a:endParaRPr dirty="0"/>
          </a:p>
          <a:p>
            <a:pPr marL="0" lvl="0" indent="0" algn="l" rtl="0">
              <a:lnSpc>
                <a:spcPct val="100000"/>
              </a:lnSpc>
              <a:spcBef>
                <a:spcPts val="0"/>
              </a:spcBef>
              <a:spcAft>
                <a:spcPts val="0"/>
              </a:spcAft>
              <a:buSzPts val="1400"/>
              <a:buNone/>
            </a:pPr>
            <a:r>
              <a:rPr lang="en-US" dirty="0">
                <a:hlinkClick r:id="rId3"/>
              </a:rPr>
              <a:t>https://fphandbook.org/supporting-new-and-continuing-users-8</a:t>
            </a:r>
            <a:endParaRPr dirty="0"/>
          </a:p>
        </p:txBody>
      </p:sp>
    </p:spTree>
    <p:extLst>
      <p:ext uri="{BB962C8B-B14F-4D97-AF65-F5344CB8AC3E}">
        <p14:creationId xmlns:p14="http://schemas.microsoft.com/office/powerpoint/2010/main" val="12677695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9"/>
          <p:cNvSpPr txBox="1">
            <a:spLocks noGrp="1"/>
          </p:cNvSpPr>
          <p:nvPr>
            <p:ph type="title"/>
          </p:nvPr>
        </p:nvSpPr>
        <p:spPr>
          <a:xfrm>
            <a:off x="309093" y="465114"/>
            <a:ext cx="8229600" cy="857250"/>
          </a:xfrm>
          <a:prstGeom prst="rect">
            <a:avLst/>
          </a:prstGeom>
          <a:noFill/>
          <a:ln>
            <a:noFill/>
          </a:ln>
        </p:spPr>
        <p:txBody>
          <a:bodyPr spcFirstLastPara="1" wrap="square" lIns="68550" tIns="34275" rIns="68550" bIns="34275" anchor="ctr" anchorCtr="0">
            <a:noAutofit/>
          </a:bodyPr>
          <a:lstStyle/>
          <a:p>
            <a:pPr marL="0" lvl="0" indent="0" algn="ctr" rtl="0">
              <a:lnSpc>
                <a:spcPct val="85000"/>
              </a:lnSpc>
              <a:spcBef>
                <a:spcPts val="0"/>
              </a:spcBef>
              <a:spcAft>
                <a:spcPts val="0"/>
              </a:spcAft>
              <a:buSzPts val="1400"/>
              <a:buNone/>
            </a:pPr>
            <a:r>
              <a:rPr lang="en-US" sz="3000" b="1">
                <a:latin typeface="Arial Black"/>
                <a:ea typeface="Arial Black"/>
                <a:cs typeface="Arial Black"/>
                <a:sym typeface="Arial Black"/>
              </a:rPr>
              <a:t>Sample of front and back of client card</a:t>
            </a:r>
            <a:endParaRPr/>
          </a:p>
        </p:txBody>
      </p:sp>
      <p:pic>
        <p:nvPicPr>
          <p:cNvPr id="305" name="Google Shape;305;p19"/>
          <p:cNvPicPr preferRelativeResize="0">
            <a:picLocks noGrp="1"/>
          </p:cNvPicPr>
          <p:nvPr>
            <p:ph type="body" idx="4294967295"/>
          </p:nvPr>
        </p:nvPicPr>
        <p:blipFill rotWithShape="1">
          <a:blip r:embed="rId3">
            <a:alphaModFix/>
          </a:blip>
          <a:srcRect/>
          <a:stretch/>
        </p:blipFill>
        <p:spPr>
          <a:xfrm>
            <a:off x="223837" y="2234530"/>
            <a:ext cx="4348163" cy="3521869"/>
          </a:xfrm>
          <a:prstGeom prst="rect">
            <a:avLst/>
          </a:prstGeom>
          <a:noFill/>
          <a:ln>
            <a:noFill/>
          </a:ln>
        </p:spPr>
      </p:pic>
      <p:pic>
        <p:nvPicPr>
          <p:cNvPr id="306" name="Google Shape;306;p19"/>
          <p:cNvPicPr preferRelativeResize="0"/>
          <p:nvPr/>
        </p:nvPicPr>
        <p:blipFill rotWithShape="1">
          <a:blip r:embed="rId4">
            <a:alphaModFix/>
          </a:blip>
          <a:srcRect/>
          <a:stretch/>
        </p:blipFill>
        <p:spPr>
          <a:xfrm>
            <a:off x="4646443" y="2234530"/>
            <a:ext cx="4348223" cy="3521869"/>
          </a:xfrm>
          <a:prstGeom prst="rect">
            <a:avLst/>
          </a:prstGeom>
          <a:noFill/>
          <a:ln>
            <a:noFill/>
          </a:ln>
        </p:spPr>
      </p:pic>
    </p:spTree>
    <p:extLst>
      <p:ext uri="{BB962C8B-B14F-4D97-AF65-F5344CB8AC3E}">
        <p14:creationId xmlns:p14="http://schemas.microsoft.com/office/powerpoint/2010/main" val="3211683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0"/>
          <p:cNvSpPr txBox="1">
            <a:spLocks noGrp="1"/>
          </p:cNvSpPr>
          <p:nvPr>
            <p:ph type="title"/>
          </p:nvPr>
        </p:nvSpPr>
        <p:spPr>
          <a:xfrm>
            <a:off x="457200" y="252412"/>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200" b="1" dirty="0">
                <a:latin typeface="Arial Black" panose="020B0A04020102020204" pitchFamily="34" charset="0"/>
              </a:rPr>
              <a:t>How Can a Partner Help?</a:t>
            </a:r>
            <a:endParaRPr dirty="0">
              <a:latin typeface="Arial Black" panose="020B0A04020102020204" pitchFamily="34" charset="0"/>
            </a:endParaRPr>
          </a:p>
        </p:txBody>
      </p:sp>
      <p:sp>
        <p:nvSpPr>
          <p:cNvPr id="312" name="Google Shape;312;p20"/>
          <p:cNvSpPr txBox="1">
            <a:spLocks noGrp="1"/>
          </p:cNvSpPr>
          <p:nvPr>
            <p:ph type="body" idx="2"/>
          </p:nvPr>
        </p:nvSpPr>
        <p:spPr>
          <a:xfrm>
            <a:off x="268513" y="1534886"/>
            <a:ext cx="8730343" cy="4865913"/>
          </a:xfrm>
          <a:prstGeom prst="rect">
            <a:avLst/>
          </a:prstGeom>
          <a:noFill/>
          <a:ln>
            <a:noFill/>
          </a:ln>
        </p:spPr>
        <p:txBody>
          <a:bodyPr spcFirstLastPara="1" wrap="square" lIns="91425" tIns="45700" rIns="91425" bIns="45700" anchor="t" anchorCtr="0">
            <a:noAutofit/>
          </a:bodyPr>
          <a:lstStyle/>
          <a:p>
            <a:pPr marL="38100" lvl="0" indent="0" algn="l" rtl="0">
              <a:lnSpc>
                <a:spcPct val="100000"/>
              </a:lnSpc>
              <a:spcBef>
                <a:spcPts val="420"/>
              </a:spcBef>
              <a:spcAft>
                <a:spcPts val="0"/>
              </a:spcAft>
              <a:buSzPts val="2800"/>
              <a:buNone/>
            </a:pPr>
            <a:r>
              <a:rPr lang="en-US" sz="2600" dirty="0">
                <a:latin typeface="Arial"/>
                <a:ea typeface="Arial"/>
                <a:cs typeface="Arial"/>
                <a:sym typeface="Arial"/>
              </a:rPr>
              <a:t>The client’s partner is welcome to participate in counseling and learn about the method and what support he can give to his partner. A male partner can:</a:t>
            </a:r>
            <a:endParaRPr dirty="0"/>
          </a:p>
          <a:p>
            <a:pPr marL="342900" lvl="0" indent="-304800" algn="l" rtl="0">
              <a:lnSpc>
                <a:spcPct val="100000"/>
              </a:lnSpc>
              <a:spcBef>
                <a:spcPts val="420"/>
              </a:spcBef>
              <a:spcAft>
                <a:spcPts val="0"/>
              </a:spcAft>
              <a:buSzPts val="2800"/>
              <a:buFont typeface="Arial"/>
              <a:buChar char="•"/>
            </a:pPr>
            <a:r>
              <a:rPr lang="en-US" sz="2600" dirty="0">
                <a:latin typeface="Arial"/>
                <a:ea typeface="Arial"/>
                <a:cs typeface="Arial"/>
                <a:sym typeface="Arial"/>
              </a:rPr>
              <a:t>Support a woman's choice of the IUD</a:t>
            </a:r>
            <a:endParaRPr sz="2600" dirty="0">
              <a:latin typeface="Arial"/>
              <a:ea typeface="Arial"/>
              <a:cs typeface="Arial"/>
              <a:sym typeface="Arial"/>
            </a:endParaRPr>
          </a:p>
          <a:p>
            <a:pPr marL="342900" lvl="0" indent="-304800" algn="l" rtl="0">
              <a:lnSpc>
                <a:spcPct val="100000"/>
              </a:lnSpc>
              <a:spcBef>
                <a:spcPts val="420"/>
              </a:spcBef>
              <a:spcAft>
                <a:spcPts val="0"/>
              </a:spcAft>
              <a:buSzPts val="2800"/>
              <a:buFont typeface="Arial"/>
              <a:buChar char="•"/>
            </a:pPr>
            <a:r>
              <a:rPr lang="en-US" sz="2600" dirty="0">
                <a:latin typeface="Arial"/>
                <a:ea typeface="Arial"/>
                <a:cs typeface="Arial"/>
                <a:sym typeface="Arial"/>
              </a:rPr>
              <a:t>Show understanding and support if she has side effects</a:t>
            </a:r>
            <a:endParaRPr sz="2600" dirty="0">
              <a:latin typeface="Arial"/>
              <a:ea typeface="Arial"/>
              <a:cs typeface="Arial"/>
              <a:sym typeface="Arial"/>
            </a:endParaRPr>
          </a:p>
          <a:p>
            <a:pPr marL="342900" lvl="0" indent="-304800" algn="l" rtl="0">
              <a:lnSpc>
                <a:spcPct val="100000"/>
              </a:lnSpc>
              <a:spcBef>
                <a:spcPts val="420"/>
              </a:spcBef>
              <a:spcAft>
                <a:spcPts val="0"/>
              </a:spcAft>
              <a:buSzPts val="2800"/>
              <a:buFont typeface="Arial"/>
              <a:buChar char="•"/>
            </a:pPr>
            <a:r>
              <a:rPr lang="en-US" sz="2600" dirty="0">
                <a:latin typeface="Arial"/>
                <a:ea typeface="Arial"/>
                <a:cs typeface="Arial"/>
                <a:sym typeface="Arial"/>
              </a:rPr>
              <a:t>Use condoms consistently in addition to the IUD if he has an STI/HIV or thinks he may be at risk of an STI/HIV</a:t>
            </a:r>
            <a:endParaRPr sz="2600" dirty="0">
              <a:latin typeface="Arial"/>
              <a:ea typeface="Arial"/>
              <a:cs typeface="Arial"/>
              <a:sym typeface="Arial"/>
            </a:endParaRPr>
          </a:p>
          <a:p>
            <a:pPr marL="342900" lvl="0" indent="-304800" algn="l" rtl="0">
              <a:lnSpc>
                <a:spcPct val="100000"/>
              </a:lnSpc>
              <a:spcBef>
                <a:spcPts val="420"/>
              </a:spcBef>
              <a:spcAft>
                <a:spcPts val="0"/>
              </a:spcAft>
              <a:buSzPts val="2800"/>
              <a:buFont typeface="Arial"/>
              <a:buChar char="•"/>
            </a:pPr>
            <a:r>
              <a:rPr lang="en-US" sz="2600" dirty="0">
                <a:latin typeface="Arial"/>
                <a:ea typeface="Arial"/>
                <a:cs typeface="Arial"/>
                <a:sym typeface="Arial"/>
              </a:rPr>
              <a:t>Help to remember when the IUD is due for removal</a:t>
            </a:r>
            <a:endParaRPr sz="2600" dirty="0">
              <a:latin typeface="Arial"/>
              <a:ea typeface="Arial"/>
              <a:cs typeface="Arial"/>
              <a:sym typeface="Arial"/>
            </a:endParaRPr>
          </a:p>
          <a:p>
            <a:pPr marL="38100" indent="0">
              <a:buNone/>
            </a:pPr>
            <a:r>
              <a:rPr lang="en-US" dirty="0">
                <a:hlinkClick r:id="rId3"/>
              </a:rPr>
              <a:t>How can a partner help</a:t>
            </a:r>
            <a:endParaRPr/>
          </a:p>
        </p:txBody>
      </p:sp>
    </p:spTree>
    <p:extLst>
      <p:ext uri="{BB962C8B-B14F-4D97-AF65-F5344CB8AC3E}">
        <p14:creationId xmlns:p14="http://schemas.microsoft.com/office/powerpoint/2010/main" val="3051707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21"/>
          <p:cNvSpPr txBox="1">
            <a:spLocks noGrp="1"/>
          </p:cNvSpPr>
          <p:nvPr>
            <p:ph type="title"/>
          </p:nvPr>
        </p:nvSpPr>
        <p:spPr>
          <a:xfrm>
            <a:off x="457200" y="252413"/>
            <a:ext cx="8445260" cy="955901"/>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SzPts val="1400"/>
              <a:buNone/>
            </a:pPr>
            <a:r>
              <a:rPr lang="en-US" sz="2800">
                <a:latin typeface="Arial Black"/>
                <a:ea typeface="Arial Black"/>
                <a:cs typeface="Arial Black"/>
                <a:sym typeface="Arial Black"/>
              </a:rPr>
              <a:t>“Come back anytime": Reasons to return</a:t>
            </a:r>
            <a:endParaRPr/>
          </a:p>
        </p:txBody>
      </p:sp>
      <p:sp>
        <p:nvSpPr>
          <p:cNvPr id="318" name="Google Shape;318;p21"/>
          <p:cNvSpPr txBox="1">
            <a:spLocks noGrp="1"/>
          </p:cNvSpPr>
          <p:nvPr>
            <p:ph type="body" idx="1"/>
          </p:nvPr>
        </p:nvSpPr>
        <p:spPr>
          <a:xfrm>
            <a:off x="228600" y="1355272"/>
            <a:ext cx="8915400" cy="500966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270"/>
              </a:spcBef>
              <a:spcAft>
                <a:spcPts val="0"/>
              </a:spcAft>
              <a:buSzPts val="1800"/>
              <a:buNone/>
            </a:pPr>
            <a:r>
              <a:rPr lang="en-US" sz="2400" dirty="0"/>
              <a:t>Assure every client that she is welcome to come back any time:</a:t>
            </a:r>
            <a:endParaRPr dirty="0"/>
          </a:p>
          <a:p>
            <a:pPr marL="0" indent="0">
              <a:buNone/>
            </a:pPr>
            <a:r>
              <a:rPr lang="en-US" sz="2400" dirty="0"/>
              <a:t> if she has problems, questions, wants another method or wants a pregnancy. She can discontinue the method at any time for any reason if:</a:t>
            </a:r>
            <a:endParaRPr dirty="0"/>
          </a:p>
          <a:p>
            <a:pPr marL="342900" lvl="0" indent="-257175" algn="l" rtl="0">
              <a:lnSpc>
                <a:spcPct val="100000"/>
              </a:lnSpc>
              <a:spcBef>
                <a:spcPts val="270"/>
              </a:spcBef>
              <a:spcAft>
                <a:spcPts val="0"/>
              </a:spcAft>
              <a:buClr>
                <a:srgbClr val="000000"/>
              </a:buClr>
              <a:buSzPts val="1800"/>
              <a:buChar char="•"/>
            </a:pPr>
            <a:r>
              <a:rPr lang="en-US" sz="2400" dirty="0"/>
              <a:t>She has a major change in health status. </a:t>
            </a:r>
            <a:endParaRPr dirty="0"/>
          </a:p>
          <a:p>
            <a:pPr marL="342900" lvl="0" indent="-257175" algn="l" rtl="0">
              <a:lnSpc>
                <a:spcPct val="100000"/>
              </a:lnSpc>
              <a:spcBef>
                <a:spcPts val="270"/>
              </a:spcBef>
              <a:spcAft>
                <a:spcPts val="0"/>
              </a:spcAft>
              <a:buClr>
                <a:srgbClr val="000000"/>
              </a:buClr>
              <a:buSzPts val="1800"/>
              <a:buChar char="•"/>
            </a:pPr>
            <a:r>
              <a:rPr lang="en-US" sz="2400" dirty="0"/>
              <a:t>The IUD was expelled, or she thinks it may have been expelled from her uterus. </a:t>
            </a:r>
            <a:endParaRPr dirty="0"/>
          </a:p>
          <a:p>
            <a:pPr marL="342900" lvl="0" indent="-257175" algn="l" rtl="0">
              <a:lnSpc>
                <a:spcPct val="100000"/>
              </a:lnSpc>
              <a:spcBef>
                <a:spcPts val="270"/>
              </a:spcBef>
              <a:spcAft>
                <a:spcPts val="0"/>
              </a:spcAft>
              <a:buClr>
                <a:srgbClr val="000000"/>
              </a:buClr>
              <a:buSzPts val="1800"/>
              <a:buChar char="•"/>
            </a:pPr>
            <a:r>
              <a:rPr lang="en-US" sz="2400" dirty="0"/>
              <a:t>She has symptoms of PID (increasing or severe pain in the lower abdomen, pain during sex, unusual vaginal discharge, fever, chills, nausea, and/or vomiting), especially in the first 20 days after insertion. </a:t>
            </a:r>
            <a:endParaRPr dirty="0"/>
          </a:p>
          <a:p>
            <a:pPr marL="342900" lvl="0" indent="-257175" algn="l" rtl="0">
              <a:lnSpc>
                <a:spcPct val="100000"/>
              </a:lnSpc>
              <a:spcBef>
                <a:spcPts val="270"/>
              </a:spcBef>
              <a:spcAft>
                <a:spcPts val="0"/>
              </a:spcAft>
              <a:buClr>
                <a:srgbClr val="000000"/>
              </a:buClr>
              <a:buSzPts val="1800"/>
              <a:buChar char="•"/>
            </a:pPr>
            <a:r>
              <a:rPr lang="en-US" sz="2400" dirty="0"/>
              <a:t>She thinks she might be pregnant. </a:t>
            </a:r>
            <a:endParaRPr dirty="0"/>
          </a:p>
          <a:p>
            <a:pPr marL="342900" lvl="0" indent="-257175" algn="l" rtl="0">
              <a:lnSpc>
                <a:spcPct val="100000"/>
              </a:lnSpc>
              <a:spcBef>
                <a:spcPts val="270"/>
              </a:spcBef>
              <a:spcAft>
                <a:spcPts val="0"/>
              </a:spcAft>
              <a:buClr>
                <a:srgbClr val="000000"/>
              </a:buClr>
              <a:buSzPts val="1800"/>
              <a:buChar char="•"/>
            </a:pPr>
            <a:r>
              <a:rPr lang="en-US" sz="2400" dirty="0"/>
              <a:t>She wants the IUD removed, for whatever reason</a:t>
            </a:r>
          </a:p>
          <a:p>
            <a:pPr marL="85725" indent="0">
              <a:buNone/>
            </a:pPr>
            <a:r>
              <a:rPr lang="en-US" sz="2400" dirty="0">
                <a:hlinkClick r:id="rId3"/>
              </a:rPr>
              <a:t>“Come Back Any Time”: Reasons to Return</a:t>
            </a:r>
            <a:endParaRPr lang="en-US" sz="2400" dirty="0"/>
          </a:p>
        </p:txBody>
      </p:sp>
    </p:spTree>
    <p:extLst>
      <p:ext uri="{BB962C8B-B14F-4D97-AF65-F5344CB8AC3E}">
        <p14:creationId xmlns:p14="http://schemas.microsoft.com/office/powerpoint/2010/main" val="4010569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22"/>
          <p:cNvPicPr preferRelativeResize="0">
            <a:picLocks noGrp="1"/>
          </p:cNvPicPr>
          <p:nvPr>
            <p:ph type="body" idx="1"/>
          </p:nvPr>
        </p:nvPicPr>
        <p:blipFill rotWithShape="1">
          <a:blip r:embed="rId3">
            <a:alphaModFix/>
          </a:blip>
          <a:srcRect/>
          <a:stretch/>
        </p:blipFill>
        <p:spPr>
          <a:xfrm>
            <a:off x="303609" y="1510053"/>
            <a:ext cx="4732372" cy="4052547"/>
          </a:xfrm>
          <a:prstGeom prst="rect">
            <a:avLst/>
          </a:prstGeom>
          <a:noFill/>
          <a:ln>
            <a:noFill/>
          </a:ln>
        </p:spPr>
      </p:pic>
      <p:pic>
        <p:nvPicPr>
          <p:cNvPr id="325" name="Google Shape;325;p22"/>
          <p:cNvPicPr preferRelativeResize="0"/>
          <p:nvPr/>
        </p:nvPicPr>
        <p:blipFill rotWithShape="1">
          <a:blip r:embed="rId4">
            <a:alphaModFix/>
          </a:blip>
          <a:srcRect/>
          <a:stretch/>
        </p:blipFill>
        <p:spPr>
          <a:xfrm>
            <a:off x="4738968" y="1601390"/>
            <a:ext cx="4405031" cy="3625269"/>
          </a:xfrm>
          <a:prstGeom prst="rect">
            <a:avLst/>
          </a:prstGeom>
          <a:noFill/>
          <a:ln>
            <a:noFill/>
          </a:ln>
        </p:spPr>
      </p:pic>
      <p:sp>
        <p:nvSpPr>
          <p:cNvPr id="326" name="Google Shape;326;p22"/>
          <p:cNvSpPr txBox="1"/>
          <p:nvPr/>
        </p:nvSpPr>
        <p:spPr>
          <a:xfrm>
            <a:off x="799240" y="456246"/>
            <a:ext cx="7719036" cy="561662"/>
          </a:xfrm>
          <a:prstGeom prst="rect">
            <a:avLst/>
          </a:prstGeom>
          <a:noFill/>
          <a:ln>
            <a:noFill/>
          </a:ln>
        </p:spPr>
        <p:txBody>
          <a:bodyPr spcFirstLastPara="1" wrap="square" lIns="68550" tIns="34275" rIns="68550" bIns="34275" anchor="t" anchorCtr="0">
            <a:spAutoFit/>
          </a:bodyPr>
          <a:lstStyle/>
          <a:p>
            <a:pPr marL="0" marR="0" lvl="0" indent="0" algn="ctr" rtl="0">
              <a:lnSpc>
                <a:spcPct val="100000"/>
              </a:lnSpc>
              <a:spcBef>
                <a:spcPts val="0"/>
              </a:spcBef>
              <a:spcAft>
                <a:spcPts val="0"/>
              </a:spcAft>
              <a:buClr>
                <a:srgbClr val="000000"/>
              </a:buClr>
              <a:buSzPts val="3000"/>
              <a:buFont typeface="Arial Black"/>
              <a:buNone/>
            </a:pPr>
            <a:r>
              <a:rPr lang="en-US" sz="3200" b="1" i="0" u="none" strike="noStrike" cap="none" dirty="0">
                <a:solidFill>
                  <a:srgbClr val="000000"/>
                </a:solidFill>
                <a:latin typeface="Arial Black"/>
                <a:ea typeface="Arial Black"/>
                <a:cs typeface="Arial Black"/>
                <a:sym typeface="Arial Black"/>
              </a:rPr>
              <a:t>Follow up </a:t>
            </a:r>
            <a:r>
              <a:rPr lang="en-US" sz="3200" b="1" dirty="0">
                <a:solidFill>
                  <a:srgbClr val="000000"/>
                </a:solidFill>
                <a:latin typeface="Arial Black"/>
                <a:ea typeface="Arial Black"/>
                <a:cs typeface="Arial Black"/>
                <a:sym typeface="Arial Black"/>
              </a:rPr>
              <a:t>visit</a:t>
            </a:r>
            <a:endParaRPr sz="3200" b="1" i="0" u="none" strike="noStrike" cap="none" dirty="0">
              <a:solidFill>
                <a:srgbClr val="000000"/>
              </a:solidFill>
              <a:latin typeface="Arial Black"/>
              <a:ea typeface="Arial Black"/>
              <a:cs typeface="Arial Black"/>
              <a:sym typeface="Arial Black"/>
            </a:endParaRPr>
          </a:p>
        </p:txBody>
      </p:sp>
    </p:spTree>
    <p:extLst>
      <p:ext uri="{BB962C8B-B14F-4D97-AF65-F5344CB8AC3E}">
        <p14:creationId xmlns:p14="http://schemas.microsoft.com/office/powerpoint/2010/main" val="1546815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23"/>
          <p:cNvSpPr txBox="1">
            <a:spLocks noGrp="1"/>
          </p:cNvSpPr>
          <p:nvPr>
            <p:ph type="title"/>
          </p:nvPr>
        </p:nvSpPr>
        <p:spPr>
          <a:xfrm>
            <a:off x="457200" y="252413"/>
            <a:ext cx="8229600" cy="1143000"/>
          </a:xfrm>
          <a:prstGeom prst="rect">
            <a:avLst/>
          </a:prstGeom>
          <a:noFill/>
          <a:ln>
            <a:noFill/>
          </a:ln>
        </p:spPr>
        <p:txBody>
          <a:bodyPr spcFirstLastPara="1" wrap="square" lIns="91425" tIns="45700" rIns="91425" bIns="45700" anchor="ctr" anchorCtr="0">
            <a:noAutofit/>
          </a:bodyPr>
          <a:lstStyle/>
          <a:p>
            <a:pPr marL="0" lvl="0" indent="0" algn="l" rtl="0">
              <a:lnSpc>
                <a:spcPct val="85000"/>
              </a:lnSpc>
              <a:spcBef>
                <a:spcPts val="0"/>
              </a:spcBef>
              <a:spcAft>
                <a:spcPts val="0"/>
              </a:spcAft>
              <a:buNone/>
            </a:pPr>
            <a:r>
              <a:rPr lang="en-US" sz="3200" dirty="0">
                <a:latin typeface="Arial Black" panose="020B0A04020102020204" pitchFamily="34" charset="0"/>
              </a:rPr>
              <a:t>Warning signs</a:t>
            </a:r>
            <a:endParaRPr sz="3200" dirty="0">
              <a:latin typeface="Arial Black" panose="020B0A04020102020204" pitchFamily="34" charset="0"/>
            </a:endParaRPr>
          </a:p>
        </p:txBody>
      </p:sp>
      <p:sp>
        <p:nvSpPr>
          <p:cNvPr id="332" name="Google Shape;332;p23"/>
          <p:cNvSpPr txBox="1"/>
          <p:nvPr/>
        </p:nvSpPr>
        <p:spPr>
          <a:xfrm>
            <a:off x="457200" y="1497725"/>
            <a:ext cx="8229600" cy="5876450"/>
          </a:xfrm>
          <a:prstGeom prst="rect">
            <a:avLst/>
          </a:prstGeom>
          <a:noFill/>
          <a:ln>
            <a:noFill/>
          </a:ln>
        </p:spPr>
        <p:txBody>
          <a:bodyPr spcFirstLastPara="1" wrap="square" lIns="91425" tIns="91425" rIns="91425" bIns="91425" anchor="t" anchorCtr="0">
            <a:spAutoFit/>
          </a:bodyPr>
          <a:lstStyle/>
          <a:p>
            <a:pPr marL="457200" indent="-431800">
              <a:lnSpc>
                <a:spcPct val="115000"/>
              </a:lnSpc>
              <a:spcBef>
                <a:spcPts val="800"/>
              </a:spcBef>
              <a:spcAft>
                <a:spcPts val="0"/>
              </a:spcAft>
              <a:buSzPts val="3200"/>
              <a:buChar char="●"/>
            </a:pPr>
            <a:r>
              <a:rPr lang="en-US" sz="3200" dirty="0">
                <a:latin typeface="Arial"/>
                <a:cs typeface="Arial"/>
              </a:rPr>
              <a:t> Period-related-bothersome bleeding changes</a:t>
            </a:r>
            <a:endParaRPr sz="3200" dirty="0"/>
          </a:p>
          <a:p>
            <a:pPr marL="457200" lvl="0" indent="-431800" algn="l" rtl="0">
              <a:lnSpc>
                <a:spcPct val="115000"/>
              </a:lnSpc>
              <a:spcBef>
                <a:spcPts val="0"/>
              </a:spcBef>
              <a:spcAft>
                <a:spcPts val="0"/>
              </a:spcAft>
              <a:buSzPts val="3200"/>
              <a:buChar char="●"/>
            </a:pPr>
            <a:r>
              <a:rPr lang="en-US" sz="3200" dirty="0">
                <a:latin typeface="Arial"/>
                <a:cs typeface="Arial"/>
              </a:rPr>
              <a:t>Abdominal pain </a:t>
            </a:r>
            <a:endParaRPr sz="3200" dirty="0">
              <a:latin typeface="Arial"/>
              <a:cs typeface="Arial"/>
            </a:endParaRPr>
          </a:p>
          <a:p>
            <a:pPr marL="457200" lvl="0" indent="-431800" algn="l" rtl="0">
              <a:lnSpc>
                <a:spcPct val="115000"/>
              </a:lnSpc>
              <a:spcBef>
                <a:spcPts val="0"/>
              </a:spcBef>
              <a:spcAft>
                <a:spcPts val="0"/>
              </a:spcAft>
              <a:buSzPts val="3200"/>
              <a:buChar char="●"/>
            </a:pPr>
            <a:r>
              <a:rPr lang="en-US" sz="3200" dirty="0">
                <a:latin typeface="Arial"/>
                <a:cs typeface="Arial"/>
              </a:rPr>
              <a:t>Infection: signs and symptoms of Infection-fever with chills, pain in the lower abdomen, foul-smelling discharge.</a:t>
            </a:r>
            <a:endParaRPr sz="3200" dirty="0">
              <a:latin typeface="Arial"/>
              <a:cs typeface="Arial"/>
            </a:endParaRPr>
          </a:p>
          <a:p>
            <a:pPr marL="457200" lvl="0" indent="-431800" algn="l" rtl="0">
              <a:lnSpc>
                <a:spcPct val="115000"/>
              </a:lnSpc>
              <a:spcBef>
                <a:spcPts val="0"/>
              </a:spcBef>
              <a:spcAft>
                <a:spcPts val="0"/>
              </a:spcAft>
              <a:buSzPts val="3200"/>
              <a:buChar char="●"/>
            </a:pPr>
            <a:r>
              <a:rPr lang="en-US" sz="3200" dirty="0">
                <a:latin typeface="Arial"/>
                <a:cs typeface="Arial"/>
              </a:rPr>
              <a:t>Not feeling well</a:t>
            </a:r>
            <a:endParaRPr sz="3200" dirty="0">
              <a:latin typeface="Arial"/>
              <a:cs typeface="Arial"/>
            </a:endParaRPr>
          </a:p>
          <a:p>
            <a:pPr marL="457200" indent="-431800">
              <a:lnSpc>
                <a:spcPct val="115000"/>
              </a:lnSpc>
              <a:spcBef>
                <a:spcPts val="0"/>
              </a:spcBef>
              <a:spcAft>
                <a:spcPts val="0"/>
              </a:spcAft>
              <a:buSzPts val="3200"/>
              <a:buChar char="●"/>
            </a:pPr>
            <a:r>
              <a:rPr lang="en-US" sz="3200" dirty="0">
                <a:latin typeface="Arial"/>
                <a:cs typeface="Arial"/>
              </a:rPr>
              <a:t>String related- long, or missing strings or partner feeling the strings</a:t>
            </a:r>
            <a:endParaRPr sz="3200" dirty="0"/>
          </a:p>
          <a:p>
            <a:pPr marL="457200" lvl="0" indent="-431800" algn="l" rtl="0">
              <a:spcBef>
                <a:spcPts val="0"/>
              </a:spcBef>
              <a:spcAft>
                <a:spcPts val="0"/>
              </a:spcAft>
              <a:buSzPts val="3200"/>
              <a:buChar char="●"/>
            </a:pPr>
            <a:endParaRPr sz="3200" dirty="0"/>
          </a:p>
        </p:txBody>
      </p:sp>
    </p:spTree>
    <p:extLst>
      <p:ext uri="{BB962C8B-B14F-4D97-AF65-F5344CB8AC3E}">
        <p14:creationId xmlns:p14="http://schemas.microsoft.com/office/powerpoint/2010/main" val="40438759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Google Shape;86;p11">
            <a:extLst>
              <a:ext uri="{FF2B5EF4-FFF2-40B4-BE49-F238E27FC236}">
                <a16:creationId xmlns:a16="http://schemas.microsoft.com/office/drawing/2014/main" id="{CCBF4749-0AF0-2F93-C7DD-D995FDB6A836}"/>
              </a:ext>
            </a:extLst>
          </p:cNvPr>
          <p:cNvSpPr txBox="1">
            <a:spLocks noGrp="1" noChangeArrowheads="1"/>
          </p:cNvSpPr>
          <p:nvPr>
            <p:ph type="title" idx="4294967295"/>
          </p:nvPr>
        </p:nvSpPr>
        <p:spPr>
          <a:xfrm>
            <a:off x="442913" y="109538"/>
            <a:ext cx="8229600" cy="1143000"/>
          </a:xfrm>
        </p:spPr>
        <p:txBody>
          <a:bodyPr/>
          <a:lstStyle/>
          <a:p>
            <a:pPr eaLnBrk="1" hangingPunct="1">
              <a:lnSpc>
                <a:spcPct val="95000"/>
              </a:lnSpc>
              <a:buSzPts val="2000"/>
            </a:pPr>
            <a:br>
              <a:rPr lang="en-US" altLang="en-US" sz="2000" b="1">
                <a:latin typeface="Arial" panose="020B0604020202020204" pitchFamily="34" charset="0"/>
                <a:cs typeface="Arial" panose="020B0604020202020204" pitchFamily="34" charset="0"/>
              </a:rPr>
            </a:br>
            <a:r>
              <a:rPr lang="en-US" altLang="en-US" sz="3200" b="1">
                <a:latin typeface="Arial" panose="020B0604020202020204" pitchFamily="34" charset="0"/>
                <a:cs typeface="Arial" panose="020B0604020202020204" pitchFamily="34" charset="0"/>
              </a:rPr>
              <a:t>Explaining the Removal Procedure to Client</a:t>
            </a:r>
          </a:p>
        </p:txBody>
      </p:sp>
      <p:sp>
        <p:nvSpPr>
          <p:cNvPr id="22530" name="Google Shape;87;p11">
            <a:extLst>
              <a:ext uri="{FF2B5EF4-FFF2-40B4-BE49-F238E27FC236}">
                <a16:creationId xmlns:a16="http://schemas.microsoft.com/office/drawing/2014/main" id="{3EA4C4BE-2732-4889-2DD6-836ADBDB063C}"/>
              </a:ext>
            </a:extLst>
          </p:cNvPr>
          <p:cNvSpPr txBox="1">
            <a:spLocks noGrp="1" noChangeArrowheads="1"/>
          </p:cNvSpPr>
          <p:nvPr>
            <p:ph type="body" idx="4294967295"/>
          </p:nvPr>
        </p:nvSpPr>
        <p:spPr>
          <a:xfrm>
            <a:off x="693209" y="2099733"/>
            <a:ext cx="7731125" cy="4656619"/>
          </a:xfrm>
        </p:spPr>
        <p:txBody>
          <a:bodyPr>
            <a:spAutoFit/>
          </a:bodyPr>
          <a:lstStyle/>
          <a:p>
            <a:pPr marL="342900" indent="-342900" eaLnBrk="1" hangingPunct="1">
              <a:lnSpc>
                <a:spcPct val="95000"/>
              </a:lnSpc>
              <a:buSzPts val="2600"/>
            </a:pPr>
            <a:r>
              <a:rPr lang="en-US" altLang="en-US" sz="2400" dirty="0"/>
              <a:t>The provider:</a:t>
            </a:r>
          </a:p>
          <a:p>
            <a:pPr marL="342900" indent="-342900" eaLnBrk="1" hangingPunct="1">
              <a:lnSpc>
                <a:spcPct val="95000"/>
              </a:lnSpc>
              <a:spcBef>
                <a:spcPts val="600"/>
              </a:spcBef>
              <a:buSzPts val="2600"/>
              <a:buFont typeface="Arial" panose="020B0604020202020204" pitchFamily="34" charset="0"/>
              <a:buChar char="•"/>
            </a:pPr>
            <a:r>
              <a:rPr lang="en-US" altLang="en-US" sz="2400" dirty="0"/>
              <a:t>Inserts a speculum to see the cervix and IUD strings. </a:t>
            </a:r>
          </a:p>
          <a:p>
            <a:pPr marL="342900" indent="-342900" eaLnBrk="1" hangingPunct="1">
              <a:spcBef>
                <a:spcPts val="600"/>
              </a:spcBef>
              <a:buSzPts val="2600"/>
              <a:buFont typeface="Arial" panose="020B0604020202020204" pitchFamily="34" charset="0"/>
              <a:buChar char="•"/>
            </a:pPr>
            <a:r>
              <a:rPr lang="en-US" altLang="en-US" sz="2400" dirty="0"/>
              <a:t>Cleans the cervix and vagina with an antiseptic.</a:t>
            </a:r>
          </a:p>
          <a:p>
            <a:pPr marL="342900" indent="-342900" eaLnBrk="1" hangingPunct="1">
              <a:spcBef>
                <a:spcPts val="600"/>
              </a:spcBef>
              <a:buSzPts val="2600"/>
              <a:buFont typeface="Arial" panose="020B0604020202020204" pitchFamily="34" charset="0"/>
              <a:buChar char="•"/>
            </a:pPr>
            <a:r>
              <a:rPr lang="en-US" altLang="en-US" sz="2400" dirty="0"/>
              <a:t>Asks  woman to take slow, deep breaths, and to tell the provider if she feels pain during the procedure.</a:t>
            </a:r>
          </a:p>
          <a:p>
            <a:pPr marL="342900" indent="-342900" eaLnBrk="1" hangingPunct="1">
              <a:spcBef>
                <a:spcPts val="600"/>
              </a:spcBef>
              <a:buSzPts val="2600"/>
              <a:buFont typeface="Arial" panose="020B0604020202020204" pitchFamily="34" charset="0"/>
              <a:buChar char="•"/>
            </a:pPr>
            <a:r>
              <a:rPr lang="en-US" altLang="en-US" sz="2400" dirty="0"/>
              <a:t>Using forceps, pulls the IUD strings slowly and gently until the IUD is completely out of uterus</a:t>
            </a:r>
          </a:p>
          <a:p>
            <a:pPr marL="342900" indent="-342900">
              <a:spcBef>
                <a:spcPts val="600"/>
              </a:spcBef>
              <a:buSzPts val="2600"/>
              <a:buFont typeface="Arial" panose="020B0604020202020204" pitchFamily="34" charset="0"/>
              <a:buChar char="•"/>
            </a:pPr>
            <a:r>
              <a:rPr lang="en-US" altLang="en-US" sz="2400" dirty="0"/>
              <a:t>Shows the removed IUD to the woman</a:t>
            </a:r>
          </a:p>
          <a:p>
            <a:pPr marL="342900" indent="-342900">
              <a:spcBef>
                <a:spcPts val="600"/>
              </a:spcBef>
              <a:buSzPts val="2600"/>
              <a:buFont typeface="Arial" panose="020B0604020202020204" pitchFamily="34" charset="0"/>
              <a:buChar char="•"/>
            </a:pPr>
            <a:r>
              <a:rPr lang="en-US" altLang="en-US" sz="2400" dirty="0"/>
              <a:t>A new IUD can be inserted at the same sitting if the woman so desires.</a:t>
            </a:r>
            <a:endParaRPr lang="en-US" altLang="en-US" sz="2400" dirty="0">
              <a:latin typeface="Arial" panose="020B0604020202020204" pitchFamily="34" charset="0"/>
              <a:cs typeface="Arial" panose="020B0604020202020204" pitchFamily="34" charset="0"/>
            </a:endParaRPr>
          </a:p>
          <a:p>
            <a:pPr marL="342900" indent="-342900">
              <a:spcBef>
                <a:spcPts val="600"/>
              </a:spcBef>
              <a:buSzPts val="2600"/>
              <a:buFont typeface="Arial" panose="020B0604020202020204" pitchFamily="34" charset="0"/>
              <a:buChar char="•"/>
            </a:pPr>
            <a:endParaRPr lang="en-US" altLang="en-US" sz="2400" dirty="0">
              <a:latin typeface="Arial" panose="020B0604020202020204" pitchFamily="34" charset="0"/>
              <a:cs typeface="Arial" panose="020B0604020202020204" pitchFamily="34" charset="0"/>
            </a:endParaRPr>
          </a:p>
        </p:txBody>
      </p:sp>
      <p:sp>
        <p:nvSpPr>
          <p:cNvPr id="22531" name="Google Shape;88;p11">
            <a:extLst>
              <a:ext uri="{FF2B5EF4-FFF2-40B4-BE49-F238E27FC236}">
                <a16:creationId xmlns:a16="http://schemas.microsoft.com/office/drawing/2014/main" id="{EC5FAA67-6637-9DE5-784F-BDEB9BD6CEC7}"/>
              </a:ext>
            </a:extLst>
          </p:cNvPr>
          <p:cNvSpPr txBox="1">
            <a:spLocks noChangeArrowheads="1"/>
          </p:cNvSpPr>
          <p:nvPr/>
        </p:nvSpPr>
        <p:spPr bwMode="auto">
          <a:xfrm>
            <a:off x="625475" y="6496050"/>
            <a:ext cx="244157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300"/>
            </a:pPr>
            <a:r>
              <a:rPr lang="en-US" altLang="en-US" sz="1300" i="1"/>
              <a:t>Source: CCP and WHO, 2018.</a:t>
            </a:r>
            <a:endParaRPr lang="en-US" altLang="en-US"/>
          </a:p>
        </p:txBody>
      </p:sp>
      <p:sp>
        <p:nvSpPr>
          <p:cNvPr id="22532" name="Google Shape;89;p11">
            <a:extLst>
              <a:ext uri="{FF2B5EF4-FFF2-40B4-BE49-F238E27FC236}">
                <a16:creationId xmlns:a16="http://schemas.microsoft.com/office/drawing/2014/main" id="{7A52C79C-9DE3-5E0A-7444-29019A96BEB3}"/>
              </a:ext>
            </a:extLst>
          </p:cNvPr>
          <p:cNvSpPr txBox="1">
            <a:spLocks noChangeArrowheads="1"/>
          </p:cNvSpPr>
          <p:nvPr/>
        </p:nvSpPr>
        <p:spPr bwMode="auto">
          <a:xfrm>
            <a:off x="439209" y="1481138"/>
            <a:ext cx="8238595" cy="46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0000"/>
              </a:buClr>
              <a:buSzPts val="2400"/>
            </a:pPr>
            <a:r>
              <a:rPr lang="en-US" altLang="en-US" sz="2400" b="1" i="1" dirty="0">
                <a:solidFill>
                  <a:srgbClr val="FF0000"/>
                </a:solidFill>
              </a:rPr>
              <a:t>IUD removal is quick and usually painless. </a:t>
            </a:r>
            <a:endParaRPr lang="en-US"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Google Shape;98;p31">
            <a:extLst>
              <a:ext uri="{FF2B5EF4-FFF2-40B4-BE49-F238E27FC236}">
                <a16:creationId xmlns:a16="http://schemas.microsoft.com/office/drawing/2014/main" id="{6336ED27-7295-CC75-F109-9DF253423F31}"/>
              </a:ext>
            </a:extLst>
          </p:cNvPr>
          <p:cNvSpPr txBox="1">
            <a:spLocks noGrp="1" noChangeArrowheads="1"/>
          </p:cNvSpPr>
          <p:nvPr>
            <p:ph type="title" idx="4294967295"/>
          </p:nvPr>
        </p:nvSpPr>
        <p:spPr>
          <a:xfrm>
            <a:off x="311727" y="0"/>
            <a:ext cx="8520545" cy="1026536"/>
          </a:xfrm>
        </p:spPr>
        <p:txBody>
          <a:bodyPr/>
          <a:lstStyle/>
          <a:p>
            <a:pPr eaLnBrk="1" hangingPunct="1">
              <a:lnSpc>
                <a:spcPct val="95000"/>
              </a:lnSpc>
              <a:buSzPts val="2000"/>
            </a:pPr>
            <a:br>
              <a:rPr lang="en-US" altLang="en-US" sz="2000" b="1" dirty="0">
                <a:latin typeface="Arial" panose="020B0604020202020204" pitchFamily="34" charset="0"/>
                <a:cs typeface="Arial" panose="020B0604020202020204" pitchFamily="34" charset="0"/>
              </a:rPr>
            </a:br>
            <a:r>
              <a:rPr lang="en-US" altLang="en-US" sz="3200" b="1" dirty="0"/>
              <a:t>Managing Side Effects and Complications of H-IUDs </a:t>
            </a:r>
          </a:p>
        </p:txBody>
      </p:sp>
      <p:sp>
        <p:nvSpPr>
          <p:cNvPr id="24578" name="Google Shape;99;p31">
            <a:extLst>
              <a:ext uri="{FF2B5EF4-FFF2-40B4-BE49-F238E27FC236}">
                <a16:creationId xmlns:a16="http://schemas.microsoft.com/office/drawing/2014/main" id="{37DF3D69-8286-8F69-F0AA-9121680E727D}"/>
              </a:ext>
            </a:extLst>
          </p:cNvPr>
          <p:cNvSpPr txBox="1">
            <a:spLocks noChangeArrowheads="1"/>
          </p:cNvSpPr>
          <p:nvPr/>
        </p:nvSpPr>
        <p:spPr bwMode="auto">
          <a:xfrm>
            <a:off x="625475" y="6496050"/>
            <a:ext cx="2441575" cy="252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spAutoFit/>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300"/>
            </a:pPr>
            <a:r>
              <a:rPr lang="en-US" altLang="en-US" sz="1300" i="1"/>
              <a:t>Source: CCP and WHO, 2018.</a:t>
            </a:r>
            <a:endParaRPr lang="en-US" altLang="en-US"/>
          </a:p>
        </p:txBody>
      </p:sp>
      <p:graphicFrame>
        <p:nvGraphicFramePr>
          <p:cNvPr id="100" name="Google Shape;100;p31">
            <a:extLst>
              <a:ext uri="{FF2B5EF4-FFF2-40B4-BE49-F238E27FC236}">
                <a16:creationId xmlns:a16="http://schemas.microsoft.com/office/drawing/2014/main" id="{D4718396-28A0-2F80-3563-4172EF2DA12D}"/>
              </a:ext>
            </a:extLst>
          </p:cNvPr>
          <p:cNvGraphicFramePr/>
          <p:nvPr/>
        </p:nvGraphicFramePr>
        <p:xfrm>
          <a:off x="457200" y="1544638"/>
          <a:ext cx="8096251" cy="5160961"/>
        </p:xfrm>
        <a:graphic>
          <a:graphicData uri="http://schemas.openxmlformats.org/drawingml/2006/table">
            <a:tbl>
              <a:tblPr>
                <a:noFill/>
                <a:tableStyleId>{9541780F-4399-4013-B097-34612B3F8B1F}</a:tableStyleId>
              </a:tblPr>
              <a:tblGrid>
                <a:gridCol w="1427434">
                  <a:extLst>
                    <a:ext uri="{9D8B030D-6E8A-4147-A177-3AD203B41FA5}">
                      <a16:colId xmlns:a16="http://schemas.microsoft.com/office/drawing/2014/main" val="20000"/>
                    </a:ext>
                  </a:extLst>
                </a:gridCol>
                <a:gridCol w="1817757">
                  <a:extLst>
                    <a:ext uri="{9D8B030D-6E8A-4147-A177-3AD203B41FA5}">
                      <a16:colId xmlns:a16="http://schemas.microsoft.com/office/drawing/2014/main" val="20001"/>
                    </a:ext>
                  </a:extLst>
                </a:gridCol>
                <a:gridCol w="3231315">
                  <a:extLst>
                    <a:ext uri="{9D8B030D-6E8A-4147-A177-3AD203B41FA5}">
                      <a16:colId xmlns:a16="http://schemas.microsoft.com/office/drawing/2014/main" val="20002"/>
                    </a:ext>
                  </a:extLst>
                </a:gridCol>
                <a:gridCol w="1619745">
                  <a:extLst>
                    <a:ext uri="{9D8B030D-6E8A-4147-A177-3AD203B41FA5}">
                      <a16:colId xmlns:a16="http://schemas.microsoft.com/office/drawing/2014/main" val="20003"/>
                    </a:ext>
                  </a:extLst>
                </a:gridCol>
              </a:tblGrid>
              <a:tr h="701098">
                <a:tc>
                  <a:txBody>
                    <a:bodyPr/>
                    <a:lstStyle/>
                    <a:p>
                      <a:pPr marL="0" marR="0" lvl="0" indent="0" algn="ctr"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Problem</a:t>
                      </a:r>
                      <a:endParaRPr sz="1400" u="none" strike="noStrike" cap="none"/>
                    </a:p>
                  </a:txBody>
                  <a:tcPr marL="91455" marR="91455" marT="45728" marB="45728" anchor="ctr">
                    <a:lnL w="12700" cap="flat" cmpd="sng">
                      <a:solidFill>
                        <a:srgbClr val="008080"/>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tc>
                  <a:txBody>
                    <a:bodyPr/>
                    <a:lstStyle/>
                    <a:p>
                      <a:pPr marL="0" marR="0" lvl="0" indent="0" algn="ctr"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Risk</a:t>
                      </a:r>
                      <a:endParaRPr sz="1400" u="none" strike="noStrike" cap="none"/>
                    </a:p>
                  </a:txBody>
                  <a:tcPr marL="91455" marR="91455" marT="45728" marB="45728"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tc>
                  <a:txBody>
                    <a:bodyPr/>
                    <a:lstStyle/>
                    <a:p>
                      <a:pPr marL="0" marR="0" lvl="0" indent="0" algn="ctr"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Linked to</a:t>
                      </a:r>
                      <a:endParaRPr sz="1400" u="none" strike="noStrike" cap="none"/>
                    </a:p>
                  </a:txBody>
                  <a:tcPr marL="91455" marR="91455" marT="45728" marB="45728"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tc>
                  <a:txBody>
                    <a:bodyPr/>
                    <a:lstStyle/>
                    <a:p>
                      <a:pPr marL="0" marR="0" lvl="0" indent="0" algn="ctr" rtl="0">
                        <a:lnSpc>
                          <a:spcPct val="100000"/>
                        </a:lnSpc>
                        <a:spcBef>
                          <a:spcPts val="0"/>
                        </a:spcBef>
                        <a:spcAft>
                          <a:spcPts val="0"/>
                        </a:spcAft>
                        <a:buClr>
                          <a:srgbClr val="FFFFFF"/>
                        </a:buClr>
                        <a:buSzPts val="2000"/>
                        <a:buFont typeface="Arial"/>
                        <a:buNone/>
                      </a:pPr>
                      <a:r>
                        <a:rPr lang="en-US" sz="2000" b="1" i="0" u="none" strike="noStrike" cap="none">
                          <a:solidFill>
                            <a:srgbClr val="FFFFFF"/>
                          </a:solidFill>
                          <a:latin typeface="Arial"/>
                          <a:ea typeface="Arial"/>
                          <a:cs typeface="Arial"/>
                          <a:sym typeface="Arial"/>
                        </a:rPr>
                        <a:t>Reduced through/by</a:t>
                      </a:r>
                      <a:endParaRPr sz="1400" u="none" strike="noStrike" cap="none"/>
                    </a:p>
                  </a:txBody>
                  <a:tcPr marL="91455" marR="91455" marT="45728" marB="45728" anchor="ctr">
                    <a:lnL w="12700" cap="flat" cmpd="sng">
                      <a:solidFill>
                        <a:schemeClr val="lt1"/>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extLst>
                  <a:ext uri="{0D108BD9-81ED-4DB2-BD59-A6C34878D82A}">
                    <a16:rowId xmlns:a16="http://schemas.microsoft.com/office/drawing/2014/main" val="10000"/>
                  </a:ext>
                </a:extLst>
              </a:tr>
              <a:tr h="1188812">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Expulsion</a:t>
                      </a:r>
                      <a:endParaRPr sz="1800" u="none" strike="noStrike" cap="none"/>
                    </a:p>
                  </a:txBody>
                  <a:tcPr marL="91455" marR="91455" marT="45728" marB="4572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800" b="0" u="none" strike="noStrike" cap="none">
                          <a:solidFill>
                            <a:srgbClr val="000000"/>
                          </a:solidFill>
                        </a:rPr>
                        <a:t>Generally low (about 10 per 100 users over 3 years)</a:t>
                      </a:r>
                      <a:endParaRPr sz="1800" b="0" u="none" strike="noStrike" cap="none">
                        <a:solidFill>
                          <a:srgbClr val="000000"/>
                        </a:solidFill>
                      </a:endParaRPr>
                    </a:p>
                  </a:txBody>
                  <a:tcPr marL="91455" marR="91455" marT="45728" marB="4572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800" b="0" i="0" u="none" strike="noStrike" cap="none">
                          <a:solidFill>
                            <a:srgbClr val="000000"/>
                          </a:solidFill>
                          <a:latin typeface="Arial"/>
                          <a:ea typeface="Arial"/>
                          <a:cs typeface="Arial"/>
                          <a:sym typeface="Arial"/>
                        </a:rPr>
                        <a:t>Provider skill; age and parity of woman;  timing of insertion</a:t>
                      </a:r>
                      <a:endParaRPr sz="1800" u="none" strike="noStrike" cap="none">
                        <a:solidFill>
                          <a:srgbClr val="000000"/>
                        </a:solidFill>
                      </a:endParaRPr>
                    </a:p>
                  </a:txBody>
                  <a:tcPr marL="91455" marR="91455" marT="45728" marB="4572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Arial"/>
                          <a:ea typeface="Arial"/>
                          <a:cs typeface="Arial"/>
                          <a:sym typeface="Arial"/>
                        </a:rPr>
                        <a:t>Provider training, supportive supervision</a:t>
                      </a:r>
                      <a:endParaRPr sz="1800" b="0" i="0" u="none" strike="noStrike" cap="none">
                        <a:solidFill>
                          <a:srgbClr val="000000"/>
                        </a:solidFill>
                        <a:latin typeface="Arial"/>
                        <a:ea typeface="Arial"/>
                        <a:cs typeface="Arial"/>
                        <a:sym typeface="Arial"/>
                      </a:endParaRPr>
                    </a:p>
                  </a:txBody>
                  <a:tcPr marL="91455" marR="91455" marT="45728" marB="45728" anchor="ctr">
                    <a:lnL w="12700" cap="flat" cmpd="sng">
                      <a:solidFill>
                        <a:srgbClr val="008080"/>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extLst>
                  <a:ext uri="{0D108BD9-81ED-4DB2-BD59-A6C34878D82A}">
                    <a16:rowId xmlns:a16="http://schemas.microsoft.com/office/drawing/2014/main" val="10001"/>
                  </a:ext>
                </a:extLst>
              </a:tr>
              <a:tr h="1463151">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PID</a:t>
                      </a:r>
                      <a:endParaRPr sz="1400" u="none" strike="noStrike" cap="none"/>
                    </a:p>
                  </a:txBody>
                  <a:tcPr marL="91455" marR="91455" marT="45728" marB="4572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800" b="0" i="0" u="none" strike="noStrike" cap="none">
                          <a:solidFill>
                            <a:srgbClr val="000000"/>
                          </a:solidFill>
                          <a:latin typeface="Arial"/>
                          <a:ea typeface="Arial"/>
                          <a:cs typeface="Arial"/>
                          <a:sym typeface="Arial"/>
                        </a:rPr>
                        <a:t>Estimated at approximately 1 in 666 (depending on STI prevalence)</a:t>
                      </a:r>
                      <a:endParaRPr sz="1800" u="none" strike="noStrike" cap="none">
                        <a:solidFill>
                          <a:srgbClr val="000000"/>
                        </a:solidFill>
                      </a:endParaRPr>
                    </a:p>
                  </a:txBody>
                  <a:tcPr marL="91455" marR="91455" marT="45728" marB="4572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800" b="0" i="0" u="none" strike="noStrike" cap="none">
                          <a:solidFill>
                            <a:srgbClr val="000000"/>
                          </a:solidFill>
                          <a:latin typeface="Arial"/>
                          <a:ea typeface="Arial"/>
                          <a:cs typeface="Arial"/>
                          <a:sym typeface="Arial"/>
                        </a:rPr>
                        <a:t>Presence of cervical infections or chlamydia/ gonorrhea at time of insertion</a:t>
                      </a:r>
                      <a:endParaRPr sz="1400"/>
                    </a:p>
                  </a:txBody>
                  <a:tcPr marL="91455" marR="91455" marT="45728" marB="4572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Screening women for risk of STIs prior to insertion</a:t>
                      </a:r>
                      <a:endParaRPr sz="1800" u="none" strike="noStrike" cap="none">
                        <a:solidFill>
                          <a:srgbClr val="000000"/>
                        </a:solidFill>
                      </a:endParaRPr>
                    </a:p>
                  </a:txBody>
                  <a:tcPr marL="91455" marR="91455" marT="45728" marB="45728">
                    <a:lnL w="12700" cap="flat" cmpd="sng">
                      <a:solidFill>
                        <a:srgbClr val="008080"/>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chemeClr val="lt1"/>
                    </a:solidFill>
                  </a:tcPr>
                </a:tc>
                <a:extLst>
                  <a:ext uri="{0D108BD9-81ED-4DB2-BD59-A6C34878D82A}">
                    <a16:rowId xmlns:a16="http://schemas.microsoft.com/office/drawing/2014/main" val="10002"/>
                  </a:ext>
                </a:extLst>
              </a:tr>
              <a:tr h="1807900">
                <a:tc>
                  <a:txBody>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Perforation</a:t>
                      </a:r>
                      <a:endParaRPr sz="1800" b="1" i="0" u="none" strike="noStrike" cap="none">
                        <a:solidFill>
                          <a:srgbClr val="000000"/>
                        </a:solidFill>
                        <a:latin typeface="Arial"/>
                        <a:ea typeface="Arial"/>
                        <a:cs typeface="Arial"/>
                        <a:sym typeface="Arial"/>
                      </a:endParaRPr>
                    </a:p>
                  </a:txBody>
                  <a:tcPr marL="91455" marR="91455" marT="45728" marB="4572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Very low, 1 in 1,000 insertions</a:t>
                      </a:r>
                      <a:endParaRPr sz="1800" b="0" i="0" u="none" strike="noStrike" cap="none" dirty="0">
                        <a:solidFill>
                          <a:srgbClr val="000000"/>
                        </a:solidFill>
                        <a:latin typeface="Arial"/>
                        <a:ea typeface="Arial"/>
                        <a:cs typeface="Arial"/>
                        <a:sym typeface="Arial"/>
                      </a:endParaRPr>
                    </a:p>
                  </a:txBody>
                  <a:tcPr marL="91455" marR="91455" marT="45728" marB="4572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800" b="0" i="0" u="none" strike="noStrike" cap="none">
                          <a:solidFill>
                            <a:srgbClr val="000000"/>
                          </a:solidFill>
                          <a:latin typeface="Arial"/>
                          <a:ea typeface="Arial"/>
                          <a:cs typeface="Arial"/>
                          <a:sym typeface="Arial"/>
                        </a:rPr>
                        <a:t>Provider skills/correct insertion technique; careful pelvic exam to determine size and position of uterus; breastfeeding status and time since delivery</a:t>
                      </a:r>
                      <a:endParaRPr sz="1400"/>
                    </a:p>
                  </a:txBody>
                  <a:tcPr marL="91455" marR="91455" marT="45728" marB="45728">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chemeClr val="lt1"/>
                    </a:solidFill>
                  </a:tcPr>
                </a:tc>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Provider training, supportive supervision</a:t>
                      </a:r>
                      <a:endParaRPr sz="1800" b="0" i="0" u="none" strike="noStrike" cap="none" dirty="0">
                        <a:solidFill>
                          <a:srgbClr val="000000"/>
                        </a:solidFill>
                        <a:latin typeface="Arial"/>
                        <a:ea typeface="Arial"/>
                        <a:cs typeface="Arial"/>
                        <a:sym typeface="Arial"/>
                      </a:endParaRPr>
                    </a:p>
                  </a:txBody>
                  <a:tcPr marL="91455" marR="91455" marT="45728" marB="45728">
                    <a:lnL w="12700" cap="flat" cmpd="sng">
                      <a:solidFill>
                        <a:srgbClr val="008080"/>
                      </a:solidFill>
                      <a:prstDash val="solid"/>
                      <a:round/>
                      <a:headEnd type="none" w="sm" len="sm"/>
                      <a:tailEnd type="none" w="sm" len="sm"/>
                    </a:lnL>
                    <a:lnR w="12700" cap="flat" cmpd="sng">
                      <a:solidFill>
                        <a:schemeClr val="accent1"/>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chemeClr val="lt1"/>
                    </a:solidFill>
                  </a:tcP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Google Shape;105;p10">
            <a:extLst>
              <a:ext uri="{FF2B5EF4-FFF2-40B4-BE49-F238E27FC236}">
                <a16:creationId xmlns:a16="http://schemas.microsoft.com/office/drawing/2014/main" id="{1C2B6BCB-17BA-6ED8-185A-2F0292F42338}"/>
              </a:ext>
            </a:extLst>
          </p:cNvPr>
          <p:cNvSpPr txBox="1">
            <a:spLocks noGrp="1" noChangeArrowheads="1"/>
          </p:cNvSpPr>
          <p:nvPr>
            <p:ph type="title" idx="4294967295"/>
          </p:nvPr>
        </p:nvSpPr>
        <p:spPr>
          <a:xfrm>
            <a:off x="447675" y="628650"/>
            <a:ext cx="8229600" cy="573088"/>
          </a:xfrm>
        </p:spPr>
        <p:txBody>
          <a:bodyPr/>
          <a:lstStyle/>
          <a:p>
            <a:pPr eaLnBrk="1" hangingPunct="1">
              <a:lnSpc>
                <a:spcPct val="95000"/>
              </a:lnSpc>
              <a:buSzPts val="3600"/>
            </a:pPr>
            <a:r>
              <a:rPr lang="en-US" altLang="en-US" sz="3000" b="1">
                <a:latin typeface="Arial" panose="020B0604020202020204" pitchFamily="34" charset="0"/>
                <a:cs typeface="Arial" panose="020B0604020202020204" pitchFamily="34" charset="0"/>
              </a:rPr>
              <a:t>Signs of Possible H-IUD Complications</a:t>
            </a:r>
          </a:p>
        </p:txBody>
      </p:sp>
      <p:sp>
        <p:nvSpPr>
          <p:cNvPr id="26626" name="Google Shape;106;p10">
            <a:extLst>
              <a:ext uri="{FF2B5EF4-FFF2-40B4-BE49-F238E27FC236}">
                <a16:creationId xmlns:a16="http://schemas.microsoft.com/office/drawing/2014/main" id="{1741FB1D-CB38-1956-E5F9-DF793ACE8DCB}"/>
              </a:ext>
            </a:extLst>
          </p:cNvPr>
          <p:cNvSpPr txBox="1">
            <a:spLocks noGrp="1" noChangeArrowheads="1"/>
          </p:cNvSpPr>
          <p:nvPr>
            <p:ph type="body" idx="4294967295"/>
          </p:nvPr>
        </p:nvSpPr>
        <p:spPr>
          <a:xfrm>
            <a:off x="457200" y="1454150"/>
            <a:ext cx="8258175" cy="762000"/>
          </a:xfrm>
        </p:spPr>
        <p:txBody>
          <a:bodyPr/>
          <a:lstStyle/>
          <a:p>
            <a:pPr eaLnBrk="1" hangingPunct="1">
              <a:buSzPts val="2800"/>
            </a:pPr>
            <a:r>
              <a:rPr lang="en-US" altLang="en-US" sz="2800">
                <a:latin typeface="Arial" panose="020B0604020202020204" pitchFamily="34" charset="0"/>
                <a:cs typeface="Arial" panose="020B0604020202020204" pitchFamily="34" charset="0"/>
              </a:rPr>
              <a:t>Advise client to </a:t>
            </a:r>
            <a:r>
              <a:rPr lang="en-US" altLang="en-US" sz="2800" u="sng">
                <a:latin typeface="Arial" panose="020B0604020202020204" pitchFamily="34" charset="0"/>
                <a:cs typeface="Arial" panose="020B0604020202020204" pitchFamily="34" charset="0"/>
              </a:rPr>
              <a:t>return immediately </a:t>
            </a:r>
            <a:r>
              <a:rPr lang="en-US" altLang="en-US" sz="2800">
                <a:latin typeface="Arial" panose="020B0604020202020204" pitchFamily="34" charset="0"/>
                <a:cs typeface="Arial" panose="020B0604020202020204" pitchFamily="34" charset="0"/>
              </a:rPr>
              <a:t>in case of:</a:t>
            </a:r>
            <a:endParaRPr lang="en-US" altLang="en-US" sz="3200">
              <a:latin typeface="Arial" panose="020B0604020202020204" pitchFamily="34" charset="0"/>
              <a:cs typeface="Arial" panose="020B0604020202020204" pitchFamily="34" charset="0"/>
            </a:endParaRPr>
          </a:p>
        </p:txBody>
      </p:sp>
      <p:graphicFrame>
        <p:nvGraphicFramePr>
          <p:cNvPr id="107" name="Google Shape;107;p10">
            <a:extLst>
              <a:ext uri="{FF2B5EF4-FFF2-40B4-BE49-F238E27FC236}">
                <a16:creationId xmlns:a16="http://schemas.microsoft.com/office/drawing/2014/main" id="{92E73EAF-CB79-9598-4F85-FC54DFA6DE2A}"/>
              </a:ext>
            </a:extLst>
          </p:cNvPr>
          <p:cNvGraphicFramePr/>
          <p:nvPr>
            <p:extLst>
              <p:ext uri="{D42A27DB-BD31-4B8C-83A1-F6EECF244321}">
                <p14:modId xmlns:p14="http://schemas.microsoft.com/office/powerpoint/2010/main" val="3039309169"/>
              </p:ext>
            </p:extLst>
          </p:nvPr>
        </p:nvGraphicFramePr>
        <p:xfrm>
          <a:off x="306388" y="2198688"/>
          <a:ext cx="8559800" cy="4473574"/>
        </p:xfrm>
        <a:graphic>
          <a:graphicData uri="http://schemas.openxmlformats.org/drawingml/2006/table">
            <a:tbl>
              <a:tblPr firstRow="1" bandRow="1">
                <a:noFill/>
                <a:tableStyleId>{9541780F-4399-4013-B097-34612B3F8B1F}</a:tableStyleId>
              </a:tblPr>
              <a:tblGrid>
                <a:gridCol w="4905963">
                  <a:extLst>
                    <a:ext uri="{9D8B030D-6E8A-4147-A177-3AD203B41FA5}">
                      <a16:colId xmlns:a16="http://schemas.microsoft.com/office/drawing/2014/main" val="20000"/>
                    </a:ext>
                  </a:extLst>
                </a:gridCol>
                <a:gridCol w="3653837">
                  <a:extLst>
                    <a:ext uri="{9D8B030D-6E8A-4147-A177-3AD203B41FA5}">
                      <a16:colId xmlns:a16="http://schemas.microsoft.com/office/drawing/2014/main" val="20001"/>
                    </a:ext>
                  </a:extLst>
                </a:gridCol>
              </a:tblGrid>
              <a:tr h="561156">
                <a:tc>
                  <a:txBody>
                    <a:bodyPr/>
                    <a:lstStyle/>
                    <a:p>
                      <a:pPr marL="0" marR="0" lvl="0" indent="0" algn="l" rtl="0">
                        <a:lnSpc>
                          <a:spcPct val="100000"/>
                        </a:lnSpc>
                        <a:spcBef>
                          <a:spcPts val="0"/>
                        </a:spcBef>
                        <a:spcAft>
                          <a:spcPts val="0"/>
                        </a:spcAft>
                        <a:buNone/>
                      </a:pPr>
                      <a:r>
                        <a:rPr lang="en-US" sz="2200" b="1" u="none" strike="noStrike" cap="none"/>
                        <a:t>Signs and symptoms</a:t>
                      </a:r>
                      <a:endParaRPr sz="1400"/>
                    </a:p>
                  </a:txBody>
                  <a:tcPr marL="91463" marR="91463" marT="45726" marB="45726"/>
                </a:tc>
                <a:tc>
                  <a:txBody>
                    <a:bodyPr/>
                    <a:lstStyle/>
                    <a:p>
                      <a:pPr marL="0" marR="0" lvl="0" indent="0" algn="l" rtl="0">
                        <a:lnSpc>
                          <a:spcPct val="100000"/>
                        </a:lnSpc>
                        <a:spcBef>
                          <a:spcPts val="0"/>
                        </a:spcBef>
                        <a:spcAft>
                          <a:spcPts val="0"/>
                        </a:spcAft>
                        <a:buNone/>
                      </a:pPr>
                      <a:r>
                        <a:rPr lang="en-US" sz="2200" b="1" u="none" strike="noStrike" cap="none"/>
                        <a:t>Possible Cause</a:t>
                      </a:r>
                      <a:endParaRPr sz="1400"/>
                    </a:p>
                  </a:txBody>
                  <a:tcPr marL="91463" marR="91463" marT="45726" marB="45726"/>
                </a:tc>
                <a:extLst>
                  <a:ext uri="{0D108BD9-81ED-4DB2-BD59-A6C34878D82A}">
                    <a16:rowId xmlns:a16="http://schemas.microsoft.com/office/drawing/2014/main" val="10000"/>
                  </a:ext>
                </a:extLst>
              </a:tr>
              <a:tr h="894835">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Bleeding and </a:t>
                      </a:r>
                      <a:r>
                        <a:rPr lang="en-US" sz="1800" b="1" i="0" u="none" strike="noStrike" cap="none">
                          <a:solidFill>
                            <a:srgbClr val="000000"/>
                          </a:solidFill>
                          <a:latin typeface="Arial"/>
                          <a:ea typeface="Arial"/>
                          <a:cs typeface="Arial"/>
                          <a:sym typeface="Arial"/>
                        </a:rPr>
                        <a:t>severe </a:t>
                      </a:r>
                      <a:r>
                        <a:rPr lang="en-US" sz="1800" b="0" i="0" u="none" strike="noStrike" cap="none">
                          <a:solidFill>
                            <a:srgbClr val="000000"/>
                          </a:solidFill>
                          <a:latin typeface="Arial"/>
                          <a:ea typeface="Arial"/>
                          <a:cs typeface="Arial"/>
                          <a:sym typeface="Arial"/>
                        </a:rPr>
                        <a:t>abdominal cramping within a few days post-insertion </a:t>
                      </a:r>
                      <a:endParaRPr sz="1800" u="none" strike="noStrike" cap="none"/>
                    </a:p>
                  </a:txBody>
                  <a:tcPr marL="91463" marR="91463" marT="45726" marB="45726"/>
                </a:tc>
                <a:tc>
                  <a:txBody>
                    <a:bodyPr/>
                    <a:lstStyle/>
                    <a:p>
                      <a:pPr marL="0" marR="0" lvl="0" indent="0" algn="l" rtl="0">
                        <a:lnSpc>
                          <a:spcPct val="100000"/>
                        </a:lnSpc>
                        <a:spcBef>
                          <a:spcPts val="0"/>
                        </a:spcBef>
                        <a:spcAft>
                          <a:spcPts val="0"/>
                        </a:spcAft>
                        <a:buNone/>
                      </a:pPr>
                      <a:r>
                        <a:rPr lang="en-US" sz="1800" u="none" strike="noStrike" cap="none" dirty="0"/>
                        <a:t>Perforation</a:t>
                      </a:r>
                      <a:endParaRPr sz="1400" dirty="0"/>
                    </a:p>
                  </a:txBody>
                  <a:tcPr marL="91463" marR="91463" marT="45726" marB="45726"/>
                </a:tc>
                <a:extLst>
                  <a:ext uri="{0D108BD9-81ED-4DB2-BD59-A6C34878D82A}">
                    <a16:rowId xmlns:a16="http://schemas.microsoft.com/office/drawing/2014/main" val="10001"/>
                  </a:ext>
                </a:extLst>
              </a:tr>
              <a:tr h="1188743">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Unexplained vaginal bleeding (e.g. after a pattern of bleeding has been established) or pain in every cycle</a:t>
                      </a:r>
                      <a:endParaRPr sz="1400"/>
                    </a:p>
                    <a:p>
                      <a:pPr marL="0" marR="0" lvl="0" indent="0" algn="l" rtl="0">
                        <a:lnSpc>
                          <a:spcPct val="100000"/>
                        </a:lnSpc>
                        <a:spcBef>
                          <a:spcPts val="0"/>
                        </a:spcBef>
                        <a:spcAft>
                          <a:spcPts val="0"/>
                        </a:spcAft>
                        <a:buNone/>
                      </a:pPr>
                      <a:endParaRPr sz="1800" u="none" strike="noStrike" cap="none"/>
                    </a:p>
                  </a:txBody>
                  <a:tcPr marL="91463" marR="91463" marT="45726" marB="45726"/>
                </a:tc>
                <a:tc>
                  <a:txBody>
                    <a:bodyPr/>
                    <a:lstStyle/>
                    <a:p>
                      <a:pPr marL="0" marR="0" lvl="0" indent="0" algn="l" rtl="0">
                        <a:lnSpc>
                          <a:spcPct val="100000"/>
                        </a:lnSpc>
                        <a:spcBef>
                          <a:spcPts val="0"/>
                        </a:spcBef>
                        <a:spcAft>
                          <a:spcPts val="0"/>
                        </a:spcAft>
                        <a:buNone/>
                      </a:pPr>
                      <a:r>
                        <a:rPr lang="en-US" sz="1800" u="none" strike="noStrike" cap="none" dirty="0"/>
                        <a:t>Partial expulsion, perforation, infection, dislocated IUD</a:t>
                      </a:r>
                      <a:endParaRPr sz="1400" dirty="0"/>
                    </a:p>
                  </a:txBody>
                  <a:tcPr marL="91463" marR="91463" marT="45726" marB="45726"/>
                </a:tc>
                <a:extLst>
                  <a:ext uri="{0D108BD9-81ED-4DB2-BD59-A6C34878D82A}">
                    <a16:rowId xmlns:a16="http://schemas.microsoft.com/office/drawing/2014/main" val="10002"/>
                  </a:ext>
                </a:extLst>
              </a:tr>
              <a:tr h="914420">
                <a:tc>
                  <a:txBody>
                    <a:bodyPr/>
                    <a:lstStyle/>
                    <a:p>
                      <a:pPr marL="0" marR="0" lvl="0" indent="0" algn="l"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Fever, chills, unusual/foul-smelling vaginal discharge, low abdominal pain </a:t>
                      </a:r>
                      <a:endParaRPr sz="1400"/>
                    </a:p>
                    <a:p>
                      <a:pPr marL="0" marR="0" lvl="0" indent="0" algn="l" rtl="0">
                        <a:lnSpc>
                          <a:spcPct val="100000"/>
                        </a:lnSpc>
                        <a:spcBef>
                          <a:spcPts val="0"/>
                        </a:spcBef>
                        <a:spcAft>
                          <a:spcPts val="0"/>
                        </a:spcAft>
                        <a:buNone/>
                      </a:pPr>
                      <a:endParaRPr sz="1800" u="none" strike="noStrike" cap="none"/>
                    </a:p>
                  </a:txBody>
                  <a:tcPr marL="91463" marR="91463" marT="45726" marB="45726"/>
                </a:tc>
                <a:tc>
                  <a:txBody>
                    <a:bodyPr/>
                    <a:lstStyle/>
                    <a:p>
                      <a:pPr marL="0" marR="0" lvl="0" indent="0" algn="l" rtl="0">
                        <a:lnSpc>
                          <a:spcPct val="100000"/>
                        </a:lnSpc>
                        <a:spcBef>
                          <a:spcPts val="0"/>
                        </a:spcBef>
                        <a:spcAft>
                          <a:spcPts val="0"/>
                        </a:spcAft>
                        <a:buNone/>
                      </a:pPr>
                      <a:r>
                        <a:rPr lang="en-US" sz="1800" u="none" strike="noStrike" cap="none"/>
                        <a:t>Infection (PID)</a:t>
                      </a:r>
                      <a:endParaRPr sz="1400"/>
                    </a:p>
                  </a:txBody>
                  <a:tcPr marL="91463" marR="91463" marT="45726" marB="45726"/>
                </a:tc>
                <a:extLst>
                  <a:ext uri="{0D108BD9-81ED-4DB2-BD59-A6C34878D82A}">
                    <a16:rowId xmlns:a16="http://schemas.microsoft.com/office/drawing/2014/main" val="10003"/>
                  </a:ext>
                </a:extLst>
              </a:tr>
              <a:tr h="914420">
                <a:tc>
                  <a:txBody>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rgbClr val="000000"/>
                          </a:solidFill>
                          <a:latin typeface="Arial"/>
                          <a:ea typeface="Arial"/>
                          <a:cs typeface="Arial"/>
                          <a:sym typeface="Arial"/>
                        </a:rPr>
                        <a:t>Missing IUD strings, missed period or symptoms of pregnancy</a:t>
                      </a:r>
                      <a:endParaRPr sz="1800" u="none" strike="noStrike" cap="none" dirty="0">
                        <a:solidFill>
                          <a:srgbClr val="00B0F0"/>
                        </a:solidFill>
                      </a:endParaRPr>
                    </a:p>
                    <a:p>
                      <a:pPr marL="0" marR="0" lvl="0" indent="0" algn="l" rtl="0">
                        <a:lnSpc>
                          <a:spcPct val="100000"/>
                        </a:lnSpc>
                        <a:spcBef>
                          <a:spcPts val="0"/>
                        </a:spcBef>
                        <a:spcAft>
                          <a:spcPts val="0"/>
                        </a:spcAft>
                        <a:buNone/>
                      </a:pPr>
                      <a:endParaRPr sz="1800" u="none" strike="noStrike" cap="none" dirty="0">
                        <a:solidFill>
                          <a:srgbClr val="00B0F0"/>
                        </a:solidFill>
                      </a:endParaRPr>
                    </a:p>
                  </a:txBody>
                  <a:tcPr marL="91463" marR="91463" marT="45726" marB="45726"/>
                </a:tc>
                <a:tc>
                  <a:txBody>
                    <a:bodyPr/>
                    <a:lstStyle/>
                    <a:p>
                      <a:pPr marL="0" marR="0" lvl="0" indent="0" algn="l" rtl="0">
                        <a:lnSpc>
                          <a:spcPct val="100000"/>
                        </a:lnSpc>
                        <a:spcBef>
                          <a:spcPts val="0"/>
                        </a:spcBef>
                        <a:spcAft>
                          <a:spcPts val="0"/>
                        </a:spcAft>
                        <a:buNone/>
                      </a:pPr>
                      <a:r>
                        <a:rPr lang="en-US" sz="1800" u="none" strike="noStrike" cap="none" dirty="0"/>
                        <a:t>Expulsion, perforation, pregnancy</a:t>
                      </a:r>
                      <a:endParaRPr sz="1400" dirty="0"/>
                    </a:p>
                  </a:txBody>
                  <a:tcPr marL="91463" marR="91463" marT="45726" marB="45726"/>
                </a:tc>
                <a:extLst>
                  <a:ext uri="{0D108BD9-81ED-4DB2-BD59-A6C34878D82A}">
                    <a16:rowId xmlns:a16="http://schemas.microsoft.com/office/drawing/2014/main" val="10004"/>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Google Shape;112;p32">
            <a:extLst>
              <a:ext uri="{FF2B5EF4-FFF2-40B4-BE49-F238E27FC236}">
                <a16:creationId xmlns:a16="http://schemas.microsoft.com/office/drawing/2014/main" id="{D6844062-0DB2-62F7-EFE9-967BC36C58F4}"/>
              </a:ext>
            </a:extLst>
          </p:cNvPr>
          <p:cNvSpPr txBox="1">
            <a:spLocks noGrp="1" noChangeArrowheads="1"/>
          </p:cNvSpPr>
          <p:nvPr>
            <p:ph type="title" idx="4294967295"/>
          </p:nvPr>
        </p:nvSpPr>
        <p:spPr>
          <a:xfrm>
            <a:off x="463550" y="295275"/>
            <a:ext cx="8229600" cy="1001713"/>
          </a:xfrm>
        </p:spPr>
        <p:txBody>
          <a:bodyPr/>
          <a:lstStyle/>
          <a:p>
            <a:pPr eaLnBrk="1" hangingPunct="1">
              <a:lnSpc>
                <a:spcPct val="95000"/>
              </a:lnSpc>
              <a:buSzPts val="2000"/>
            </a:pPr>
            <a:r>
              <a:rPr lang="en-US" altLang="en-US" sz="2000" b="1" dirty="0"/>
              <a:t>Managing H-IUD Side Effects and Complications: </a:t>
            </a:r>
            <a:br>
              <a:rPr lang="en-US" altLang="en-US" sz="2400" b="1" dirty="0">
                <a:latin typeface="Arial" panose="020B0604020202020204" pitchFamily="34" charset="0"/>
                <a:cs typeface="Arial" panose="020B0604020202020204" pitchFamily="34" charset="0"/>
              </a:rPr>
            </a:br>
            <a:r>
              <a:rPr lang="en-US" altLang="en-US" sz="3200" b="1" dirty="0"/>
              <a:t>Understanding the Client’s Concerns</a:t>
            </a:r>
          </a:p>
        </p:txBody>
      </p:sp>
      <p:sp>
        <p:nvSpPr>
          <p:cNvPr id="113" name="Google Shape;113;p32">
            <a:extLst>
              <a:ext uri="{FF2B5EF4-FFF2-40B4-BE49-F238E27FC236}">
                <a16:creationId xmlns:a16="http://schemas.microsoft.com/office/drawing/2014/main" id="{C57120A7-0843-BD48-B7A5-E21CB197787F}"/>
              </a:ext>
            </a:extLst>
          </p:cNvPr>
          <p:cNvSpPr txBox="1">
            <a:spLocks noGrp="1"/>
          </p:cNvSpPr>
          <p:nvPr>
            <p:ph type="body" idx="4294967295"/>
          </p:nvPr>
        </p:nvSpPr>
        <p:spPr>
          <a:xfrm>
            <a:off x="358775" y="1595437"/>
            <a:ext cx="8334375" cy="4776787"/>
          </a:xfrm>
        </p:spPr>
        <p:txBody>
          <a:bodyPr spcFirstLastPara="1">
            <a:noAutofit/>
          </a:bodyPr>
          <a:lstStyle/>
          <a:p>
            <a:pPr marL="342900" indent="-342900" eaLnBrk="1" fontAlgn="auto" hangingPunct="1">
              <a:spcBef>
                <a:spcPts val="0"/>
              </a:spcBef>
              <a:spcAft>
                <a:spcPts val="0"/>
              </a:spcAft>
              <a:buSzPts val="2800"/>
              <a:buFont typeface="Arial"/>
              <a:buChar char="•"/>
              <a:defRPr/>
            </a:pPr>
            <a:r>
              <a:rPr lang="en-US" sz="2400" dirty="0">
                <a:sym typeface="Arial"/>
              </a:rPr>
              <a:t>Talk with the client, ensuring respectful care, privacy, and confidentiality.</a:t>
            </a:r>
            <a:endParaRPr sz="3200" dirty="0">
              <a:sym typeface="Arial"/>
            </a:endParaRPr>
          </a:p>
          <a:p>
            <a:pPr marL="342900" indent="-342900" eaLnBrk="1" fontAlgn="auto" hangingPunct="1">
              <a:spcBef>
                <a:spcPts val="1200"/>
              </a:spcBef>
              <a:spcAft>
                <a:spcPts val="0"/>
              </a:spcAft>
              <a:buSzPts val="2800"/>
              <a:buFont typeface="Arial"/>
              <a:buChar char="•"/>
              <a:defRPr/>
            </a:pPr>
            <a:r>
              <a:rPr lang="en-US" sz="2400" dirty="0">
                <a:sym typeface="Arial"/>
              </a:rPr>
              <a:t>Listen carefully and respectfully to the client’s concerns.</a:t>
            </a:r>
            <a:endParaRPr sz="3200" dirty="0">
              <a:sym typeface="Arial"/>
            </a:endParaRPr>
          </a:p>
          <a:p>
            <a:pPr marL="342900" indent="-342900" eaLnBrk="1" fontAlgn="auto" hangingPunct="1">
              <a:spcBef>
                <a:spcPts val="1200"/>
              </a:spcBef>
              <a:spcAft>
                <a:spcPts val="0"/>
              </a:spcAft>
              <a:buSzPts val="2800"/>
              <a:buFont typeface="Arial"/>
              <a:buChar char="•"/>
              <a:defRPr/>
            </a:pPr>
            <a:r>
              <a:rPr lang="en-US" sz="2400" dirty="0">
                <a:sym typeface="Arial"/>
              </a:rPr>
              <a:t>Discuss side effects, if any, and take her concerns seriously.</a:t>
            </a:r>
            <a:endParaRPr sz="3200" dirty="0">
              <a:sym typeface="Arial"/>
            </a:endParaRPr>
          </a:p>
          <a:p>
            <a:pPr marL="342900" indent="-342900" eaLnBrk="1" fontAlgn="auto" hangingPunct="1">
              <a:spcBef>
                <a:spcPts val="1200"/>
              </a:spcBef>
              <a:spcAft>
                <a:spcPts val="0"/>
              </a:spcAft>
              <a:buSzPts val="2800"/>
              <a:buFont typeface="Arial"/>
              <a:buChar char="•"/>
              <a:defRPr/>
            </a:pPr>
            <a:r>
              <a:rPr lang="en-US" sz="2400" dirty="0">
                <a:sym typeface="Arial"/>
              </a:rPr>
              <a:t>Tailor counseling to the client’s needs. Focus on key information and use words the client understands.</a:t>
            </a:r>
            <a:endParaRPr sz="3200" dirty="0">
              <a:sym typeface="Arial"/>
            </a:endParaRPr>
          </a:p>
          <a:p>
            <a:pPr marL="342900" indent="-342900" eaLnBrk="1" fontAlgn="auto" hangingPunct="1">
              <a:spcBef>
                <a:spcPts val="1200"/>
              </a:spcBef>
              <a:spcAft>
                <a:spcPts val="0"/>
              </a:spcAft>
              <a:buSzPts val="2800"/>
              <a:buFont typeface="Arial"/>
              <a:buChar char="•"/>
              <a:defRPr/>
            </a:pPr>
            <a:r>
              <a:rPr lang="en-US" sz="2400" dirty="0">
                <a:sym typeface="Arial"/>
              </a:rPr>
              <a:t>Check the client’s understanding.</a:t>
            </a:r>
            <a:endParaRPr sz="3200" dirty="0">
              <a:sym typeface="Arial"/>
            </a:endParaRPr>
          </a:p>
          <a:p>
            <a:pPr marL="342900" indent="-342900" eaLnBrk="1" fontAlgn="auto" hangingPunct="1">
              <a:spcBef>
                <a:spcPts val="1200"/>
              </a:spcBef>
              <a:spcAft>
                <a:spcPts val="0"/>
              </a:spcAft>
              <a:buSzPts val="2800"/>
              <a:buFont typeface="Arial"/>
              <a:buChar char="•"/>
              <a:defRPr/>
            </a:pPr>
            <a:r>
              <a:rPr lang="en-US" sz="2400" dirty="0">
                <a:sym typeface="Arial"/>
              </a:rPr>
              <a:t>Respect and support the client’s decisions. </a:t>
            </a:r>
            <a:endParaRPr sz="3200" dirty="0">
              <a:sym typeface="Arial"/>
            </a:endParaRPr>
          </a:p>
          <a:p>
            <a:pPr marL="342900" indent="-342900" eaLnBrk="1" fontAlgn="auto" hangingPunct="1">
              <a:spcBef>
                <a:spcPts val="1200"/>
              </a:spcBef>
              <a:spcAft>
                <a:spcPts val="0"/>
              </a:spcAft>
              <a:buSzPts val="2800"/>
              <a:buFont typeface="Arial"/>
              <a:buChar char="•"/>
              <a:defRPr/>
            </a:pPr>
            <a:r>
              <a:rPr lang="en-US" sz="2400" dirty="0">
                <a:sym typeface="Arial"/>
              </a:rPr>
              <a:t>Invite the client to come back at any time for any reason.</a:t>
            </a:r>
            <a:endParaRPr sz="2000" dirty="0">
              <a:sym typeface="Arial"/>
            </a:endParaRPr>
          </a:p>
          <a:p>
            <a:pPr marL="342900" indent="-342900" eaLnBrk="1" fontAlgn="auto" hangingPunct="1">
              <a:spcBef>
                <a:spcPts val="620"/>
              </a:spcBef>
              <a:spcAft>
                <a:spcPts val="0"/>
              </a:spcAft>
              <a:buSzPts val="3100"/>
              <a:buFont typeface="Arial"/>
              <a:buNone/>
              <a:defRPr/>
            </a:pPr>
            <a:endParaRPr sz="3100" dirty="0">
              <a:sym typeface="Arial"/>
            </a:endParaRPr>
          </a:p>
          <a:p>
            <a:pPr marL="342900" indent="-146050" eaLnBrk="1" fontAlgn="auto" hangingPunct="1">
              <a:spcBef>
                <a:spcPts val="620"/>
              </a:spcBef>
              <a:spcAft>
                <a:spcPts val="0"/>
              </a:spcAft>
              <a:buSzPts val="3100"/>
              <a:buFont typeface="Arial"/>
              <a:buNone/>
              <a:defRPr/>
            </a:pPr>
            <a:endParaRPr sz="3100" dirty="0">
              <a:sym typeface="Arial"/>
            </a:endParaRPr>
          </a:p>
        </p:txBody>
      </p:sp>
      <p:sp>
        <p:nvSpPr>
          <p:cNvPr id="28675" name="Google Shape;114;p32">
            <a:extLst>
              <a:ext uri="{FF2B5EF4-FFF2-40B4-BE49-F238E27FC236}">
                <a16:creationId xmlns:a16="http://schemas.microsoft.com/office/drawing/2014/main" id="{BCC32DC4-7845-A18E-A765-60CFB00C3629}"/>
              </a:ext>
            </a:extLst>
          </p:cNvPr>
          <p:cNvSpPr txBox="1">
            <a:spLocks noChangeArrowheads="1"/>
          </p:cNvSpPr>
          <p:nvPr/>
        </p:nvSpPr>
        <p:spPr bwMode="auto">
          <a:xfrm>
            <a:off x="358775" y="6372225"/>
            <a:ext cx="3100388"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3429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200"/>
            </a:pPr>
            <a:r>
              <a:rPr lang="en-US" altLang="en-US" sz="1200" i="1"/>
              <a:t>Source: CCP and WHO, 2018.</a:t>
            </a:r>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1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Google Shape;119;p12">
            <a:extLst>
              <a:ext uri="{FF2B5EF4-FFF2-40B4-BE49-F238E27FC236}">
                <a16:creationId xmlns:a16="http://schemas.microsoft.com/office/drawing/2014/main" id="{06C7D50A-8993-96EC-F5AE-D431FABCE890}"/>
              </a:ext>
            </a:extLst>
          </p:cNvPr>
          <p:cNvSpPr txBox="1">
            <a:spLocks noGrp="1" noChangeArrowheads="1"/>
          </p:cNvSpPr>
          <p:nvPr>
            <p:ph type="title" idx="4294967295"/>
          </p:nvPr>
        </p:nvSpPr>
        <p:spPr>
          <a:xfrm>
            <a:off x="457200" y="304800"/>
            <a:ext cx="8229600" cy="838200"/>
          </a:xfrm>
        </p:spPr>
        <p:txBody>
          <a:bodyPr/>
          <a:lstStyle/>
          <a:p>
            <a:pPr eaLnBrk="1" hangingPunct="1">
              <a:lnSpc>
                <a:spcPct val="95000"/>
              </a:lnSpc>
              <a:buSzPts val="2000"/>
            </a:pPr>
            <a:r>
              <a:rPr lang="en-US" altLang="en-US" sz="2000" b="1" dirty="0"/>
              <a:t>Managing H-IUD Side Effects and Complications:</a:t>
            </a:r>
            <a:br>
              <a:rPr lang="en-US" altLang="en-US" sz="2000" b="1" dirty="0">
                <a:latin typeface="Arial" panose="020B0604020202020204" pitchFamily="34" charset="0"/>
                <a:cs typeface="Arial" panose="020B0604020202020204" pitchFamily="34" charset="0"/>
              </a:rPr>
            </a:br>
            <a:r>
              <a:rPr lang="en-US" altLang="en-US" sz="3400" b="1" dirty="0"/>
              <a:t>Changes in Bleeding Patterns</a:t>
            </a:r>
            <a:endParaRPr lang="en-US" altLang="en-US" sz="3800" b="1" dirty="0"/>
          </a:p>
        </p:txBody>
      </p:sp>
      <p:cxnSp>
        <p:nvCxnSpPr>
          <p:cNvPr id="30722" name="Google Shape;120;p12">
            <a:extLst>
              <a:ext uri="{FF2B5EF4-FFF2-40B4-BE49-F238E27FC236}">
                <a16:creationId xmlns:a16="http://schemas.microsoft.com/office/drawing/2014/main" id="{2ECC57C2-14F9-B214-7F87-FC55E74BBDF8}"/>
              </a:ext>
            </a:extLst>
          </p:cNvPr>
          <p:cNvCxnSpPr>
            <a:cxnSpLocks noChangeShapeType="1"/>
          </p:cNvCxnSpPr>
          <p:nvPr/>
        </p:nvCxnSpPr>
        <p:spPr bwMode="auto">
          <a:xfrm>
            <a:off x="457200" y="1949450"/>
            <a:ext cx="8229600" cy="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30723" name="Google Shape;121;p12">
            <a:extLst>
              <a:ext uri="{FF2B5EF4-FFF2-40B4-BE49-F238E27FC236}">
                <a16:creationId xmlns:a16="http://schemas.microsoft.com/office/drawing/2014/main" id="{B654A5A8-C540-CC51-27FC-DB8E45869D43}"/>
              </a:ext>
            </a:extLst>
          </p:cNvPr>
          <p:cNvCxnSpPr>
            <a:cxnSpLocks noChangeShapeType="1"/>
          </p:cNvCxnSpPr>
          <p:nvPr/>
        </p:nvCxnSpPr>
        <p:spPr bwMode="auto">
          <a:xfrm rot="10800000" flipH="1">
            <a:off x="457200" y="2581275"/>
            <a:ext cx="8229600" cy="9525"/>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30724" name="Google Shape;122;p12">
            <a:extLst>
              <a:ext uri="{FF2B5EF4-FFF2-40B4-BE49-F238E27FC236}">
                <a16:creationId xmlns:a16="http://schemas.microsoft.com/office/drawing/2014/main" id="{F4E4F310-B0DF-7B98-EDB4-98BAF894913D}"/>
              </a:ext>
            </a:extLst>
          </p:cNvPr>
          <p:cNvCxnSpPr>
            <a:cxnSpLocks noChangeShapeType="1"/>
          </p:cNvCxnSpPr>
          <p:nvPr/>
        </p:nvCxnSpPr>
        <p:spPr bwMode="auto">
          <a:xfrm>
            <a:off x="457200" y="5410200"/>
            <a:ext cx="6781800" cy="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30725" name="Google Shape;123;p12">
            <a:extLst>
              <a:ext uri="{FF2B5EF4-FFF2-40B4-BE49-F238E27FC236}">
                <a16:creationId xmlns:a16="http://schemas.microsoft.com/office/drawing/2014/main" id="{DFFC45DE-0C42-142A-D00B-B0A4320BD6BF}"/>
              </a:ext>
            </a:extLst>
          </p:cNvPr>
          <p:cNvCxnSpPr>
            <a:cxnSpLocks noChangeShapeType="1"/>
          </p:cNvCxnSpPr>
          <p:nvPr/>
        </p:nvCxnSpPr>
        <p:spPr bwMode="auto">
          <a:xfrm>
            <a:off x="8686800" y="1981200"/>
            <a:ext cx="0" cy="4289425"/>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30726" name="Google Shape;124;p12">
            <a:extLst>
              <a:ext uri="{FF2B5EF4-FFF2-40B4-BE49-F238E27FC236}">
                <a16:creationId xmlns:a16="http://schemas.microsoft.com/office/drawing/2014/main" id="{7E40B5E1-EDA8-2ECB-1083-6F2F89C6CDDD}"/>
              </a:ext>
            </a:extLst>
          </p:cNvPr>
          <p:cNvCxnSpPr>
            <a:cxnSpLocks noChangeShapeType="1"/>
          </p:cNvCxnSpPr>
          <p:nvPr/>
        </p:nvCxnSpPr>
        <p:spPr bwMode="auto">
          <a:xfrm>
            <a:off x="7315200" y="2514600"/>
            <a:ext cx="0" cy="365760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30727" name="Google Shape;125;p12">
            <a:extLst>
              <a:ext uri="{FF2B5EF4-FFF2-40B4-BE49-F238E27FC236}">
                <a16:creationId xmlns:a16="http://schemas.microsoft.com/office/drawing/2014/main" id="{92A77D81-579F-F3ED-D4F6-57A029430790}"/>
              </a:ext>
            </a:extLst>
          </p:cNvPr>
          <p:cNvCxnSpPr>
            <a:cxnSpLocks noChangeShapeType="1"/>
          </p:cNvCxnSpPr>
          <p:nvPr/>
        </p:nvCxnSpPr>
        <p:spPr bwMode="auto">
          <a:xfrm>
            <a:off x="457200" y="1949450"/>
            <a:ext cx="0" cy="4289425"/>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cxnSp>
        <p:nvCxnSpPr>
          <p:cNvPr id="30728" name="Google Shape;126;p12">
            <a:extLst>
              <a:ext uri="{FF2B5EF4-FFF2-40B4-BE49-F238E27FC236}">
                <a16:creationId xmlns:a16="http://schemas.microsoft.com/office/drawing/2014/main" id="{8C033375-0505-FF6C-FBE8-326119601CE9}"/>
              </a:ext>
            </a:extLst>
          </p:cNvPr>
          <p:cNvCxnSpPr>
            <a:cxnSpLocks noChangeShapeType="1"/>
          </p:cNvCxnSpPr>
          <p:nvPr/>
        </p:nvCxnSpPr>
        <p:spPr bwMode="auto">
          <a:xfrm>
            <a:off x="457200" y="6248400"/>
            <a:ext cx="8229600" cy="0"/>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cxnSp>
      <p:sp>
        <p:nvSpPr>
          <p:cNvPr id="30729" name="Google Shape;127;p12">
            <a:extLst>
              <a:ext uri="{FF2B5EF4-FFF2-40B4-BE49-F238E27FC236}">
                <a16:creationId xmlns:a16="http://schemas.microsoft.com/office/drawing/2014/main" id="{FF79F309-97E5-9E9B-E512-E68250210378}"/>
              </a:ext>
            </a:extLst>
          </p:cNvPr>
          <p:cNvSpPr txBox="1">
            <a:spLocks noChangeArrowheads="1"/>
          </p:cNvSpPr>
          <p:nvPr/>
        </p:nvSpPr>
        <p:spPr bwMode="auto">
          <a:xfrm>
            <a:off x="454025" y="6591300"/>
            <a:ext cx="8001000"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3429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300"/>
            </a:pPr>
            <a:r>
              <a:rPr lang="en-US" altLang="en-US" sz="1300" i="1"/>
              <a:t>Source: CCP and WHO, 2018.</a:t>
            </a:r>
            <a:endParaRPr lang="en-US" altLang="en-US"/>
          </a:p>
        </p:txBody>
      </p:sp>
      <p:sp>
        <p:nvSpPr>
          <p:cNvPr id="30730" name="Google Shape;128;p12">
            <a:extLst>
              <a:ext uri="{FF2B5EF4-FFF2-40B4-BE49-F238E27FC236}">
                <a16:creationId xmlns:a16="http://schemas.microsoft.com/office/drawing/2014/main" id="{23FEC7F3-A2B3-D065-B97E-64CBED3F1BAD}"/>
              </a:ext>
            </a:extLst>
          </p:cNvPr>
          <p:cNvSpPr txBox="1">
            <a:spLocks noChangeArrowheads="1"/>
          </p:cNvSpPr>
          <p:nvPr/>
        </p:nvSpPr>
        <p:spPr bwMode="auto">
          <a:xfrm>
            <a:off x="455613" y="1403350"/>
            <a:ext cx="8205787"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indent="63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95000"/>
              </a:lnSpc>
              <a:buClr>
                <a:srgbClr val="FF0000"/>
              </a:buClr>
              <a:buSzPts val="2800"/>
            </a:pPr>
            <a:r>
              <a:rPr lang="en-US" altLang="en-US" sz="2800" b="1" i="1">
                <a:solidFill>
                  <a:srgbClr val="FF0000"/>
                </a:solidFill>
              </a:rPr>
              <a:t>Counseling and reassurance are key</a:t>
            </a:r>
            <a:endParaRPr lang="en-US" altLang="en-US"/>
          </a:p>
        </p:txBody>
      </p:sp>
      <p:graphicFrame>
        <p:nvGraphicFramePr>
          <p:cNvPr id="129" name="Google Shape;129;p12">
            <a:extLst>
              <a:ext uri="{FF2B5EF4-FFF2-40B4-BE49-F238E27FC236}">
                <a16:creationId xmlns:a16="http://schemas.microsoft.com/office/drawing/2014/main" id="{EA7F2F2E-35DA-AA7B-4C7B-5A03A1E7E3B0}"/>
              </a:ext>
            </a:extLst>
          </p:cNvPr>
          <p:cNvGraphicFramePr/>
          <p:nvPr>
            <p:extLst>
              <p:ext uri="{D42A27DB-BD31-4B8C-83A1-F6EECF244321}">
                <p14:modId xmlns:p14="http://schemas.microsoft.com/office/powerpoint/2010/main" val="866042648"/>
              </p:ext>
            </p:extLst>
          </p:nvPr>
        </p:nvGraphicFramePr>
        <p:xfrm>
          <a:off x="720436" y="1319213"/>
          <a:ext cx="7606146" cy="5252184"/>
        </p:xfrm>
        <a:graphic>
          <a:graphicData uri="http://schemas.openxmlformats.org/drawingml/2006/table">
            <a:tbl>
              <a:tblPr>
                <a:noFill/>
                <a:tableStyleId>{9541780F-4399-4013-B097-34612B3F8B1F}</a:tableStyleId>
              </a:tblPr>
              <a:tblGrid>
                <a:gridCol w="1721308">
                  <a:extLst>
                    <a:ext uri="{9D8B030D-6E8A-4147-A177-3AD203B41FA5}">
                      <a16:colId xmlns:a16="http://schemas.microsoft.com/office/drawing/2014/main" val="20000"/>
                    </a:ext>
                  </a:extLst>
                </a:gridCol>
                <a:gridCol w="5884838">
                  <a:extLst>
                    <a:ext uri="{9D8B030D-6E8A-4147-A177-3AD203B41FA5}">
                      <a16:colId xmlns:a16="http://schemas.microsoft.com/office/drawing/2014/main" val="20001"/>
                    </a:ext>
                  </a:extLst>
                </a:gridCol>
              </a:tblGrid>
              <a:tr h="498766">
                <a:tc>
                  <a:txBody>
                    <a:bodyPr/>
                    <a:lstStyle/>
                    <a:p>
                      <a:pPr marL="0" marR="0" lvl="0" indent="0" algn="l" rtl="0">
                        <a:lnSpc>
                          <a:spcPct val="100000"/>
                        </a:lnSpc>
                        <a:spcBef>
                          <a:spcPts val="0"/>
                        </a:spcBef>
                        <a:spcAft>
                          <a:spcPts val="0"/>
                        </a:spcAft>
                        <a:buClr>
                          <a:schemeClr val="lt1"/>
                        </a:buClr>
                        <a:buSzPts val="2800"/>
                        <a:buFont typeface="Arial"/>
                        <a:buNone/>
                      </a:pPr>
                      <a:r>
                        <a:rPr lang="en-US" sz="2800" b="1" i="0" u="none" strike="noStrike" cap="none" dirty="0">
                          <a:solidFill>
                            <a:schemeClr val="lt1"/>
                          </a:solidFill>
                          <a:latin typeface="Arial"/>
                          <a:ea typeface="Arial"/>
                          <a:cs typeface="Arial"/>
                          <a:sym typeface="Arial"/>
                        </a:rPr>
                        <a:t>Problem</a:t>
                      </a:r>
                      <a:endParaRPr sz="1400" u="none" strike="noStrike" cap="none" dirty="0"/>
                    </a:p>
                  </a:txBody>
                  <a:tcPr marL="91450" marR="45725" marT="45653" marB="45653">
                    <a:lnL w="12700" cap="flat" cmpd="sng">
                      <a:solidFill>
                        <a:srgbClr val="008080"/>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3366CC"/>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tc>
                  <a:txBody>
                    <a:bodyPr/>
                    <a:lstStyle/>
                    <a:p>
                      <a:pPr marL="0" marR="0" lvl="0" indent="0" algn="l"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Action/Management</a:t>
                      </a:r>
                      <a:endParaRPr sz="1400" u="none" strike="noStrike" cap="none"/>
                    </a:p>
                  </a:txBody>
                  <a:tcPr marL="91450" marR="45725" marT="45653" marB="45653">
                    <a:lnL w="12700" cap="flat" cmpd="sng">
                      <a:solidFill>
                        <a:schemeClr val="lt1"/>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extLst>
                  <a:ext uri="{0D108BD9-81ED-4DB2-BD59-A6C34878D82A}">
                    <a16:rowId xmlns:a16="http://schemas.microsoft.com/office/drawing/2014/main" val="10000"/>
                  </a:ext>
                </a:extLst>
              </a:tr>
              <a:tr h="1057718">
                <a:tc>
                  <a:txBody>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Irregular bleeding/ spotting</a:t>
                      </a:r>
                      <a:endParaRPr sz="1400" u="none" strike="noStrike" cap="none"/>
                    </a:p>
                  </a:txBody>
                  <a:tcPr marL="91450" marR="45725" marT="45653" marB="4565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FFFF"/>
                    </a:solidFill>
                  </a:tcPr>
                </a:tc>
                <a:tc>
                  <a:txBody>
                    <a:bodyPr/>
                    <a:lstStyle/>
                    <a:p>
                      <a:pPr marL="231775" marR="0" lvl="0" indent="-231775" algn="l" rtl="0">
                        <a:lnSpc>
                          <a:spcPct val="100000"/>
                        </a:lnSpc>
                        <a:spcBef>
                          <a:spcPts val="0"/>
                        </a:spcBef>
                        <a:spcAft>
                          <a:spcPts val="0"/>
                        </a:spcAft>
                        <a:buClr>
                          <a:srgbClr val="000000"/>
                        </a:buClr>
                        <a:buSzPts val="2200"/>
                        <a:buFont typeface="Arial"/>
                        <a:buChar char="•"/>
                      </a:pPr>
                      <a:r>
                        <a:rPr lang="en-US" sz="2200" b="0" i="0" u="none" strike="noStrike" cap="none">
                          <a:solidFill>
                            <a:srgbClr val="000000"/>
                          </a:solidFill>
                          <a:latin typeface="Arial"/>
                          <a:ea typeface="Arial"/>
                          <a:cs typeface="Arial"/>
                          <a:sym typeface="Arial"/>
                        </a:rPr>
                        <a:t>Reassure client that this is common and not harmful, usually diminishes after few months</a:t>
                      </a:r>
                      <a:endParaRPr sz="1400" u="none" strike="noStrike" cap="none"/>
                    </a:p>
                  </a:txBody>
                  <a:tcPr marL="91450" marR="45725" marT="45653" marB="4565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extLst>
                  <a:ext uri="{0D108BD9-81ED-4DB2-BD59-A6C34878D82A}">
                    <a16:rowId xmlns:a16="http://schemas.microsoft.com/office/drawing/2014/main" val="10001"/>
                  </a:ext>
                </a:extLst>
              </a:tr>
              <a:tr h="1701996">
                <a:tc>
                  <a:txBody>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No monthly bleeding</a:t>
                      </a:r>
                      <a:endParaRPr sz="1400" u="none" strike="noStrike" cap="none"/>
                    </a:p>
                  </a:txBody>
                  <a:tcPr marL="91450" marR="45725" marT="45653" marB="4565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FFFF"/>
                    </a:solidFill>
                  </a:tcPr>
                </a:tc>
                <a:tc>
                  <a:txBody>
                    <a:bodyPr/>
                    <a:lstStyle/>
                    <a:p>
                      <a:pPr marL="231775" marR="0" lvl="0" indent="-231775" algn="l" rtl="0">
                        <a:lnSpc>
                          <a:spcPct val="100000"/>
                        </a:lnSpc>
                        <a:spcBef>
                          <a:spcPts val="0"/>
                        </a:spcBef>
                        <a:spcAft>
                          <a:spcPts val="0"/>
                        </a:spcAft>
                        <a:buClr>
                          <a:srgbClr val="000000"/>
                        </a:buClr>
                        <a:buSzPts val="2200"/>
                        <a:buFont typeface="Arial"/>
                        <a:buChar char="•"/>
                      </a:pPr>
                      <a:r>
                        <a:rPr lang="en-US" sz="2200" b="0" i="0" u="none" strike="noStrike" cap="none">
                          <a:solidFill>
                            <a:srgbClr val="000000"/>
                          </a:solidFill>
                          <a:latin typeface="Arial"/>
                          <a:ea typeface="Arial"/>
                          <a:cs typeface="Arial"/>
                          <a:sym typeface="Arial"/>
                        </a:rPr>
                        <a:t>Reassure her that many women eventually stop having monthly bleeding when using H-IUD and this is not harmful. Blood is not building up inside her. There is no need to lose blood every month.</a:t>
                      </a:r>
                      <a:endParaRPr sz="1400" u="none" strike="noStrike" cap="none"/>
                    </a:p>
                  </a:txBody>
                  <a:tcPr marL="91450" marR="45725" marT="45653" marB="4565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extLst>
                  <a:ext uri="{0D108BD9-81ED-4DB2-BD59-A6C34878D82A}">
                    <a16:rowId xmlns:a16="http://schemas.microsoft.com/office/drawing/2014/main" val="10002"/>
                  </a:ext>
                </a:extLst>
              </a:tr>
              <a:tr h="1799726">
                <a:tc>
                  <a:txBody>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Heavy or prolonged bleeding</a:t>
                      </a:r>
                      <a:endParaRPr sz="1400" u="none" strike="noStrike" cap="none"/>
                    </a:p>
                  </a:txBody>
                  <a:tcPr marL="91450" marR="45725" marT="45653" marB="4565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FFFF"/>
                    </a:solidFill>
                  </a:tcPr>
                </a:tc>
                <a:tc>
                  <a:txBody>
                    <a:bodyPr/>
                    <a:lstStyle/>
                    <a:p>
                      <a:pPr marL="231775" marR="0" lvl="0" indent="-231775" algn="l" rtl="0">
                        <a:lnSpc>
                          <a:spcPct val="10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Reassure client that this is common and not harmful, usually diminishes after few months</a:t>
                      </a:r>
                      <a:endParaRPr sz="1400" u="none" strike="noStrike" cap="none" dirty="0"/>
                    </a:p>
                    <a:p>
                      <a:pPr marL="231775" marR="0" lvl="0" indent="-231775" algn="l" rtl="0">
                        <a:lnSpc>
                          <a:spcPct val="100000"/>
                        </a:lnSpc>
                        <a:spcBef>
                          <a:spcPts val="44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Provide iron tablets</a:t>
                      </a:r>
                    </a:p>
                    <a:p>
                      <a:pPr marL="231775" marR="0" lvl="0" indent="-231775" algn="l" rtl="0">
                        <a:lnSpc>
                          <a:spcPct val="100000"/>
                        </a:lnSpc>
                        <a:spcBef>
                          <a:spcPts val="440"/>
                        </a:spcBef>
                        <a:spcAft>
                          <a:spcPts val="0"/>
                        </a:spcAft>
                        <a:buClr>
                          <a:srgbClr val="000000"/>
                        </a:buClr>
                        <a:buSzPts val="2200"/>
                        <a:buFont typeface="Arial"/>
                        <a:buChar char="•"/>
                      </a:pPr>
                      <a:r>
                        <a:rPr lang="en-US" sz="2200" b="0" i="0" u="none" strike="noStrike" cap="none" dirty="0">
                          <a:solidFill>
                            <a:srgbClr val="000000"/>
                          </a:solidFill>
                          <a:latin typeface="Arial"/>
                          <a:cs typeface="Arial"/>
                          <a:sym typeface="Arial"/>
                        </a:rPr>
                        <a:t>If heavy bleeding continues, consider evaluating for  other  underlying causes</a:t>
                      </a:r>
                      <a:endParaRPr sz="1400" u="none" strike="noStrike" cap="none" dirty="0"/>
                    </a:p>
                  </a:txBody>
                  <a:tcPr marL="91450" marR="45725" marT="45653" marB="45653">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Google Shape;134;p13">
            <a:extLst>
              <a:ext uri="{FF2B5EF4-FFF2-40B4-BE49-F238E27FC236}">
                <a16:creationId xmlns:a16="http://schemas.microsoft.com/office/drawing/2014/main" id="{81B90121-84C4-0ADA-8C40-B4CF8AD2B150}"/>
              </a:ext>
            </a:extLst>
          </p:cNvPr>
          <p:cNvSpPr txBox="1">
            <a:spLocks noGrp="1" noChangeArrowheads="1"/>
          </p:cNvSpPr>
          <p:nvPr>
            <p:ph type="title" idx="4294967295"/>
          </p:nvPr>
        </p:nvSpPr>
        <p:spPr>
          <a:xfrm>
            <a:off x="463550" y="138113"/>
            <a:ext cx="8229600" cy="1143000"/>
          </a:xfrm>
        </p:spPr>
        <p:txBody>
          <a:bodyPr/>
          <a:lstStyle/>
          <a:p>
            <a:pPr eaLnBrk="1" hangingPunct="1">
              <a:lnSpc>
                <a:spcPct val="95000"/>
              </a:lnSpc>
              <a:buSzPts val="2000"/>
            </a:pPr>
            <a:r>
              <a:rPr lang="en-US" altLang="en-US" sz="2000" b="1" dirty="0"/>
              <a:t>Managing H-IUD Side Effects and Complications: </a:t>
            </a:r>
            <a:br>
              <a:rPr lang="en-US" altLang="en-US" sz="2400" b="1" dirty="0">
                <a:latin typeface="Arial" panose="020B0604020202020204" pitchFamily="34" charset="0"/>
                <a:cs typeface="Arial" panose="020B0604020202020204" pitchFamily="34" charset="0"/>
              </a:rPr>
            </a:br>
            <a:r>
              <a:rPr lang="en-US" altLang="en-US" sz="3600" b="1" dirty="0"/>
              <a:t>Cramping and Mild Pain</a:t>
            </a:r>
            <a:endParaRPr lang="en-US" altLang="en-US" sz="3800" b="1" dirty="0"/>
          </a:p>
        </p:txBody>
      </p:sp>
      <p:sp>
        <p:nvSpPr>
          <p:cNvPr id="32770" name="Google Shape;135;p13">
            <a:extLst>
              <a:ext uri="{FF2B5EF4-FFF2-40B4-BE49-F238E27FC236}">
                <a16:creationId xmlns:a16="http://schemas.microsoft.com/office/drawing/2014/main" id="{BBDD650F-897E-5D02-4FFD-DAE3AC62518B}"/>
              </a:ext>
            </a:extLst>
          </p:cNvPr>
          <p:cNvSpPr txBox="1">
            <a:spLocks noGrp="1" noChangeArrowheads="1"/>
          </p:cNvSpPr>
          <p:nvPr>
            <p:ph type="body" idx="4294967295"/>
          </p:nvPr>
        </p:nvSpPr>
        <p:spPr>
          <a:xfrm>
            <a:off x="485775" y="1524000"/>
            <a:ext cx="8229600" cy="381000"/>
          </a:xfrm>
        </p:spPr>
        <p:txBody>
          <a:bodyPr/>
          <a:lstStyle/>
          <a:p>
            <a:pPr marL="342900" indent="-342900" algn="ctr" eaLnBrk="1" hangingPunct="1">
              <a:lnSpc>
                <a:spcPct val="80000"/>
              </a:lnSpc>
              <a:buClr>
                <a:srgbClr val="FF0000"/>
              </a:buClr>
              <a:buSzPts val="2800"/>
            </a:pPr>
            <a:r>
              <a:rPr lang="en-US" altLang="en-US" sz="2800" b="1" i="1">
                <a:solidFill>
                  <a:srgbClr val="FF0000"/>
                </a:solidFill>
                <a:latin typeface="Arial" panose="020B0604020202020204" pitchFamily="34" charset="0"/>
                <a:cs typeface="Arial" panose="020B0604020202020204" pitchFamily="34" charset="0"/>
              </a:rPr>
              <a:t>Counseling and reassurance are key</a:t>
            </a:r>
            <a:endParaRPr lang="en-US" altLang="en-US" sz="3200">
              <a:latin typeface="Arial" panose="020B0604020202020204" pitchFamily="34" charset="0"/>
              <a:cs typeface="Arial" panose="020B0604020202020204" pitchFamily="34" charset="0"/>
            </a:endParaRPr>
          </a:p>
        </p:txBody>
      </p:sp>
      <p:sp>
        <p:nvSpPr>
          <p:cNvPr id="32771" name="Google Shape;136;p13">
            <a:extLst>
              <a:ext uri="{FF2B5EF4-FFF2-40B4-BE49-F238E27FC236}">
                <a16:creationId xmlns:a16="http://schemas.microsoft.com/office/drawing/2014/main" id="{D9BE9B2A-A6E1-C4D9-56FC-2983A74E63D9}"/>
              </a:ext>
            </a:extLst>
          </p:cNvPr>
          <p:cNvSpPr txBox="1">
            <a:spLocks noChangeArrowheads="1"/>
          </p:cNvSpPr>
          <p:nvPr/>
        </p:nvSpPr>
        <p:spPr bwMode="auto">
          <a:xfrm>
            <a:off x="457200" y="6248400"/>
            <a:ext cx="800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3429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200"/>
            </a:pPr>
            <a:r>
              <a:rPr lang="en-US" altLang="en-US" sz="1200" i="1"/>
              <a:t>Source: CCP and WHO, 2018.</a:t>
            </a:r>
            <a:endParaRPr lang="en-US" altLang="en-US"/>
          </a:p>
        </p:txBody>
      </p:sp>
      <p:graphicFrame>
        <p:nvGraphicFramePr>
          <p:cNvPr id="137" name="Google Shape;137;p13">
            <a:extLst>
              <a:ext uri="{FF2B5EF4-FFF2-40B4-BE49-F238E27FC236}">
                <a16:creationId xmlns:a16="http://schemas.microsoft.com/office/drawing/2014/main" id="{8AE6231C-842E-F4E0-7D2F-E6A6E857F3CB}"/>
              </a:ext>
            </a:extLst>
          </p:cNvPr>
          <p:cNvGraphicFramePr/>
          <p:nvPr>
            <p:extLst>
              <p:ext uri="{D42A27DB-BD31-4B8C-83A1-F6EECF244321}">
                <p14:modId xmlns:p14="http://schemas.microsoft.com/office/powerpoint/2010/main" val="3530560451"/>
              </p:ext>
            </p:extLst>
          </p:nvPr>
        </p:nvGraphicFramePr>
        <p:xfrm>
          <a:off x="571500" y="1947863"/>
          <a:ext cx="8143875" cy="5023980"/>
        </p:xfrm>
        <a:graphic>
          <a:graphicData uri="http://schemas.openxmlformats.org/drawingml/2006/table">
            <a:tbl>
              <a:tblPr>
                <a:noFill/>
                <a:tableStyleId>{9541780F-4399-4013-B097-34612B3F8B1F}</a:tableStyleId>
              </a:tblPr>
              <a:tblGrid>
                <a:gridCol w="1676675">
                  <a:extLst>
                    <a:ext uri="{9D8B030D-6E8A-4147-A177-3AD203B41FA5}">
                      <a16:colId xmlns:a16="http://schemas.microsoft.com/office/drawing/2014/main" val="20000"/>
                    </a:ext>
                  </a:extLst>
                </a:gridCol>
                <a:gridCol w="6467200">
                  <a:extLst>
                    <a:ext uri="{9D8B030D-6E8A-4147-A177-3AD203B41FA5}">
                      <a16:colId xmlns:a16="http://schemas.microsoft.com/office/drawing/2014/main" val="20001"/>
                    </a:ext>
                  </a:extLst>
                </a:gridCol>
              </a:tblGrid>
              <a:tr h="609600">
                <a:tc>
                  <a:txBody>
                    <a:bodyPr/>
                    <a:lstStyle/>
                    <a:p>
                      <a:pPr marL="0" marR="0" lvl="0" indent="0" algn="l" rtl="0">
                        <a:lnSpc>
                          <a:spcPct val="100000"/>
                        </a:lnSpc>
                        <a:spcBef>
                          <a:spcPts val="0"/>
                        </a:spcBef>
                        <a:spcAft>
                          <a:spcPts val="0"/>
                        </a:spcAft>
                        <a:buClr>
                          <a:schemeClr val="lt1"/>
                        </a:buClr>
                        <a:buSzPts val="2800"/>
                        <a:buFont typeface="Arial"/>
                        <a:buNone/>
                      </a:pPr>
                      <a:r>
                        <a:rPr lang="en-US" sz="2800" b="1" i="0" u="none" strike="noStrike" cap="none" dirty="0">
                          <a:solidFill>
                            <a:schemeClr val="lt1"/>
                          </a:solidFill>
                          <a:latin typeface="Arial"/>
                          <a:ea typeface="Arial"/>
                          <a:cs typeface="Arial"/>
                          <a:sym typeface="Arial"/>
                        </a:rPr>
                        <a:t>Problem</a:t>
                      </a:r>
                      <a:endParaRPr sz="1400" u="none" strike="noStrike" cap="none" dirty="0"/>
                    </a:p>
                  </a:txBody>
                  <a:tcPr marL="91450" marR="45725" marT="45650" marB="45650">
                    <a:lnL w="12700" cap="flat" cmpd="sng">
                      <a:solidFill>
                        <a:srgbClr val="008080"/>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tc>
                  <a:txBody>
                    <a:bodyPr/>
                    <a:lstStyle/>
                    <a:p>
                      <a:pPr marL="0" marR="0" lvl="0" indent="0" algn="l" rtl="0">
                        <a:lnSpc>
                          <a:spcPct val="10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Action/Management</a:t>
                      </a:r>
                      <a:endParaRPr sz="1400" u="none" strike="noStrike" cap="none"/>
                    </a:p>
                  </a:txBody>
                  <a:tcPr marL="91450" marR="45725" marT="45650" marB="45650">
                    <a:lnL w="12700" cap="flat" cmpd="sng">
                      <a:solidFill>
                        <a:schemeClr val="lt1"/>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008080"/>
                    </a:solidFill>
                  </a:tcPr>
                </a:tc>
                <a:extLst>
                  <a:ext uri="{0D108BD9-81ED-4DB2-BD59-A6C34878D82A}">
                    <a16:rowId xmlns:a16="http://schemas.microsoft.com/office/drawing/2014/main" val="10000"/>
                  </a:ext>
                </a:extLst>
              </a:tr>
              <a:tr h="3648075">
                <a:tc>
                  <a:txBody>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Cramping and mild pain</a:t>
                      </a:r>
                      <a:endParaRPr sz="1400" u="none" strike="noStrike" cap="none"/>
                    </a:p>
                  </a:txBody>
                  <a:tcPr marL="91450" marR="45725" marT="45650" marB="45650">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FFFFFF"/>
                    </a:solidFill>
                  </a:tcPr>
                </a:tc>
                <a:tc>
                  <a:txBody>
                    <a:bodyPr/>
                    <a:lstStyle/>
                    <a:p>
                      <a:pPr marL="290512" marR="0" lvl="0" indent="-290512" algn="l" rtl="0">
                        <a:lnSpc>
                          <a:spcPct val="100000"/>
                        </a:lnSpc>
                        <a:spcBef>
                          <a:spcPts val="0"/>
                        </a:spcBef>
                        <a:spcAft>
                          <a:spcPts val="0"/>
                        </a:spcAft>
                        <a:buClr>
                          <a:srgbClr val="000000"/>
                        </a:buClr>
                        <a:buSzPts val="2000"/>
                        <a:buFont typeface="Arial"/>
                        <a:buChar char="•"/>
                      </a:pPr>
                      <a:r>
                        <a:rPr lang="en-US" sz="1900" b="0" i="0" u="none" strike="noStrike" cap="none" dirty="0">
                          <a:solidFill>
                            <a:srgbClr val="000000"/>
                          </a:solidFill>
                          <a:latin typeface="Arial"/>
                          <a:ea typeface="Arial"/>
                          <a:cs typeface="Arial"/>
                          <a:sym typeface="Arial"/>
                        </a:rPr>
                        <a:t>She can expect cramping and pain in first 1</a:t>
                      </a:r>
                      <a:r>
                        <a:rPr lang="en-US" sz="1900" b="0" i="0" u="none" strike="noStrike" cap="none" dirty="0">
                          <a:solidFill>
                            <a:srgbClr val="000000"/>
                          </a:solidFill>
                          <a:latin typeface="Times New Roman"/>
                          <a:ea typeface="Times New Roman"/>
                          <a:cs typeface="Times New Roman"/>
                          <a:sym typeface="Times New Roman"/>
                        </a:rPr>
                        <a:t>–</a:t>
                      </a:r>
                      <a:r>
                        <a:rPr lang="en-US" sz="1900" b="0" i="0" u="none" strike="noStrike" cap="none" dirty="0">
                          <a:solidFill>
                            <a:srgbClr val="000000"/>
                          </a:solidFill>
                          <a:latin typeface="Arial"/>
                          <a:ea typeface="Arial"/>
                          <a:cs typeface="Arial"/>
                          <a:sym typeface="Arial"/>
                        </a:rPr>
                        <a:t>2 days after insertion</a:t>
                      </a:r>
                      <a:endParaRPr lang="en-US" sz="1900" u="none" strike="noStrike" cap="none" dirty="0"/>
                    </a:p>
                    <a:p>
                      <a:pPr marL="290512" marR="0" lvl="0" indent="-290512" algn="l" rtl="0">
                        <a:lnSpc>
                          <a:spcPct val="100000"/>
                        </a:lnSpc>
                        <a:spcBef>
                          <a:spcPts val="400"/>
                        </a:spcBef>
                        <a:spcAft>
                          <a:spcPts val="0"/>
                        </a:spcAft>
                        <a:buClr>
                          <a:srgbClr val="000000"/>
                        </a:buClr>
                        <a:buSzPts val="2000"/>
                        <a:buFont typeface="Arial"/>
                        <a:buChar char="•"/>
                      </a:pPr>
                      <a:r>
                        <a:rPr lang="en-US" sz="1900" b="0" i="0" u="none" strike="noStrike" cap="none" dirty="0">
                          <a:solidFill>
                            <a:srgbClr val="000000"/>
                          </a:solidFill>
                          <a:latin typeface="Arial"/>
                          <a:ea typeface="Arial"/>
                          <a:cs typeface="Arial"/>
                          <a:sym typeface="Arial"/>
                        </a:rPr>
                        <a:t>Suggest ibuprofen/paracetamol, other pain reliever (not aspirin if she also has heavy bleeding)</a:t>
                      </a:r>
                      <a:endParaRPr lang="en-US" dirty="0"/>
                    </a:p>
                    <a:p>
                      <a:pPr marL="290512" marR="0" lvl="0" indent="-290512" algn="l" rtl="0">
                        <a:lnSpc>
                          <a:spcPct val="100000"/>
                        </a:lnSpc>
                        <a:spcBef>
                          <a:spcPts val="400"/>
                        </a:spcBef>
                        <a:spcAft>
                          <a:spcPts val="0"/>
                        </a:spcAft>
                        <a:buClr>
                          <a:srgbClr val="000000"/>
                        </a:buClr>
                        <a:buSzPts val="2000"/>
                        <a:buFont typeface="Arial"/>
                        <a:buChar char="•"/>
                      </a:pPr>
                      <a:r>
                        <a:rPr lang="en-US" sz="1900" b="0" i="0" u="none" strike="noStrike" cap="none" dirty="0">
                          <a:solidFill>
                            <a:srgbClr val="000000"/>
                          </a:solidFill>
                          <a:latin typeface="Arial"/>
                          <a:ea typeface="Arial"/>
                          <a:cs typeface="Arial"/>
                          <a:sym typeface="Arial"/>
                        </a:rPr>
                        <a:t>If cramping continues evaluate for other causes such as partial expulsion or perforation, displaced IUD. treat or refer</a:t>
                      </a:r>
                      <a:r>
                        <a:rPr lang="en-US" sz="2000" b="0" i="0" u="none" strike="noStrike" cap="none" dirty="0">
                          <a:latin typeface="Garamond"/>
                          <a:ea typeface="Garamond"/>
                          <a:cs typeface="Garamond"/>
                          <a:sym typeface="Garamond"/>
                        </a:rPr>
                        <a:t>.</a:t>
                      </a:r>
                      <a:endParaRPr lang="en-US" sz="1900" u="none" strike="noStrike" cap="none" dirty="0"/>
                    </a:p>
                    <a:p>
                      <a:pPr marL="290512" marR="0" lvl="0" indent="-290512" algn="l" rtl="0">
                        <a:lnSpc>
                          <a:spcPct val="100000"/>
                        </a:lnSpc>
                        <a:spcBef>
                          <a:spcPts val="400"/>
                        </a:spcBef>
                        <a:spcAft>
                          <a:spcPts val="0"/>
                        </a:spcAft>
                        <a:buClr>
                          <a:srgbClr val="000000"/>
                        </a:buClr>
                        <a:buSzPts val="2000"/>
                        <a:buFont typeface="Arial"/>
                        <a:buChar char="•"/>
                      </a:pPr>
                      <a:r>
                        <a:rPr lang="en-US" sz="1900" b="0" i="0" u="none" strike="noStrike" cap="none" dirty="0">
                          <a:solidFill>
                            <a:srgbClr val="000000"/>
                          </a:solidFill>
                          <a:latin typeface="Arial"/>
                          <a:ea typeface="Arial"/>
                          <a:cs typeface="Arial"/>
                          <a:sym typeface="Arial"/>
                        </a:rPr>
                        <a:t>If cramping is severe but no underlying condition, discuss removing the H-IUD and. switching to another method</a:t>
                      </a:r>
                    </a:p>
                    <a:p>
                      <a:pPr marL="290512" marR="0" lvl="0" indent="-290512" algn="l" rtl="0">
                        <a:lnSpc>
                          <a:spcPct val="100000"/>
                        </a:lnSpc>
                        <a:spcBef>
                          <a:spcPts val="400"/>
                        </a:spcBef>
                        <a:spcAft>
                          <a:spcPts val="0"/>
                        </a:spcAft>
                        <a:buClr>
                          <a:srgbClr val="000000"/>
                        </a:buClr>
                        <a:buSzPts val="2000"/>
                        <a:buFont typeface="Arial"/>
                        <a:buChar char="•"/>
                      </a:pPr>
                      <a:r>
                        <a:rPr lang="en-US" sz="1900" b="0" i="0" u="none" strike="noStrike" cap="none" dirty="0">
                          <a:solidFill>
                            <a:srgbClr val="000000"/>
                          </a:solidFill>
                          <a:latin typeface="Arial"/>
                          <a:ea typeface="Arial"/>
                          <a:cs typeface="Arial"/>
                          <a:sym typeface="Arial"/>
                        </a:rPr>
                        <a:t>For PPIUD, these symptoms may be consistent with postpartum uterine involution. Reassure the client and address any concerns that she may have.</a:t>
                      </a:r>
                    </a:p>
                    <a:p>
                      <a:pPr marL="290512" marR="0" lvl="0" indent="-290512" algn="l" rtl="0">
                        <a:lnSpc>
                          <a:spcPct val="100000"/>
                        </a:lnSpc>
                        <a:spcBef>
                          <a:spcPts val="400"/>
                        </a:spcBef>
                        <a:spcAft>
                          <a:spcPts val="0"/>
                        </a:spcAft>
                        <a:buClr>
                          <a:srgbClr val="000000"/>
                        </a:buClr>
                        <a:buSzPts val="2000"/>
                        <a:buFont typeface="Arial"/>
                        <a:buChar char="•"/>
                      </a:pPr>
                      <a:endParaRPr sz="1900" u="none" strike="noStrike" cap="none" dirty="0">
                        <a:solidFill>
                          <a:srgbClr val="00B0F0"/>
                        </a:solidFill>
                      </a:endParaRPr>
                    </a:p>
                  </a:txBody>
                  <a:tcPr marL="91450" marR="45725" marT="45650" marB="45650">
                    <a:lnL w="12700" cap="flat" cmpd="sng">
                      <a:solidFill>
                        <a:srgbClr val="008080"/>
                      </a:solidFill>
                      <a:prstDash val="solid"/>
                      <a:round/>
                      <a:headEnd type="none" w="sm" len="sm"/>
                      <a:tailEnd type="none" w="sm" len="sm"/>
                    </a:lnL>
                    <a:lnR w="12700" cap="flat" cmpd="sng">
                      <a:solidFill>
                        <a:srgbClr val="008080"/>
                      </a:solidFill>
                      <a:prstDash val="solid"/>
                      <a:round/>
                      <a:headEnd type="none" w="sm" len="sm"/>
                      <a:tailEnd type="none" w="sm" len="sm"/>
                    </a:lnR>
                    <a:lnT w="12700" cap="flat" cmpd="sng">
                      <a:solidFill>
                        <a:srgbClr val="008080"/>
                      </a:solidFill>
                      <a:prstDash val="solid"/>
                      <a:round/>
                      <a:headEnd type="none" w="sm" len="sm"/>
                      <a:tailEnd type="none" w="sm" len="sm"/>
                    </a:lnT>
                    <a:lnB w="12700" cap="flat" cmpd="sng">
                      <a:solidFill>
                        <a:srgbClr val="008080"/>
                      </a:solidFill>
                      <a:prstDash val="solid"/>
                      <a:round/>
                      <a:headEnd type="none" w="sm" len="sm"/>
                      <a:tailEnd type="none" w="sm" len="sm"/>
                    </a:lnB>
                    <a:solidFill>
                      <a:srgbClr val="E8EAF6"/>
                    </a:solidFill>
                  </a:tcPr>
                </a:tc>
                <a:extLst>
                  <a:ext uri="{0D108BD9-81ED-4DB2-BD59-A6C34878D82A}">
                    <a16:rowId xmlns:a16="http://schemas.microsoft.com/office/drawing/2014/main" val="10001"/>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Google Shape;142;p14">
            <a:extLst>
              <a:ext uri="{FF2B5EF4-FFF2-40B4-BE49-F238E27FC236}">
                <a16:creationId xmlns:a16="http://schemas.microsoft.com/office/drawing/2014/main" id="{21B3CBC3-E2CF-0E84-8319-C062EF49F92B}"/>
              </a:ext>
            </a:extLst>
          </p:cNvPr>
          <p:cNvSpPr txBox="1">
            <a:spLocks noGrp="1" noChangeArrowheads="1"/>
          </p:cNvSpPr>
          <p:nvPr>
            <p:ph type="title" idx="4294967295"/>
          </p:nvPr>
        </p:nvSpPr>
        <p:spPr>
          <a:xfrm>
            <a:off x="463550" y="295275"/>
            <a:ext cx="8229600" cy="1001713"/>
          </a:xfrm>
        </p:spPr>
        <p:txBody>
          <a:bodyPr/>
          <a:lstStyle/>
          <a:p>
            <a:pPr eaLnBrk="1" hangingPunct="1">
              <a:lnSpc>
                <a:spcPct val="95000"/>
              </a:lnSpc>
              <a:buSzPts val="2000"/>
            </a:pPr>
            <a:r>
              <a:rPr lang="en-US" altLang="en-US" sz="2000" b="1" dirty="0"/>
              <a:t>Managing H-IUD Side Effects and Complications: </a:t>
            </a:r>
            <a:br>
              <a:rPr lang="en-US" altLang="en-US" sz="2400" b="1" dirty="0">
                <a:latin typeface="Arial" panose="020B0604020202020204" pitchFamily="34" charset="0"/>
                <a:cs typeface="Arial" panose="020B0604020202020204" pitchFamily="34" charset="0"/>
              </a:rPr>
            </a:br>
            <a:r>
              <a:rPr lang="en-US" altLang="en-US" sz="3300" b="1" dirty="0"/>
              <a:t>Severe Pain in Lower Abdomen (Rare) </a:t>
            </a:r>
            <a:endParaRPr lang="en-US" altLang="en-US" sz="3800" b="1" dirty="0"/>
          </a:p>
        </p:txBody>
      </p:sp>
      <p:sp>
        <p:nvSpPr>
          <p:cNvPr id="143" name="Google Shape;143;p14">
            <a:extLst>
              <a:ext uri="{FF2B5EF4-FFF2-40B4-BE49-F238E27FC236}">
                <a16:creationId xmlns:a16="http://schemas.microsoft.com/office/drawing/2014/main" id="{2A1905DF-DBA3-7709-DDB9-3B17874C2296}"/>
              </a:ext>
            </a:extLst>
          </p:cNvPr>
          <p:cNvSpPr txBox="1">
            <a:spLocks noGrp="1"/>
          </p:cNvSpPr>
          <p:nvPr>
            <p:ph type="body" idx="4294967295"/>
          </p:nvPr>
        </p:nvSpPr>
        <p:spPr>
          <a:xfrm>
            <a:off x="266700" y="1435100"/>
            <a:ext cx="8461375" cy="4827588"/>
          </a:xfrm>
        </p:spPr>
        <p:txBody>
          <a:bodyPr spcFirstLastPara="1">
            <a:noAutofit/>
          </a:bodyPr>
          <a:lstStyle/>
          <a:p>
            <a:pPr marL="342900" indent="-342900" eaLnBrk="1" fontAlgn="auto" hangingPunct="1">
              <a:spcBef>
                <a:spcPts val="0"/>
              </a:spcBef>
              <a:spcAft>
                <a:spcPts val="0"/>
              </a:spcAft>
              <a:buSzPts val="2800"/>
              <a:buFont typeface="Arial"/>
              <a:buChar char="•"/>
              <a:defRPr/>
            </a:pPr>
            <a:r>
              <a:rPr lang="en-US" sz="2400" dirty="0">
                <a:sym typeface="Arial"/>
              </a:rPr>
              <a:t>Rule out PID, ectopic pregnancy, ovarian cyst, perforation.</a:t>
            </a:r>
            <a:endParaRPr lang="en-US" sz="3200" dirty="0">
              <a:sym typeface="Arial"/>
            </a:endParaRPr>
          </a:p>
          <a:p>
            <a:pPr marL="342900" indent="-342900" eaLnBrk="1" fontAlgn="auto" hangingPunct="1">
              <a:spcBef>
                <a:spcPts val="800"/>
              </a:spcBef>
              <a:spcAft>
                <a:spcPts val="0"/>
              </a:spcAft>
              <a:buSzPts val="2800"/>
              <a:buFont typeface="Arial"/>
              <a:buChar char="•"/>
              <a:defRPr/>
            </a:pPr>
            <a:r>
              <a:rPr lang="en-US" sz="2400" dirty="0">
                <a:sym typeface="Arial"/>
              </a:rPr>
              <a:t>If ectopic pregnancy is suspected:</a:t>
            </a:r>
            <a:endParaRPr lang="en-US" sz="3200" dirty="0">
              <a:sym typeface="Arial"/>
            </a:endParaRPr>
          </a:p>
          <a:p>
            <a:pPr marL="800100" lvl="1" indent="-342900" eaLnBrk="1" fontAlgn="auto" hangingPunct="1">
              <a:spcBef>
                <a:spcPts val="0"/>
              </a:spcBef>
              <a:spcAft>
                <a:spcPts val="0"/>
              </a:spcAft>
              <a:buSzPts val="2800"/>
              <a:buFont typeface="Arial"/>
              <a:buChar char="─"/>
              <a:defRPr/>
            </a:pPr>
            <a:r>
              <a:rPr lang="en-US" sz="2200" dirty="0">
                <a:sym typeface="Arial"/>
              </a:rPr>
              <a:t>Refer immediately to higher center for management.. </a:t>
            </a:r>
            <a:endParaRPr lang="en-US" sz="2800" dirty="0">
              <a:sym typeface="Arial"/>
            </a:endParaRPr>
          </a:p>
          <a:p>
            <a:pPr marL="342900" indent="-342900" eaLnBrk="1" fontAlgn="auto" hangingPunct="1">
              <a:spcBef>
                <a:spcPts val="800"/>
              </a:spcBef>
              <a:spcAft>
                <a:spcPts val="0"/>
              </a:spcAft>
              <a:buSzPts val="2800"/>
              <a:buFont typeface="Arial"/>
              <a:buChar char="•"/>
              <a:defRPr/>
            </a:pPr>
            <a:r>
              <a:rPr lang="en-US" sz="2400" dirty="0">
                <a:sym typeface="Arial"/>
              </a:rPr>
              <a:t>If PID is suspected:</a:t>
            </a:r>
            <a:endParaRPr lang="en-US" sz="3200" dirty="0">
              <a:sym typeface="Arial"/>
            </a:endParaRPr>
          </a:p>
          <a:p>
            <a:pPr marL="800100" lvl="1" indent="-342900" eaLnBrk="1" fontAlgn="auto" hangingPunct="1">
              <a:spcBef>
                <a:spcPts val="0"/>
              </a:spcBef>
              <a:spcAft>
                <a:spcPts val="0"/>
              </a:spcAft>
              <a:buSzPts val="2800"/>
              <a:buFont typeface="Arial"/>
              <a:buChar char="─"/>
              <a:defRPr/>
            </a:pPr>
            <a:r>
              <a:rPr lang="en-US" sz="2200" dirty="0">
                <a:sym typeface="Arial"/>
              </a:rPr>
              <a:t>Treat with appropriate antibiotics for gonorrhea, chlamydia and anaerobic bacterial infection. </a:t>
            </a:r>
            <a:endParaRPr lang="en-US" sz="2800" dirty="0">
              <a:sym typeface="Arial"/>
            </a:endParaRPr>
          </a:p>
          <a:p>
            <a:pPr marL="800100" lvl="1" indent="-342900" eaLnBrk="1" fontAlgn="auto" hangingPunct="1">
              <a:spcBef>
                <a:spcPts val="0"/>
              </a:spcBef>
              <a:spcAft>
                <a:spcPts val="0"/>
              </a:spcAft>
              <a:buSzPts val="2800"/>
              <a:buFont typeface="Arial"/>
              <a:buChar char="─"/>
              <a:defRPr/>
            </a:pPr>
            <a:r>
              <a:rPr lang="en-US" sz="2200" dirty="0">
                <a:sym typeface="Arial"/>
              </a:rPr>
              <a:t>There is no need to remove the H-IUD.</a:t>
            </a:r>
            <a:endParaRPr lang="en-US" sz="2800" dirty="0">
              <a:sym typeface="Arial"/>
            </a:endParaRPr>
          </a:p>
          <a:p>
            <a:pPr marL="342900" indent="-342900" eaLnBrk="1" fontAlgn="auto" hangingPunct="1">
              <a:spcBef>
                <a:spcPts val="800"/>
              </a:spcBef>
              <a:spcAft>
                <a:spcPts val="0"/>
              </a:spcAft>
              <a:buSzPts val="2800"/>
              <a:buFont typeface="Arial"/>
              <a:buChar char="•"/>
              <a:defRPr/>
            </a:pPr>
            <a:r>
              <a:rPr lang="en-US" sz="2400" dirty="0">
                <a:sym typeface="Arial"/>
              </a:rPr>
              <a:t>If ovarian cyst or enlarged ovarian follicles suspected:</a:t>
            </a:r>
            <a:endParaRPr lang="en-US" sz="3200" dirty="0">
              <a:sym typeface="Arial"/>
            </a:endParaRPr>
          </a:p>
          <a:p>
            <a:pPr marL="800100" lvl="1" indent="-342900" eaLnBrk="1" fontAlgn="auto" hangingPunct="1">
              <a:spcBef>
                <a:spcPts val="0"/>
              </a:spcBef>
              <a:spcAft>
                <a:spcPts val="0"/>
              </a:spcAft>
              <a:buSzPts val="2800"/>
              <a:buFont typeface="Arial"/>
              <a:buChar char="─"/>
              <a:defRPr/>
            </a:pPr>
            <a:r>
              <a:rPr lang="en-US" sz="2200" dirty="0">
                <a:sym typeface="Arial"/>
              </a:rPr>
              <a:t>Reassure client that they usually disappear on their own.</a:t>
            </a:r>
            <a:endParaRPr lang="en-US" sz="2800" dirty="0">
              <a:sym typeface="Arial"/>
            </a:endParaRPr>
          </a:p>
          <a:p>
            <a:pPr marL="800100" lvl="1" indent="-342900" eaLnBrk="1" fontAlgn="auto" hangingPunct="1">
              <a:spcBef>
                <a:spcPts val="0"/>
              </a:spcBef>
              <a:spcAft>
                <a:spcPts val="0"/>
              </a:spcAft>
              <a:buSzPts val="2800"/>
              <a:buFont typeface="Arial"/>
              <a:buChar char="─"/>
              <a:defRPr/>
            </a:pPr>
            <a:r>
              <a:rPr lang="en-US" sz="2200" dirty="0">
                <a:sym typeface="Arial"/>
              </a:rPr>
              <a:t>No need to treat unless they grow abnormally large, twist, or burst.</a:t>
            </a:r>
            <a:endParaRPr lang="en-US" sz="2800" dirty="0">
              <a:sym typeface="Arial"/>
            </a:endParaRPr>
          </a:p>
          <a:p>
            <a:pPr marL="800100" lvl="1" indent="-342900" eaLnBrk="1" fontAlgn="auto" hangingPunct="1">
              <a:spcBef>
                <a:spcPts val="0"/>
              </a:spcBef>
              <a:spcAft>
                <a:spcPts val="0"/>
              </a:spcAft>
              <a:buSzPts val="2800"/>
              <a:buFont typeface="Arial"/>
              <a:buChar char="─"/>
              <a:defRPr/>
            </a:pPr>
            <a:r>
              <a:rPr lang="en-US" sz="2200" dirty="0">
                <a:sym typeface="Arial"/>
              </a:rPr>
              <a:t>Can continue to use H-IUD.</a:t>
            </a:r>
            <a:endParaRPr lang="en-US" sz="2800" dirty="0">
              <a:sym typeface="Arial"/>
            </a:endParaRPr>
          </a:p>
          <a:p>
            <a:pPr marL="800100" lvl="1" indent="-342900" eaLnBrk="1" fontAlgn="auto" hangingPunct="1">
              <a:spcBef>
                <a:spcPts val="0"/>
              </a:spcBef>
              <a:spcAft>
                <a:spcPts val="0"/>
              </a:spcAft>
              <a:buSzPts val="2800"/>
              <a:buFont typeface="Arial"/>
              <a:buChar char="─"/>
              <a:defRPr/>
            </a:pPr>
            <a:r>
              <a:rPr lang="en-US" sz="2200" dirty="0">
                <a:sym typeface="Arial"/>
              </a:rPr>
              <a:t>Follow up in 6 weeks to ensure the problem resolving.</a:t>
            </a:r>
            <a:endParaRPr lang="en-US" sz="2200" dirty="0"/>
          </a:p>
          <a:p>
            <a:pPr marL="342900" indent="-342900" eaLnBrk="1" fontAlgn="auto" hangingPunct="1">
              <a:spcBef>
                <a:spcPts val="620"/>
              </a:spcBef>
              <a:spcAft>
                <a:spcPts val="0"/>
              </a:spcAft>
              <a:buSzPts val="3100"/>
              <a:buFont typeface="Arial"/>
              <a:buNone/>
              <a:defRPr/>
            </a:pPr>
            <a:endParaRPr lang="en-US" sz="3100">
              <a:sym typeface="Arial"/>
            </a:endParaRPr>
          </a:p>
        </p:txBody>
      </p:sp>
      <p:sp>
        <p:nvSpPr>
          <p:cNvPr id="34819" name="Google Shape;144;p14">
            <a:extLst>
              <a:ext uri="{FF2B5EF4-FFF2-40B4-BE49-F238E27FC236}">
                <a16:creationId xmlns:a16="http://schemas.microsoft.com/office/drawing/2014/main" id="{A1422F54-3683-6D9F-5751-474DD7BB21E8}"/>
              </a:ext>
            </a:extLst>
          </p:cNvPr>
          <p:cNvSpPr txBox="1">
            <a:spLocks noChangeArrowheads="1"/>
          </p:cNvSpPr>
          <p:nvPr/>
        </p:nvSpPr>
        <p:spPr bwMode="auto">
          <a:xfrm>
            <a:off x="266700" y="6469063"/>
            <a:ext cx="2811463"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3429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200"/>
            </a:pPr>
            <a:r>
              <a:rPr lang="en-US" altLang="en-US" sz="1200" i="1"/>
              <a:t>Source: CCP and WHO, 2018.</a:t>
            </a:r>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Google Shape;149;p15">
            <a:extLst>
              <a:ext uri="{FF2B5EF4-FFF2-40B4-BE49-F238E27FC236}">
                <a16:creationId xmlns:a16="http://schemas.microsoft.com/office/drawing/2014/main" id="{72A1FA3B-1EEE-12FE-2A09-0A92FCFC63D6}"/>
              </a:ext>
            </a:extLst>
          </p:cNvPr>
          <p:cNvSpPr txBox="1">
            <a:spLocks noGrp="1" noChangeArrowheads="1"/>
          </p:cNvSpPr>
          <p:nvPr>
            <p:ph type="title" idx="4294967295"/>
          </p:nvPr>
        </p:nvSpPr>
        <p:spPr>
          <a:xfrm>
            <a:off x="474663" y="161925"/>
            <a:ext cx="8229600" cy="1143000"/>
          </a:xfrm>
        </p:spPr>
        <p:txBody>
          <a:bodyPr/>
          <a:lstStyle/>
          <a:p>
            <a:pPr eaLnBrk="1" hangingPunct="1">
              <a:lnSpc>
                <a:spcPct val="95000"/>
              </a:lnSpc>
              <a:buSzPts val="2000"/>
            </a:pPr>
            <a:r>
              <a:rPr lang="en-US" altLang="en-US" sz="2000" b="1" dirty="0"/>
              <a:t>Managing H-IUD Side Effects and Complications: </a:t>
            </a:r>
            <a:br>
              <a:rPr lang="en-US" altLang="en-US" sz="2400" b="1" dirty="0">
                <a:latin typeface="Arial" panose="020B0604020202020204" pitchFamily="34" charset="0"/>
                <a:cs typeface="Arial" panose="020B0604020202020204" pitchFamily="34" charset="0"/>
              </a:rPr>
            </a:br>
            <a:r>
              <a:rPr lang="en-US" altLang="en-US" sz="3800" b="1" dirty="0"/>
              <a:t>Suspected Perforation</a:t>
            </a:r>
          </a:p>
        </p:txBody>
      </p:sp>
      <p:pic>
        <p:nvPicPr>
          <p:cNvPr id="150" name="Google Shape;150;p15">
            <a:extLst>
              <a:ext uri="{FF2B5EF4-FFF2-40B4-BE49-F238E27FC236}">
                <a16:creationId xmlns:a16="http://schemas.microsoft.com/office/drawing/2014/main" id="{54C37236-5E7F-6A99-97D1-4605ED147764}"/>
              </a:ext>
            </a:extLst>
          </p:cNvPr>
          <p:cNvPicPr>
            <a:picLocks noGrp="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267608" y="1473200"/>
            <a:ext cx="8445500" cy="4813300"/>
          </a:xfrm>
        </p:spPr>
      </p:pic>
      <p:sp>
        <p:nvSpPr>
          <p:cNvPr id="36867" name="Google Shape;151;p15">
            <a:extLst>
              <a:ext uri="{FF2B5EF4-FFF2-40B4-BE49-F238E27FC236}">
                <a16:creationId xmlns:a16="http://schemas.microsoft.com/office/drawing/2014/main" id="{07B464A5-7CD1-79AE-D005-02759AC2E3FF}"/>
              </a:ext>
            </a:extLst>
          </p:cNvPr>
          <p:cNvSpPr txBox="1">
            <a:spLocks noChangeArrowheads="1"/>
          </p:cNvSpPr>
          <p:nvPr/>
        </p:nvSpPr>
        <p:spPr bwMode="auto">
          <a:xfrm>
            <a:off x="474663" y="6477000"/>
            <a:ext cx="800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3429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200"/>
            </a:pPr>
            <a:r>
              <a:rPr lang="en-US" altLang="en-US" sz="1200" i="1"/>
              <a:t>Source: CCP and WHO, 2018.</a:t>
            </a:r>
            <a:endParaRPr lang="en-US" altLang="en-US"/>
          </a:p>
        </p:txBody>
      </p:sp>
      <p:sp>
        <p:nvSpPr>
          <p:cNvPr id="2" name="TextBox 1">
            <a:extLst>
              <a:ext uri="{FF2B5EF4-FFF2-40B4-BE49-F238E27FC236}">
                <a16:creationId xmlns:a16="http://schemas.microsoft.com/office/drawing/2014/main" id="{ED5D19CD-DE74-3121-196A-4185BAF860C0}"/>
              </a:ext>
            </a:extLst>
          </p:cNvPr>
          <p:cNvSpPr txBox="1"/>
          <p:nvPr/>
        </p:nvSpPr>
        <p:spPr>
          <a:xfrm>
            <a:off x="792480" y="2286000"/>
            <a:ext cx="1249680" cy="461665"/>
          </a:xfrm>
          <a:prstGeom prst="rect">
            <a:avLst/>
          </a:prstGeom>
          <a:solidFill>
            <a:schemeClr val="bg1"/>
          </a:solidFill>
        </p:spPr>
        <p:txBody>
          <a:bodyPr wrap="square" rtlCol="0">
            <a:spAutoFit/>
          </a:bodyPr>
          <a:lstStyle/>
          <a:p>
            <a:r>
              <a:rPr lang="en-US" sz="2400" b="1" dirty="0"/>
              <a:t>H-IUD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Google Shape;156;p16">
            <a:extLst>
              <a:ext uri="{FF2B5EF4-FFF2-40B4-BE49-F238E27FC236}">
                <a16:creationId xmlns:a16="http://schemas.microsoft.com/office/drawing/2014/main" id="{A938D696-BE82-8F16-6F32-EF9A2E8EC920}"/>
              </a:ext>
            </a:extLst>
          </p:cNvPr>
          <p:cNvSpPr txBox="1">
            <a:spLocks noGrp="1" noChangeArrowheads="1"/>
          </p:cNvSpPr>
          <p:nvPr>
            <p:ph type="title" idx="4294967295"/>
          </p:nvPr>
        </p:nvSpPr>
        <p:spPr>
          <a:xfrm>
            <a:off x="463550" y="333375"/>
            <a:ext cx="8229600" cy="960438"/>
          </a:xfrm>
        </p:spPr>
        <p:txBody>
          <a:bodyPr/>
          <a:lstStyle/>
          <a:p>
            <a:pPr eaLnBrk="1" hangingPunct="1">
              <a:lnSpc>
                <a:spcPct val="95000"/>
              </a:lnSpc>
              <a:buSzPts val="2000"/>
            </a:pPr>
            <a:r>
              <a:rPr lang="en-US" altLang="en-US" sz="2000" b="1" dirty="0"/>
              <a:t>Managing H-IUD Side Effects and Complications: </a:t>
            </a:r>
            <a:br>
              <a:rPr lang="en-US" altLang="en-US" sz="2400" b="1" dirty="0">
                <a:latin typeface="Arial" panose="020B0604020202020204" pitchFamily="34" charset="0"/>
                <a:cs typeface="Arial" panose="020B0604020202020204" pitchFamily="34" charset="0"/>
              </a:rPr>
            </a:br>
            <a:r>
              <a:rPr lang="en-US" altLang="en-US" sz="3200" b="1" dirty="0"/>
              <a:t>Missing Strings</a:t>
            </a:r>
          </a:p>
        </p:txBody>
      </p:sp>
      <p:sp>
        <p:nvSpPr>
          <p:cNvPr id="38914" name="Google Shape;157;p16">
            <a:extLst>
              <a:ext uri="{FF2B5EF4-FFF2-40B4-BE49-F238E27FC236}">
                <a16:creationId xmlns:a16="http://schemas.microsoft.com/office/drawing/2014/main" id="{282C6B09-097C-B4E0-29A5-4A90ABCAB549}"/>
              </a:ext>
            </a:extLst>
          </p:cNvPr>
          <p:cNvSpPr txBox="1">
            <a:spLocks noGrp="1" noChangeArrowheads="1"/>
          </p:cNvSpPr>
          <p:nvPr>
            <p:ph type="body" idx="4294967295"/>
          </p:nvPr>
        </p:nvSpPr>
        <p:spPr>
          <a:xfrm>
            <a:off x="463550" y="1428750"/>
            <a:ext cx="8229600" cy="5065713"/>
          </a:xfrm>
        </p:spPr>
        <p:txBody>
          <a:bodyPr/>
          <a:lstStyle/>
          <a:p>
            <a:pPr marL="342900" indent="-342900" eaLnBrk="1" hangingPunct="1">
              <a:buSzPts val="2800"/>
              <a:buFont typeface="Arial" panose="020B0604020202020204" pitchFamily="34" charset="0"/>
              <a:buChar char="•"/>
            </a:pPr>
            <a:r>
              <a:rPr lang="en-US" altLang="en-US" sz="2200">
                <a:latin typeface="Arial" panose="020B0604020202020204" pitchFamily="34" charset="0"/>
                <a:cs typeface="Arial" panose="020B0604020202020204" pitchFamily="34" charset="0"/>
              </a:rPr>
              <a:t>Ask the client:</a:t>
            </a:r>
            <a:endParaRPr lang="en-US" altLang="en-US" sz="3200">
              <a:latin typeface="Arial" panose="020B0604020202020204" pitchFamily="34" charset="0"/>
              <a:cs typeface="Arial" panose="020B0604020202020204" pitchFamily="34" charset="0"/>
            </a:endParaRPr>
          </a:p>
          <a:p>
            <a:pPr marL="800100" lvl="1" indent="-342900" eaLnBrk="1" hangingPunct="1">
              <a:spcBef>
                <a:spcPts val="563"/>
              </a:spcBef>
              <a:buSzPts val="2800"/>
              <a:buFont typeface="Arial" panose="020B0604020202020204" pitchFamily="34" charset="0"/>
              <a:buChar char="•"/>
            </a:pPr>
            <a:r>
              <a:rPr lang="en-US" altLang="en-US" sz="2200">
                <a:latin typeface="Arial" panose="020B0604020202020204" pitchFamily="34" charset="0"/>
                <a:cs typeface="Arial" panose="020B0604020202020204" pitchFamily="34" charset="0"/>
              </a:rPr>
              <a:t>Whether and when she saw the H-IUD come out</a:t>
            </a:r>
            <a:endParaRPr lang="en-US" altLang="en-US" sz="2800">
              <a:latin typeface="Arial" panose="020B0604020202020204" pitchFamily="34" charset="0"/>
              <a:cs typeface="Arial" panose="020B0604020202020204" pitchFamily="34" charset="0"/>
            </a:endParaRPr>
          </a:p>
          <a:p>
            <a:pPr marL="800100" lvl="1" indent="-342900" eaLnBrk="1" hangingPunct="1">
              <a:spcBef>
                <a:spcPts val="563"/>
              </a:spcBef>
              <a:buSzPts val="2800"/>
              <a:buFont typeface="Arial" panose="020B0604020202020204" pitchFamily="34" charset="0"/>
              <a:buChar char="•"/>
            </a:pPr>
            <a:r>
              <a:rPr lang="en-US" altLang="en-US" sz="2200">
                <a:latin typeface="Arial" panose="020B0604020202020204" pitchFamily="34" charset="0"/>
                <a:cs typeface="Arial" panose="020B0604020202020204" pitchFamily="34" charset="0"/>
              </a:rPr>
              <a:t>When did she have her last monthly bleeding</a:t>
            </a:r>
            <a:endParaRPr lang="en-US" altLang="en-US" sz="2800">
              <a:latin typeface="Arial" panose="020B0604020202020204" pitchFamily="34" charset="0"/>
              <a:cs typeface="Arial" panose="020B0604020202020204" pitchFamily="34" charset="0"/>
            </a:endParaRPr>
          </a:p>
          <a:p>
            <a:pPr marL="800100" lvl="1" indent="-342900" eaLnBrk="1" hangingPunct="1">
              <a:spcBef>
                <a:spcPts val="563"/>
              </a:spcBef>
              <a:buSzPts val="2800"/>
              <a:buFont typeface="Arial" panose="020B0604020202020204" pitchFamily="34" charset="0"/>
              <a:buChar char="•"/>
            </a:pPr>
            <a:r>
              <a:rPr lang="en-US" altLang="en-US" sz="2200">
                <a:latin typeface="Arial" panose="020B0604020202020204" pitchFamily="34" charset="0"/>
                <a:cs typeface="Arial" panose="020B0604020202020204" pitchFamily="34" charset="0"/>
              </a:rPr>
              <a:t>If she has any symptoms of pregnancy</a:t>
            </a:r>
            <a:endParaRPr lang="en-US" altLang="en-US" sz="2800">
              <a:latin typeface="Arial" panose="020B0604020202020204" pitchFamily="34" charset="0"/>
              <a:cs typeface="Arial" panose="020B0604020202020204" pitchFamily="34" charset="0"/>
            </a:endParaRPr>
          </a:p>
          <a:p>
            <a:pPr marL="800100" lvl="1" indent="-342900" eaLnBrk="1" hangingPunct="1">
              <a:spcBef>
                <a:spcPts val="563"/>
              </a:spcBef>
              <a:buSzPts val="2800"/>
              <a:buFont typeface="Arial" panose="020B0604020202020204" pitchFamily="34" charset="0"/>
              <a:buChar char="•"/>
            </a:pPr>
            <a:r>
              <a:rPr lang="en-US" altLang="en-US" sz="2200">
                <a:latin typeface="Arial" panose="020B0604020202020204" pitchFamily="34" charset="0"/>
                <a:cs typeface="Arial" panose="020B0604020202020204" pitchFamily="34" charset="0"/>
              </a:rPr>
              <a:t>If she has used a backup method since she noticed the H-IUD come out</a:t>
            </a:r>
          </a:p>
          <a:p>
            <a:pPr marL="342900" indent="-342900" eaLnBrk="1" hangingPunct="1">
              <a:spcBef>
                <a:spcPts val="563"/>
              </a:spcBef>
              <a:buSzPts val="2800"/>
              <a:buFont typeface="Arial" panose="020B0604020202020204" pitchFamily="34" charset="0"/>
              <a:buChar char="•"/>
            </a:pPr>
            <a:r>
              <a:rPr lang="en-US" altLang="en-US" sz="2200">
                <a:latin typeface="Arial" panose="020B0604020202020204" pitchFamily="34" charset="0"/>
                <a:cs typeface="Arial" panose="020B0604020202020204" pitchFamily="34" charset="0"/>
              </a:rPr>
              <a:t>Perform pelvic exam, gently probe for strings in cervical canal</a:t>
            </a:r>
          </a:p>
          <a:p>
            <a:pPr marL="342900" indent="-342900" eaLnBrk="1" hangingPunct="1">
              <a:spcBef>
                <a:spcPts val="563"/>
              </a:spcBef>
              <a:buSzPts val="2800"/>
              <a:buFont typeface="Arial" panose="020B0604020202020204" pitchFamily="34" charset="0"/>
              <a:buChar char="•"/>
            </a:pPr>
            <a:r>
              <a:rPr lang="en-US" altLang="en-US" sz="2200">
                <a:latin typeface="Arial" panose="020B0604020202020204" pitchFamily="34" charset="0"/>
                <a:cs typeface="Arial" panose="020B0604020202020204" pitchFamily="34" charset="0"/>
              </a:rPr>
              <a:t>If cannot locate strings, consider x-ray (if pregnancy can be ruled out) or ultrasound, or refer. Provide a backup method in meantime in case H-IUD came out and the woman did not notice.</a:t>
            </a:r>
          </a:p>
          <a:p>
            <a:pPr marL="342900" indent="-342900" eaLnBrk="1" hangingPunct="1">
              <a:spcBef>
                <a:spcPts val="563"/>
              </a:spcBef>
              <a:buSzPts val="2800"/>
              <a:buFont typeface="Arial" panose="020B0604020202020204" pitchFamily="34" charset="0"/>
              <a:buChar char="•"/>
            </a:pPr>
            <a:r>
              <a:rPr lang="en-US" altLang="en-US" sz="2200">
                <a:latin typeface="Arial" panose="020B0604020202020204" pitchFamily="34" charset="0"/>
                <a:cs typeface="Arial" panose="020B0604020202020204" pitchFamily="34" charset="0"/>
              </a:rPr>
              <a:t>Insert another H-IUD if expulsion is confirmed and she is not pregnant and still wants to use an H-IUD. </a:t>
            </a:r>
          </a:p>
        </p:txBody>
      </p:sp>
      <p:sp>
        <p:nvSpPr>
          <p:cNvPr id="38915" name="Google Shape;158;p16">
            <a:extLst>
              <a:ext uri="{FF2B5EF4-FFF2-40B4-BE49-F238E27FC236}">
                <a16:creationId xmlns:a16="http://schemas.microsoft.com/office/drawing/2014/main" id="{F5CF0527-8744-112D-2624-28BE274758B0}"/>
              </a:ext>
            </a:extLst>
          </p:cNvPr>
          <p:cNvSpPr txBox="1">
            <a:spLocks noChangeArrowheads="1"/>
          </p:cNvSpPr>
          <p:nvPr/>
        </p:nvSpPr>
        <p:spPr bwMode="auto">
          <a:xfrm>
            <a:off x="450850" y="6497638"/>
            <a:ext cx="3911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3429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200"/>
            </a:pPr>
            <a:r>
              <a:rPr lang="en-US" altLang="en-US" sz="1200" i="1"/>
              <a:t>Source: CCP and WHO, 2018.</a:t>
            </a:r>
            <a:endParaRPr lang="en-US" alt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Google Shape;163;p17">
            <a:extLst>
              <a:ext uri="{FF2B5EF4-FFF2-40B4-BE49-F238E27FC236}">
                <a16:creationId xmlns:a16="http://schemas.microsoft.com/office/drawing/2014/main" id="{DF94D58D-F372-E5A4-C3ED-775A9EFA27E2}"/>
              </a:ext>
            </a:extLst>
          </p:cNvPr>
          <p:cNvSpPr txBox="1">
            <a:spLocks noGrp="1" noChangeArrowheads="1"/>
          </p:cNvSpPr>
          <p:nvPr>
            <p:ph type="title" idx="4294967295"/>
          </p:nvPr>
        </p:nvSpPr>
        <p:spPr>
          <a:xfrm>
            <a:off x="457200" y="219075"/>
            <a:ext cx="8229600" cy="1143000"/>
          </a:xfrm>
        </p:spPr>
        <p:txBody>
          <a:bodyPr/>
          <a:lstStyle/>
          <a:p>
            <a:pPr eaLnBrk="1" hangingPunct="1">
              <a:lnSpc>
                <a:spcPct val="95000"/>
              </a:lnSpc>
              <a:buSzPts val="2000"/>
            </a:pPr>
            <a:r>
              <a:rPr lang="en-US" altLang="en-US" sz="2000" b="1" dirty="0"/>
              <a:t>Managing H-IUD Side Effects and Complications: </a:t>
            </a:r>
            <a:br>
              <a:rPr lang="en-US" altLang="en-US" sz="2000" b="1" dirty="0">
                <a:latin typeface="Arial" panose="020B0604020202020204" pitchFamily="34" charset="0"/>
                <a:cs typeface="Arial" panose="020B0604020202020204" pitchFamily="34" charset="0"/>
              </a:rPr>
            </a:br>
            <a:r>
              <a:rPr lang="en-US" altLang="en-US" sz="3800" b="1" dirty="0"/>
              <a:t>Suspected Pregnancy</a:t>
            </a:r>
          </a:p>
        </p:txBody>
      </p:sp>
      <p:sp>
        <p:nvSpPr>
          <p:cNvPr id="164" name="Google Shape;164;p17">
            <a:extLst>
              <a:ext uri="{FF2B5EF4-FFF2-40B4-BE49-F238E27FC236}">
                <a16:creationId xmlns:a16="http://schemas.microsoft.com/office/drawing/2014/main" id="{C6174D20-C0FD-262B-4BAD-FA4504528883}"/>
              </a:ext>
            </a:extLst>
          </p:cNvPr>
          <p:cNvSpPr txBox="1">
            <a:spLocks noGrp="1"/>
          </p:cNvSpPr>
          <p:nvPr>
            <p:ph type="body" idx="4294967295"/>
          </p:nvPr>
        </p:nvSpPr>
        <p:spPr>
          <a:xfrm>
            <a:off x="450850" y="1600200"/>
            <a:ext cx="8229600" cy="4787900"/>
          </a:xfrm>
        </p:spPr>
        <p:txBody>
          <a:bodyPr spcFirstLastPara="1">
            <a:noAutofit/>
          </a:bodyPr>
          <a:lstStyle/>
          <a:p>
            <a:pPr eaLnBrk="1" fontAlgn="auto" hangingPunct="1">
              <a:lnSpc>
                <a:spcPct val="90000"/>
              </a:lnSpc>
              <a:spcBef>
                <a:spcPts val="0"/>
              </a:spcBef>
              <a:spcAft>
                <a:spcPts val="0"/>
              </a:spcAft>
              <a:buSzPts val="3000"/>
              <a:buFont typeface="Arial"/>
              <a:buNone/>
              <a:defRPr/>
            </a:pPr>
            <a:r>
              <a:rPr lang="en-US" sz="2400">
                <a:sym typeface="Arial"/>
              </a:rPr>
              <a:t>When pregnancy is suspected based of absence of bleeding and/or symptoms of pregnancy:</a:t>
            </a:r>
            <a:endParaRPr lang="en-US" sz="3200">
              <a:sym typeface="Arial"/>
            </a:endParaRPr>
          </a:p>
          <a:p>
            <a:pPr marL="342900" indent="-342900" eaLnBrk="1" fontAlgn="auto" hangingPunct="1">
              <a:lnSpc>
                <a:spcPct val="90000"/>
              </a:lnSpc>
              <a:spcBef>
                <a:spcPts val="0"/>
              </a:spcBef>
              <a:spcAft>
                <a:spcPts val="0"/>
              </a:spcAft>
              <a:buSzPts val="3000"/>
              <a:buFont typeface="Arial"/>
              <a:buChar char="•"/>
              <a:defRPr/>
            </a:pPr>
            <a:r>
              <a:rPr lang="en-US" sz="2400">
                <a:sym typeface="Arial"/>
              </a:rPr>
              <a:t>Assess for pregnancy, including ectopic pregnancy by pregnancy test or other means (e.g. ultrasound).</a:t>
            </a:r>
          </a:p>
          <a:p>
            <a:pPr marL="342900" indent="-342900" eaLnBrk="1" fontAlgn="auto" hangingPunct="1">
              <a:lnSpc>
                <a:spcPct val="90000"/>
              </a:lnSpc>
              <a:spcBef>
                <a:spcPts val="600"/>
              </a:spcBef>
              <a:spcAft>
                <a:spcPts val="0"/>
              </a:spcAft>
              <a:buSzPts val="3000"/>
              <a:buFont typeface="Arial"/>
              <a:buChar char="•"/>
              <a:defRPr/>
            </a:pPr>
            <a:r>
              <a:rPr lang="en-US" sz="2400">
                <a:sym typeface="Arial"/>
              </a:rPr>
              <a:t>If the client is pregnant and wishes to continue the pregnancy:</a:t>
            </a:r>
          </a:p>
          <a:p>
            <a:pPr marL="742950" lvl="1" indent="-285750" eaLnBrk="1" fontAlgn="auto" hangingPunct="1">
              <a:lnSpc>
                <a:spcPct val="90000"/>
              </a:lnSpc>
              <a:spcBef>
                <a:spcPts val="560"/>
              </a:spcBef>
              <a:spcAft>
                <a:spcPts val="0"/>
              </a:spcAft>
              <a:buSzPts val="2800"/>
              <a:buFont typeface="Arial"/>
              <a:buChar char="–"/>
              <a:defRPr/>
            </a:pPr>
            <a:r>
              <a:rPr lang="en-US" sz="2400">
                <a:sym typeface="Arial"/>
              </a:rPr>
              <a:t>Explain that an IUD in the uterus during pregnancy increases the risk of preterm delivery or miscarriage often complicated with infection</a:t>
            </a:r>
          </a:p>
          <a:p>
            <a:pPr marL="742950" lvl="1" indent="-285750" eaLnBrk="1" fontAlgn="auto" hangingPunct="1">
              <a:lnSpc>
                <a:spcPct val="90000"/>
              </a:lnSpc>
              <a:spcBef>
                <a:spcPts val="560"/>
              </a:spcBef>
              <a:spcAft>
                <a:spcPts val="0"/>
              </a:spcAft>
              <a:buSzPts val="2800"/>
              <a:buFont typeface="Arial"/>
              <a:buChar char="–"/>
              <a:defRPr/>
            </a:pPr>
            <a:r>
              <a:rPr lang="en-US" sz="2400">
                <a:sym typeface="Arial"/>
              </a:rPr>
              <a:t>If possible, remove the H-IUD</a:t>
            </a:r>
            <a:endParaRPr lang="en-US" sz="2800">
              <a:sym typeface="Arial"/>
            </a:endParaRPr>
          </a:p>
          <a:p>
            <a:pPr marL="342900" indent="-342900" eaLnBrk="1" fontAlgn="auto" hangingPunct="1">
              <a:lnSpc>
                <a:spcPct val="90000"/>
              </a:lnSpc>
              <a:spcBef>
                <a:spcPts val="640"/>
              </a:spcBef>
              <a:spcAft>
                <a:spcPts val="0"/>
              </a:spcAft>
              <a:buSzPts val="3200"/>
              <a:buFont typeface="Arial"/>
              <a:buChar char="•"/>
              <a:defRPr/>
            </a:pPr>
            <a:r>
              <a:rPr lang="en-US" sz="2400">
                <a:sym typeface="Arial"/>
              </a:rPr>
              <a:t>If she chooses to keep the H-IUD, advise close follow-up for signs of miscarriage (with or without infection</a:t>
            </a:r>
            <a:r>
              <a:rPr lang="en-US" sz="2800">
                <a:sym typeface="Arial"/>
              </a:rPr>
              <a:t>).</a:t>
            </a:r>
            <a:endParaRPr sz="3200">
              <a:sym typeface="Arial"/>
            </a:endParaRPr>
          </a:p>
        </p:txBody>
      </p:sp>
      <p:sp>
        <p:nvSpPr>
          <p:cNvPr id="40963" name="Google Shape;165;p17">
            <a:extLst>
              <a:ext uri="{FF2B5EF4-FFF2-40B4-BE49-F238E27FC236}">
                <a16:creationId xmlns:a16="http://schemas.microsoft.com/office/drawing/2014/main" id="{4A050E54-811A-44D5-79FC-29984ECDD1B9}"/>
              </a:ext>
            </a:extLst>
          </p:cNvPr>
          <p:cNvSpPr txBox="1">
            <a:spLocks noChangeArrowheads="1"/>
          </p:cNvSpPr>
          <p:nvPr/>
        </p:nvSpPr>
        <p:spPr bwMode="auto">
          <a:xfrm>
            <a:off x="457200" y="6388100"/>
            <a:ext cx="3911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342900" indent="-3429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80000"/>
              </a:lnSpc>
              <a:buSzPts val="1200"/>
            </a:pPr>
            <a:r>
              <a:rPr lang="en-US" altLang="en-US" sz="1200" i="1"/>
              <a:t>Source: CCP and WHO, 2018.</a:t>
            </a:r>
            <a:endParaRPr lang="en-US"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Google Shape;163;p17">
            <a:extLst>
              <a:ext uri="{FF2B5EF4-FFF2-40B4-BE49-F238E27FC236}">
                <a16:creationId xmlns:a16="http://schemas.microsoft.com/office/drawing/2014/main" id="{DF94D58D-F372-E5A4-C3ED-775A9EFA27E2}"/>
              </a:ext>
            </a:extLst>
          </p:cNvPr>
          <p:cNvSpPr txBox="1">
            <a:spLocks noGrp="1" noChangeArrowheads="1"/>
          </p:cNvSpPr>
          <p:nvPr>
            <p:ph type="title" idx="4294967295"/>
          </p:nvPr>
        </p:nvSpPr>
        <p:spPr>
          <a:xfrm>
            <a:off x="457200" y="219075"/>
            <a:ext cx="8229600" cy="1143000"/>
          </a:xfrm>
        </p:spPr>
        <p:txBody>
          <a:bodyPr/>
          <a:lstStyle/>
          <a:p>
            <a:pPr eaLnBrk="1" hangingPunct="1">
              <a:lnSpc>
                <a:spcPct val="95000"/>
              </a:lnSpc>
              <a:buSzPts val="2000"/>
            </a:pPr>
            <a:r>
              <a:rPr lang="en-US" altLang="en-US" sz="2000" b="1" dirty="0"/>
              <a:t>Managing H-IUD Side Effects and  Complications: </a:t>
            </a:r>
            <a:br>
              <a:rPr lang="en-US" altLang="en-US" sz="2000" b="1" dirty="0"/>
            </a:br>
            <a:r>
              <a:rPr lang="en-US" altLang="en-US" sz="2400" b="1" dirty="0"/>
              <a:t>Displaced OR </a:t>
            </a:r>
            <a:r>
              <a:rPr lang="en-US" altLang="en-US" sz="2400" b="1" err="1"/>
              <a:t>Malpositioned</a:t>
            </a:r>
            <a:r>
              <a:rPr lang="en-US" altLang="en-US" sz="2400" b="1" dirty="0"/>
              <a:t> IUDs</a:t>
            </a:r>
            <a:endParaRPr lang="en-US" altLang="en-US" sz="2400" b="1">
              <a:latin typeface="Arial" panose="020B0604020202020204" pitchFamily="34" charset="0"/>
              <a:cs typeface="Arial" panose="020B0604020202020204" pitchFamily="34" charset="0"/>
            </a:endParaRPr>
          </a:p>
        </p:txBody>
      </p:sp>
      <p:sp>
        <p:nvSpPr>
          <p:cNvPr id="164" name="Google Shape;164;p17">
            <a:extLst>
              <a:ext uri="{FF2B5EF4-FFF2-40B4-BE49-F238E27FC236}">
                <a16:creationId xmlns:a16="http://schemas.microsoft.com/office/drawing/2014/main" id="{C6174D20-C0FD-262B-4BAD-FA4504528883}"/>
              </a:ext>
            </a:extLst>
          </p:cNvPr>
          <p:cNvSpPr txBox="1">
            <a:spLocks noGrp="1"/>
          </p:cNvSpPr>
          <p:nvPr>
            <p:ph type="body" idx="4294967295"/>
          </p:nvPr>
        </p:nvSpPr>
        <p:spPr>
          <a:xfrm>
            <a:off x="256297" y="1493196"/>
            <a:ext cx="8638161" cy="5157550"/>
          </a:xfrm>
        </p:spPr>
        <p:txBody>
          <a:bodyPr spcFirstLastPara="1">
            <a:noAutofit/>
          </a:bodyPr>
          <a:lstStyle/>
          <a:p>
            <a:pPr marL="342900" indent="-342900">
              <a:lnSpc>
                <a:spcPct val="90000"/>
              </a:lnSpc>
              <a:spcBef>
                <a:spcPts val="0"/>
              </a:spcBef>
              <a:spcAft>
                <a:spcPts val="0"/>
              </a:spcAft>
              <a:buChar char="•"/>
              <a:defRPr/>
            </a:pPr>
            <a:r>
              <a:rPr lang="en-US" sz="2000" dirty="0"/>
              <a:t>To achieve maximum effectiveness, IUDs should be positioned at the uterine fundus. Malposition happens when it is not at the fundus. This may happen due to anatomical uterine abnormalities, too small or too large uterus, inexperienced provider releasing the IUD in the cavity.</a:t>
            </a:r>
          </a:p>
          <a:p>
            <a:pPr>
              <a:lnSpc>
                <a:spcPct val="90000"/>
              </a:lnSpc>
              <a:spcBef>
                <a:spcPts val="0"/>
              </a:spcBef>
              <a:spcAft>
                <a:spcPts val="0"/>
              </a:spcAft>
              <a:defRPr/>
            </a:pPr>
            <a:endParaRPr lang="en-US" sz="2000" dirty="0"/>
          </a:p>
          <a:p>
            <a:pPr marL="342900" indent="-342900">
              <a:lnSpc>
                <a:spcPct val="90000"/>
              </a:lnSpc>
              <a:spcBef>
                <a:spcPts val="0"/>
              </a:spcBef>
              <a:spcAft>
                <a:spcPts val="0"/>
              </a:spcAft>
              <a:buChar char="•"/>
              <a:defRPr/>
            </a:pPr>
            <a:r>
              <a:rPr lang="en-US" sz="2000" dirty="0"/>
              <a:t> Malposition and displaced IUDs should be corrected especially if causing symptoms such as abnormal bleeding and pain and if pregnancy protection cannot be guaranteed.</a:t>
            </a:r>
          </a:p>
          <a:p>
            <a:pPr>
              <a:lnSpc>
                <a:spcPct val="90000"/>
              </a:lnSpc>
              <a:spcBef>
                <a:spcPts val="0"/>
              </a:spcBef>
              <a:spcAft>
                <a:spcPts val="0"/>
              </a:spcAft>
              <a:defRPr/>
            </a:pPr>
            <a:endParaRPr lang="en-US" sz="2000" dirty="0"/>
          </a:p>
          <a:p>
            <a:pPr marL="342900" indent="-342900">
              <a:lnSpc>
                <a:spcPct val="90000"/>
              </a:lnSpc>
              <a:spcBef>
                <a:spcPts val="0"/>
              </a:spcBef>
              <a:spcAft>
                <a:spcPts val="0"/>
              </a:spcAft>
              <a:buChar char="•"/>
              <a:defRPr/>
            </a:pPr>
            <a:r>
              <a:rPr lang="en-US" sz="2000" dirty="0"/>
              <a:t>Copper IUDs are more likely to result in contraceptive failure if they are dislocated than the H-IUD due to their mode of action. As long as the H-IUD remains within the cavity it seems that it will provide adequate protection. </a:t>
            </a:r>
            <a:endParaRPr lang="en-US"/>
          </a:p>
          <a:p>
            <a:pPr marL="342900" indent="-342900">
              <a:lnSpc>
                <a:spcPct val="90000"/>
              </a:lnSpc>
              <a:spcBef>
                <a:spcPts val="0"/>
              </a:spcBef>
              <a:spcAft>
                <a:spcPts val="0"/>
              </a:spcAft>
              <a:buChar char="•"/>
              <a:defRPr/>
            </a:pPr>
            <a:endParaRPr lang="en-US" sz="2000" dirty="0"/>
          </a:p>
          <a:p>
            <a:pPr marL="342900" indent="-342900">
              <a:lnSpc>
                <a:spcPct val="90000"/>
              </a:lnSpc>
              <a:spcBef>
                <a:spcPts val="0"/>
              </a:spcBef>
              <a:spcAft>
                <a:spcPts val="0"/>
              </a:spcAft>
              <a:buChar char="•"/>
              <a:defRPr/>
            </a:pPr>
            <a:r>
              <a:rPr lang="en-US" sz="2000" dirty="0"/>
              <a:t>Mal positioned IUDs can be diagnosed on a 3D ultrasound. If mal positioned, it should be removed and replaced or another effective method offered.</a:t>
            </a:r>
            <a:r>
              <a:rPr lang="en-US" sz="2400" dirty="0"/>
              <a:t> </a:t>
            </a:r>
          </a:p>
          <a:p>
            <a:pPr>
              <a:lnSpc>
                <a:spcPct val="90000"/>
              </a:lnSpc>
              <a:spcBef>
                <a:spcPts val="0"/>
              </a:spcBef>
              <a:spcAft>
                <a:spcPts val="0"/>
              </a:spcAft>
              <a:defRPr/>
            </a:pPr>
            <a:r>
              <a:rPr lang="en-US" sz="2400" dirty="0">
                <a:hlinkClick r:id="rId3"/>
              </a:rPr>
              <a:t>Malposition</a:t>
            </a:r>
            <a:endParaRPr lang="en-US" sz="2400" dirty="0"/>
          </a:p>
        </p:txBody>
      </p:sp>
    </p:spTree>
    <p:extLst>
      <p:ext uri="{BB962C8B-B14F-4D97-AF65-F5344CB8AC3E}">
        <p14:creationId xmlns:p14="http://schemas.microsoft.com/office/powerpoint/2010/main" val="3040603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Google Shape;170;p18">
            <a:extLst>
              <a:ext uri="{FF2B5EF4-FFF2-40B4-BE49-F238E27FC236}">
                <a16:creationId xmlns:a16="http://schemas.microsoft.com/office/drawing/2014/main" id="{1FF4D242-1B88-313A-0716-C3FABC60FF21}"/>
              </a:ext>
            </a:extLst>
          </p:cNvPr>
          <p:cNvSpPr txBox="1">
            <a:spLocks noGrp="1" noChangeArrowheads="1"/>
          </p:cNvSpPr>
          <p:nvPr>
            <p:ph type="title" idx="4294967295"/>
          </p:nvPr>
        </p:nvSpPr>
        <p:spPr>
          <a:xfrm>
            <a:off x="450850" y="433388"/>
            <a:ext cx="8229600" cy="890587"/>
          </a:xfrm>
        </p:spPr>
        <p:txBody>
          <a:bodyPr/>
          <a:lstStyle/>
          <a:p>
            <a:pPr eaLnBrk="1" hangingPunct="1">
              <a:lnSpc>
                <a:spcPct val="85000"/>
              </a:lnSpc>
              <a:buSzPts val="3600"/>
            </a:pPr>
            <a:r>
              <a:rPr lang="en-US" altLang="en-US" sz="3600" b="1">
                <a:latin typeface="Arial" panose="020B0604020202020204" pitchFamily="34" charset="0"/>
                <a:cs typeface="Arial" panose="020B0604020202020204" pitchFamily="34" charset="0"/>
              </a:rPr>
              <a:t>H-IUDs: Summary</a:t>
            </a:r>
            <a:endParaRPr lang="en-US" altLang="en-US" sz="3800" b="1">
              <a:latin typeface="Arial" panose="020B0604020202020204" pitchFamily="34" charset="0"/>
              <a:cs typeface="Arial" panose="020B0604020202020204" pitchFamily="34" charset="0"/>
            </a:endParaRPr>
          </a:p>
        </p:txBody>
      </p:sp>
      <p:sp>
        <p:nvSpPr>
          <p:cNvPr id="171" name="Google Shape;171;p18">
            <a:extLst>
              <a:ext uri="{FF2B5EF4-FFF2-40B4-BE49-F238E27FC236}">
                <a16:creationId xmlns:a16="http://schemas.microsoft.com/office/drawing/2014/main" id="{BD00ED28-A31C-4B9C-D8C0-AF7B6A544F8F}"/>
              </a:ext>
            </a:extLst>
          </p:cNvPr>
          <p:cNvSpPr txBox="1">
            <a:spLocks noGrp="1"/>
          </p:cNvSpPr>
          <p:nvPr>
            <p:ph type="body" idx="4294967295"/>
          </p:nvPr>
        </p:nvSpPr>
        <p:spPr>
          <a:xfrm>
            <a:off x="450850" y="1641475"/>
            <a:ext cx="8359775" cy="4838700"/>
          </a:xfrm>
        </p:spPr>
        <p:txBody>
          <a:bodyPr spcFirstLastPara="1">
            <a:noAutofit/>
          </a:bodyPr>
          <a:lstStyle/>
          <a:p>
            <a:pPr marL="342900" indent="-342900" eaLnBrk="1" fontAlgn="auto" hangingPunct="1">
              <a:lnSpc>
                <a:spcPct val="90000"/>
              </a:lnSpc>
              <a:spcBef>
                <a:spcPts val="0"/>
              </a:spcBef>
              <a:spcAft>
                <a:spcPts val="0"/>
              </a:spcAft>
              <a:buSzPts val="2800"/>
              <a:buFont typeface="Arial"/>
              <a:buNone/>
              <a:defRPr/>
            </a:pPr>
            <a:r>
              <a:rPr lang="en-US" sz="2600" b="1" dirty="0">
                <a:sym typeface="Arial"/>
              </a:rPr>
              <a:t>H-IUDs:</a:t>
            </a:r>
            <a:endParaRPr lang="en-US" sz="2600" dirty="0">
              <a:sym typeface="Arial"/>
            </a:endParaRPr>
          </a:p>
          <a:p>
            <a:pPr marL="342900" indent="-342900" eaLnBrk="1" fontAlgn="auto" hangingPunct="1">
              <a:lnSpc>
                <a:spcPct val="90000"/>
              </a:lnSpc>
              <a:spcBef>
                <a:spcPts val="700"/>
              </a:spcBef>
              <a:spcAft>
                <a:spcPts val="0"/>
              </a:spcAft>
              <a:buSzPts val="2800"/>
              <a:buFont typeface="Arial"/>
              <a:buChar char="•"/>
              <a:defRPr/>
            </a:pPr>
            <a:r>
              <a:rPr lang="en-US" sz="2400" dirty="0">
                <a:sym typeface="Arial"/>
              </a:rPr>
              <a:t>Are safe, private, highly effective, convenient, reversible, long lasting, cost-effective, easy to use, and appropriate for the majority of women</a:t>
            </a:r>
            <a:endParaRPr lang="en-US" sz="3200" dirty="0">
              <a:sym typeface="Arial"/>
            </a:endParaRPr>
          </a:p>
          <a:p>
            <a:pPr marL="342900" indent="-342900" eaLnBrk="1" fontAlgn="auto" hangingPunct="1">
              <a:lnSpc>
                <a:spcPct val="90000"/>
              </a:lnSpc>
              <a:spcBef>
                <a:spcPts val="700"/>
              </a:spcBef>
              <a:spcAft>
                <a:spcPts val="0"/>
              </a:spcAft>
              <a:buSzPts val="2800"/>
              <a:buFont typeface="Arial"/>
              <a:buChar char="•"/>
              <a:defRPr/>
            </a:pPr>
            <a:r>
              <a:rPr lang="en-US" sz="2400" dirty="0">
                <a:sym typeface="Arial"/>
              </a:rPr>
              <a:t>Offer important health benefits, including protection from </a:t>
            </a:r>
            <a:r>
              <a:rPr lang="en-US" sz="2400">
                <a:sym typeface="Arial"/>
              </a:rPr>
              <a:t>endometrial cancers, and reduction of </a:t>
            </a:r>
            <a:r>
              <a:rPr lang="en-US" sz="2400" dirty="0">
                <a:sym typeface="Arial"/>
              </a:rPr>
              <a:t>menstrual cramping and bleeding.</a:t>
            </a:r>
            <a:endParaRPr lang="en-US" sz="3200" dirty="0">
              <a:sym typeface="Arial"/>
            </a:endParaRPr>
          </a:p>
          <a:p>
            <a:pPr eaLnBrk="1" fontAlgn="auto" hangingPunct="1">
              <a:lnSpc>
                <a:spcPct val="90000"/>
              </a:lnSpc>
              <a:spcBef>
                <a:spcPts val="700"/>
              </a:spcBef>
              <a:spcAft>
                <a:spcPts val="0"/>
              </a:spcAft>
              <a:buSzPts val="2800"/>
              <a:defRPr/>
            </a:pPr>
            <a:r>
              <a:rPr lang="en-US" sz="2100" dirty="0">
                <a:sym typeface="Arial"/>
              </a:rPr>
              <a:t> </a:t>
            </a:r>
            <a:r>
              <a:rPr lang="en-US" sz="2600" b="1" dirty="0">
                <a:sym typeface="Arial"/>
              </a:rPr>
              <a:t>Providers can ensure safety by:</a:t>
            </a:r>
            <a:endParaRPr lang="en-US" sz="2600" dirty="0">
              <a:sym typeface="Arial"/>
            </a:endParaRPr>
          </a:p>
          <a:p>
            <a:pPr marL="342900" indent="-342900" eaLnBrk="1" fontAlgn="auto" hangingPunct="1">
              <a:lnSpc>
                <a:spcPct val="90000"/>
              </a:lnSpc>
              <a:spcBef>
                <a:spcPts val="700"/>
              </a:spcBef>
              <a:spcAft>
                <a:spcPts val="0"/>
              </a:spcAft>
              <a:buSzPts val="2800"/>
              <a:buFont typeface="Arial"/>
              <a:buChar char="•"/>
              <a:defRPr/>
            </a:pPr>
            <a:r>
              <a:rPr lang="en-US" sz="2400" dirty="0">
                <a:sym typeface="Arial"/>
              </a:rPr>
              <a:t>Informative counseling</a:t>
            </a:r>
            <a:endParaRPr lang="en-US" sz="2400" dirty="0"/>
          </a:p>
          <a:p>
            <a:pPr marL="342900" indent="-342900" eaLnBrk="1" fontAlgn="auto" hangingPunct="1">
              <a:lnSpc>
                <a:spcPct val="90000"/>
              </a:lnSpc>
              <a:spcBef>
                <a:spcPts val="700"/>
              </a:spcBef>
              <a:spcAft>
                <a:spcPts val="0"/>
              </a:spcAft>
              <a:buSzPts val="2800"/>
              <a:buFont typeface="Arial"/>
              <a:buChar char="•"/>
              <a:defRPr/>
            </a:pPr>
            <a:r>
              <a:rPr lang="en-US" sz="2400" dirty="0">
                <a:sym typeface="Arial"/>
              </a:rPr>
              <a:t>Careful screening</a:t>
            </a:r>
            <a:endParaRPr lang="en-US" sz="2400" dirty="0"/>
          </a:p>
          <a:p>
            <a:pPr marL="342900" indent="-342900" eaLnBrk="1" fontAlgn="auto" hangingPunct="1">
              <a:lnSpc>
                <a:spcPct val="90000"/>
              </a:lnSpc>
              <a:spcBef>
                <a:spcPts val="700"/>
              </a:spcBef>
              <a:spcAft>
                <a:spcPts val="0"/>
              </a:spcAft>
              <a:buSzPts val="2800"/>
              <a:buFont typeface="Arial"/>
              <a:buChar char="•"/>
              <a:defRPr/>
            </a:pPr>
            <a:r>
              <a:rPr lang="en-US" sz="2400" dirty="0">
                <a:sym typeface="Arial"/>
              </a:rPr>
              <a:t>Adherence to infection prevention practices</a:t>
            </a:r>
            <a:endParaRPr lang="en-US" sz="2400" dirty="0"/>
          </a:p>
          <a:p>
            <a:pPr marL="342900" indent="-342900" eaLnBrk="1" fontAlgn="auto" hangingPunct="1">
              <a:lnSpc>
                <a:spcPct val="90000"/>
              </a:lnSpc>
              <a:spcBef>
                <a:spcPts val="700"/>
              </a:spcBef>
              <a:spcAft>
                <a:spcPts val="0"/>
              </a:spcAft>
              <a:buSzPts val="2800"/>
              <a:buFont typeface="Arial"/>
              <a:buChar char="•"/>
              <a:defRPr/>
            </a:pPr>
            <a:r>
              <a:rPr lang="en-US" sz="2400" dirty="0">
                <a:sym typeface="Arial"/>
              </a:rPr>
              <a:t>Proper technique and follow-up.</a:t>
            </a:r>
            <a:endParaRPr sz="2400" dirty="0">
              <a:sym typeface="Arial"/>
            </a:endParaRPr>
          </a:p>
        </p:txBody>
      </p:sp>
    </p:spTree>
  </p:cSld>
  <p:clrMapOvr>
    <a:masterClrMapping/>
  </p:clrMapOvr>
</p:sld>
</file>

<file path=ppt/theme/theme1.xml><?xml version="1.0" encoding="utf-8"?>
<a:theme xmlns:a="http://schemas.openxmlformats.org/drawingml/2006/main" name="2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efault Design">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913E052-F309-4D74-90F9-1478609006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272b03-6f34-4839-987f-e6d34f92f785"/>
    <ds:schemaRef ds:uri="c8df3461-28a5-4f07-a897-5548def6ad5e"/>
    <ds:schemaRef ds:uri="71c45d75-c9c9-409a-a4e9-a617adc7c43c"/>
    <ds:schemaRef ds:uri="8d42e0dd-18ca-448e-996e-c2aaa315e8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2E5A299-C933-46E8-9670-0B0112D0909D}">
  <ds:schemaRefs>
    <ds:schemaRef ds:uri="http://schemas.microsoft.com/office/2006/metadata/longProperties"/>
  </ds:schemaRefs>
</ds:datastoreItem>
</file>

<file path=customXml/itemProps3.xml><?xml version="1.0" encoding="utf-8"?>
<ds:datastoreItem xmlns:ds="http://schemas.openxmlformats.org/officeDocument/2006/customXml" ds:itemID="{CC24CECB-2EF5-43AA-B092-38AA4C1CE7E1}">
  <ds:schemaRefs>
    <ds:schemaRef ds:uri="http://schemas.microsoft.com/sharepoint/v3/contenttype/forms"/>
  </ds:schemaRefs>
</ds:datastoreItem>
</file>

<file path=customXml/itemProps4.xml><?xml version="1.0" encoding="utf-8"?>
<ds:datastoreItem xmlns:ds="http://schemas.openxmlformats.org/officeDocument/2006/customXml" ds:itemID="{48205B87-5EA2-42E0-96B1-2353BDCA471D}">
  <ds:schemaRefs>
    <ds:schemaRef ds:uri="http://schemas.microsoft.com/office/infopath/2007/PartnerControls"/>
    <ds:schemaRef ds:uri="http://purl.org/dc/dcmitype/"/>
    <ds:schemaRef ds:uri="http://schemas.openxmlformats.org/package/2006/metadata/core-properties"/>
    <ds:schemaRef ds:uri="c8df3461-28a5-4f07-a897-5548def6ad5e"/>
    <ds:schemaRef ds:uri="http://purl.org/dc/elements/1.1/"/>
    <ds:schemaRef ds:uri="http://www.w3.org/XML/1998/namespace"/>
    <ds:schemaRef ds:uri="http://purl.org/dc/terms/"/>
    <ds:schemaRef ds:uri="8d42e0dd-18ca-448e-996e-c2aaa315e839"/>
    <ds:schemaRef ds:uri="1b272b03-6f34-4839-987f-e6d34f92f785"/>
    <ds:schemaRef ds:uri="http://schemas.microsoft.com/office/2006/documentManagement/types"/>
    <ds:schemaRef ds:uri="http://schemas.microsoft.com/office/2006/metadata/properties"/>
    <ds:schemaRef ds:uri="71c45d75-c9c9-409a-a4e9-a617adc7c43c"/>
  </ds:schemaRefs>
</ds:datastoreItem>
</file>

<file path=docProps/app.xml><?xml version="1.0" encoding="utf-8"?>
<Properties xmlns="http://schemas.openxmlformats.org/officeDocument/2006/extended-properties" xmlns:vt="http://schemas.openxmlformats.org/officeDocument/2006/docPropsVTypes">
  <TotalTime>241</TotalTime>
  <Words>7228</Words>
  <Application>Microsoft Office PowerPoint</Application>
  <PresentationFormat>On-screen Show (4:3)</PresentationFormat>
  <Paragraphs>422</Paragraphs>
  <Slides>30</Slides>
  <Notes>28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30</vt:i4>
      </vt:variant>
    </vt:vector>
  </HeadingPairs>
  <TitlesOfParts>
    <vt:vector size="40" baseType="lpstr">
      <vt:lpstr>Courier New</vt:lpstr>
      <vt:lpstr>Noto Sans Symbols</vt:lpstr>
      <vt:lpstr>Arial Black</vt:lpstr>
      <vt:lpstr>Tienne</vt:lpstr>
      <vt:lpstr>Times New Roman</vt:lpstr>
      <vt:lpstr>Arial</vt:lpstr>
      <vt:lpstr>Nunito</vt:lpstr>
      <vt:lpstr>Garamond</vt:lpstr>
      <vt:lpstr>2_Default Design</vt:lpstr>
      <vt:lpstr>1_Default Design</vt:lpstr>
      <vt:lpstr>PowerPoint Presentation</vt:lpstr>
      <vt:lpstr>Session Objectives</vt:lpstr>
      <vt:lpstr>You May be Able to Get Your H-IUD Now</vt:lpstr>
      <vt:lpstr>You May be Able to Get Your H-IUD Now</vt:lpstr>
      <vt:lpstr>You May be Able to Get Your H-IUD Now</vt:lpstr>
      <vt:lpstr>You May be Able to Get Your H-IUD Now</vt:lpstr>
      <vt:lpstr>Correcting Rumors and Misconceptions about H-IUDs</vt:lpstr>
      <vt:lpstr>Correcting Rumors and Misconceptions about H-IUDs</vt:lpstr>
      <vt:lpstr>Providing IUD services Explaining the Insertion procedure</vt:lpstr>
      <vt:lpstr>Pain management during IUD placement</vt:lpstr>
      <vt:lpstr>Providing IUD services</vt:lpstr>
      <vt:lpstr>Providing IUD services Post Insertion</vt:lpstr>
      <vt:lpstr>     Supporting New and Continuing Users                Give specific instructions</vt:lpstr>
      <vt:lpstr>Sample of front and back of client card</vt:lpstr>
      <vt:lpstr>How Can a Partner Help?</vt:lpstr>
      <vt:lpstr>“Come back anytime": Reasons to return</vt:lpstr>
      <vt:lpstr>PowerPoint Presentation</vt:lpstr>
      <vt:lpstr>Warning signs</vt:lpstr>
      <vt:lpstr> Explaining the Removal Procedure to Client</vt:lpstr>
      <vt:lpstr> Managing Side Effects and Complications of H-IUDs </vt:lpstr>
      <vt:lpstr>Signs of Possible H-IUD Complications</vt:lpstr>
      <vt:lpstr>Managing H-IUD Side Effects and Complications:  Understanding the Client’s Concerns</vt:lpstr>
      <vt:lpstr>Managing H-IUD Side Effects and Complications: Changes in Bleeding Patterns</vt:lpstr>
      <vt:lpstr>Managing H-IUD Side Effects and Complications:  Cramping and Mild Pain</vt:lpstr>
      <vt:lpstr>Managing H-IUD Side Effects and Complications:  Severe Pain in Lower Abdomen (Rare) </vt:lpstr>
      <vt:lpstr>Managing H-IUD Side Effects and Complications:  Suspected Perforation</vt:lpstr>
      <vt:lpstr>Managing H-IUD Side Effects and Complications:  Missing Strings</vt:lpstr>
      <vt:lpstr>Managing H-IUD Side Effects and Complications:  Suspected Pregnancy</vt:lpstr>
      <vt:lpstr>Managing H-IUD Side Effects and  Complications:  Displaced OR Malpositioned IUDs</vt:lpstr>
      <vt:lpstr>H-IUDs: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Irina Yacobson;CLee@fhi360.org</dc:creator>
  <cp:lastModifiedBy>Ana Petricel</cp:lastModifiedBy>
  <cp:revision>750</cp:revision>
  <dcterms:created xsi:type="dcterms:W3CDTF">2011-10-07T06:19:28Z</dcterms:created>
  <dcterms:modified xsi:type="dcterms:W3CDTF">2025-01-27T15:28:05Z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0x0101009562EB6DC257AE4985D89B02739FA68A</vt:lpwstr>
  </property>
  <property fmtid="{D5CDD505-2E9C-101B-9397-08002B2CF9AE}" pid="4" name="MCGL Country">
    <vt:lpwstr/>
  </property>
  <property fmtid="{D5CDD505-2E9C-101B-9397-08002B2CF9AE}" pid="5" name="MCGL Accelerator">
    <vt:lpwstr/>
  </property>
  <property fmtid="{D5CDD505-2E9C-101B-9397-08002B2CF9AE}" pid="6" name="High-impact Intervention">
    <vt:lpwstr/>
  </property>
  <property fmtid="{D5CDD505-2E9C-101B-9397-08002B2CF9AE}" pid="7" name="la0e5fc8317e4c35a742fe979e574f56">
    <vt:lpwstr/>
  </property>
  <property fmtid="{D5CDD505-2E9C-101B-9397-08002B2CF9AE}" pid="8" name="e060fd50b43043daa866fdeac7c2414a">
    <vt:lpwstr/>
  </property>
  <property fmtid="{D5CDD505-2E9C-101B-9397-08002B2CF9AE}" pid="9" name="d8bd9deca86c484aaa0e86c9411528e8">
    <vt:lpwstr/>
  </property>
  <property fmtid="{D5CDD505-2E9C-101B-9397-08002B2CF9AE}" pid="10" name="MediaServiceImageTags">
    <vt:lpwstr/>
  </property>
  <property fmtid="{D5CDD505-2E9C-101B-9397-08002B2CF9AE}" pid="11" name="MCGL_x0020_Accelerator">
    <vt:lpwstr/>
  </property>
  <property fmtid="{D5CDD505-2E9C-101B-9397-08002B2CF9AE}" pid="12" name="MCGL_x0020_Country">
    <vt:lpwstr/>
  </property>
  <property fmtid="{D5CDD505-2E9C-101B-9397-08002B2CF9AE}" pid="13" name="High_x002d_impact_x0020_Intervention">
    <vt:lpwstr/>
  </property>
</Properties>
</file>