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autoCompressPictures="0">
  <p:sldMasterIdLst>
    <p:sldMasterId id="2147483648" r:id="rId5"/>
    <p:sldMasterId id="2147483650" r:id="rId6"/>
  </p:sldMasterIdLst>
  <p:notesMasterIdLst>
    <p:notesMasterId r:id="rId22"/>
  </p:notesMasterIdLst>
  <p:sldIdLst>
    <p:sldId id="256" r:id="rId7"/>
    <p:sldId id="270" r:id="rId8"/>
    <p:sldId id="257" r:id="rId9"/>
    <p:sldId id="258" r:id="rId10"/>
    <p:sldId id="259" r:id="rId11"/>
    <p:sldId id="260" r:id="rId12"/>
    <p:sldId id="261" r:id="rId13"/>
    <p:sldId id="262" r:id="rId14"/>
    <p:sldId id="263" r:id="rId15"/>
    <p:sldId id="267" r:id="rId16"/>
    <p:sldId id="269" r:id="rId17"/>
    <p:sldId id="271" r:id="rId18"/>
    <p:sldId id="265" r:id="rId19"/>
    <p:sldId id="266" r:id="rId20"/>
    <p:sldId id="272" r:id="rId21"/>
  </p:sldIdLst>
  <p:sldSz cx="9144000" cy="6858000" type="screen4x3"/>
  <p:notesSz cx="7010400" cy="9296400"/>
  <p:embeddedFontLst>
    <p:embeddedFont>
      <p:font typeface="Arial Black" panose="020B0A04020102020204" pitchFamily="34" charset="0"/>
      <p:regular r:id="rId23"/>
      <p:bold r:id="rId24"/>
    </p:embeddedFont>
    <p:embeddedFont>
      <p:font typeface="Helvetica" panose="020B0604020202020204" pitchFamily="34" charset="0"/>
      <p:regular r:id="rId25"/>
      <p:bold r:id="rId26"/>
      <p:italic r:id="rId27"/>
      <p:boldItalic r:id="rId28"/>
    </p:embeddedFont>
  </p:embeddedFontLst>
  <p:defaultTextStyle>
    <a:defPPr>
      <a:defRPr lang="en-US"/>
    </a:defPPr>
    <a:lvl1pPr algn="l" rtl="0" eaLnBrk="0" fontAlgn="base" hangingPunct="0">
      <a:spcBef>
        <a:spcPct val="0"/>
      </a:spcBef>
      <a:spcAft>
        <a:spcPct val="0"/>
      </a:spcAft>
      <a:defRPr sz="1400" kern="1200">
        <a:solidFill>
          <a:srgbClr val="000000"/>
        </a:solidFill>
        <a:latin typeface="Arial" panose="020B0604020202020204" pitchFamily="34" charset="0"/>
        <a:ea typeface="+mn-ea"/>
        <a:cs typeface="Arial" panose="020B0604020202020204" pitchFamily="34" charset="0"/>
        <a:sym typeface="Arial" panose="020B0604020202020204" pitchFamily="34" charset="0"/>
      </a:defRPr>
    </a:lvl1pPr>
    <a:lvl2pPr marL="457200" algn="l" rtl="0" eaLnBrk="0" fontAlgn="base" hangingPunct="0">
      <a:spcBef>
        <a:spcPct val="0"/>
      </a:spcBef>
      <a:spcAft>
        <a:spcPct val="0"/>
      </a:spcAft>
      <a:defRPr sz="1400" kern="1200">
        <a:solidFill>
          <a:srgbClr val="000000"/>
        </a:solidFill>
        <a:latin typeface="Arial" panose="020B0604020202020204" pitchFamily="34" charset="0"/>
        <a:ea typeface="+mn-ea"/>
        <a:cs typeface="Arial" panose="020B0604020202020204" pitchFamily="34" charset="0"/>
        <a:sym typeface="Arial" panose="020B0604020202020204" pitchFamily="34" charset="0"/>
      </a:defRPr>
    </a:lvl2pPr>
    <a:lvl3pPr marL="914400" algn="l" rtl="0" eaLnBrk="0" fontAlgn="base" hangingPunct="0">
      <a:spcBef>
        <a:spcPct val="0"/>
      </a:spcBef>
      <a:spcAft>
        <a:spcPct val="0"/>
      </a:spcAft>
      <a:defRPr sz="1400" kern="1200">
        <a:solidFill>
          <a:srgbClr val="000000"/>
        </a:solidFill>
        <a:latin typeface="Arial" panose="020B0604020202020204" pitchFamily="34" charset="0"/>
        <a:ea typeface="+mn-ea"/>
        <a:cs typeface="Arial" panose="020B0604020202020204" pitchFamily="34" charset="0"/>
        <a:sym typeface="Arial" panose="020B0604020202020204" pitchFamily="34" charset="0"/>
      </a:defRPr>
    </a:lvl3pPr>
    <a:lvl4pPr marL="1371600" algn="l" rtl="0" eaLnBrk="0" fontAlgn="base" hangingPunct="0">
      <a:spcBef>
        <a:spcPct val="0"/>
      </a:spcBef>
      <a:spcAft>
        <a:spcPct val="0"/>
      </a:spcAft>
      <a:defRPr sz="1400" kern="1200">
        <a:solidFill>
          <a:srgbClr val="000000"/>
        </a:solidFill>
        <a:latin typeface="Arial" panose="020B0604020202020204" pitchFamily="34" charset="0"/>
        <a:ea typeface="+mn-ea"/>
        <a:cs typeface="Arial" panose="020B0604020202020204" pitchFamily="34" charset="0"/>
        <a:sym typeface="Arial" panose="020B0604020202020204" pitchFamily="34" charset="0"/>
      </a:defRPr>
    </a:lvl4pPr>
    <a:lvl5pPr marL="1828800" algn="l" rtl="0" eaLnBrk="0" fontAlgn="base" hangingPunct="0">
      <a:spcBef>
        <a:spcPct val="0"/>
      </a:spcBef>
      <a:spcAft>
        <a:spcPct val="0"/>
      </a:spcAft>
      <a:defRPr sz="1400" kern="1200">
        <a:solidFill>
          <a:srgbClr val="000000"/>
        </a:solidFill>
        <a:latin typeface="Arial" panose="020B0604020202020204" pitchFamily="34" charset="0"/>
        <a:ea typeface="+mn-ea"/>
        <a:cs typeface="Arial" panose="020B0604020202020204" pitchFamily="34" charset="0"/>
        <a:sym typeface="Arial" panose="020B0604020202020204" pitchFamily="34" charset="0"/>
      </a:defRPr>
    </a:lvl5pPr>
    <a:lvl6pPr marL="2286000" algn="l" defTabSz="914400" rtl="0" eaLnBrk="1" latinLnBrk="0" hangingPunct="1">
      <a:defRPr sz="1400" kern="1200">
        <a:solidFill>
          <a:srgbClr val="000000"/>
        </a:solidFill>
        <a:latin typeface="Arial" panose="020B0604020202020204" pitchFamily="34" charset="0"/>
        <a:ea typeface="+mn-ea"/>
        <a:cs typeface="Arial" panose="020B0604020202020204" pitchFamily="34" charset="0"/>
        <a:sym typeface="Arial" panose="020B0604020202020204" pitchFamily="34" charset="0"/>
      </a:defRPr>
    </a:lvl6pPr>
    <a:lvl7pPr marL="2743200" algn="l" defTabSz="914400" rtl="0" eaLnBrk="1" latinLnBrk="0" hangingPunct="1">
      <a:defRPr sz="1400" kern="1200">
        <a:solidFill>
          <a:srgbClr val="000000"/>
        </a:solidFill>
        <a:latin typeface="Arial" panose="020B0604020202020204" pitchFamily="34" charset="0"/>
        <a:ea typeface="+mn-ea"/>
        <a:cs typeface="Arial" panose="020B0604020202020204" pitchFamily="34" charset="0"/>
        <a:sym typeface="Arial" panose="020B0604020202020204" pitchFamily="34" charset="0"/>
      </a:defRPr>
    </a:lvl7pPr>
    <a:lvl8pPr marL="3200400" algn="l" defTabSz="914400" rtl="0" eaLnBrk="1" latinLnBrk="0" hangingPunct="1">
      <a:defRPr sz="1400" kern="1200">
        <a:solidFill>
          <a:srgbClr val="000000"/>
        </a:solidFill>
        <a:latin typeface="Arial" panose="020B0604020202020204" pitchFamily="34" charset="0"/>
        <a:ea typeface="+mn-ea"/>
        <a:cs typeface="Arial" panose="020B0604020202020204" pitchFamily="34" charset="0"/>
        <a:sym typeface="Arial" panose="020B0604020202020204" pitchFamily="34" charset="0"/>
      </a:defRPr>
    </a:lvl8pPr>
    <a:lvl9pPr marL="3657600" algn="l" defTabSz="914400" rtl="0" eaLnBrk="1" latinLnBrk="0" hangingPunct="1">
      <a:defRPr sz="1400" kern="1200">
        <a:solidFill>
          <a:srgbClr val="000000"/>
        </a:solidFill>
        <a:latin typeface="Arial" panose="020B0604020202020204" pitchFamily="34" charset="0"/>
        <a:ea typeface="+mn-ea"/>
        <a:cs typeface="Arial" panose="020B0604020202020204" pitchFamily="34" charset="0"/>
        <a:sym typeface="Arial" panose="020B0604020202020204" pitchFamily="34"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928">
          <p15:clr>
            <a:srgbClr val="A4A3A4"/>
          </p15:clr>
        </p15:guide>
        <p15:guide id="2" pos="2208">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449E0F4-EC14-5790-E06C-1D0154D493B1}" v="30" dt="2024-11-20T17:42:34.992"/>
    <p1510:client id="{46887F84-FBA1-8755-AC0A-9BF0A8FC78B3}" v="12" dt="2024-11-20T18:01:41.683"/>
  </p1510:revLst>
</p1510:revInfo>
</file>

<file path=ppt/tableStyles.xml><?xml version="1.0" encoding="utf-8"?>
<a:tblStyleLst xmlns:a="http://schemas.openxmlformats.org/drawingml/2006/main" def="{820E3A6F-2F77-4639-B105-40C496ABFB39}">
  <a:tblStyle styleId="{820E3A6F-2F77-4639-B105-40C496ABFB39}" styleName="Table_0">
    <a:wholeTbl>
      <a:tcTxStyle b="off" i="off">
        <a:font>
          <a:latin typeface="Arial"/>
          <a:ea typeface="Arial"/>
          <a:cs typeface="Arial"/>
        </a:font>
        <a:srgbClr val="000000"/>
      </a:tcTxStyle>
      <a:tcStyle>
        <a:tcBdr/>
      </a:tcStyle>
    </a:wholeTbl>
    <a:band1H>
      <a:tcTxStyle b="off" i="off"/>
      <a:tcStyle>
        <a:tcBdr/>
      </a:tcStyle>
    </a:band1H>
    <a:band2H>
      <a:tcTxStyle b="off" i="off"/>
      <a:tcStyle>
        <a:tcBdr/>
      </a:tcStyle>
    </a:band2H>
    <a:band1V>
      <a:tcTxStyle b="off" i="off"/>
      <a:tcStyle>
        <a:tcBdr/>
      </a:tcStyle>
    </a:band1V>
    <a:band2V>
      <a:tcTxStyle b="off" i="off"/>
      <a:tcStyle>
        <a:tcBdr/>
      </a:tcStyle>
    </a:band2V>
    <a:lastCol>
      <a:tcTxStyle b="off" i="off"/>
      <a:tcStyle>
        <a:tcBdr/>
      </a:tcStyle>
    </a:lastCol>
    <a:firstCol>
      <a:tcTxStyle b="off" i="off"/>
      <a:tcStyle>
        <a:tcBdr/>
      </a:tcStyle>
    </a:firstCol>
    <a:lastRow>
      <a:tcTxStyle b="off" i="off"/>
      <a:tcStyle>
        <a:tcBdr/>
      </a:tcStyle>
    </a:lastRow>
    <a:seCell>
      <a:tcTxStyle b="off" i="off"/>
      <a:tcStyle>
        <a:tcBdr/>
      </a:tcStyle>
    </a:seCell>
    <a:swCell>
      <a:tcTxStyle b="off" i="off"/>
      <a:tcStyle>
        <a:tcBdr/>
      </a:tcStyle>
    </a:swCell>
    <a:firstRow>
      <a:tcTxStyle b="off" i="off"/>
      <a:tcStyle>
        <a:tcBdr/>
      </a:tcStyle>
    </a:firstRow>
    <a:neCell>
      <a:tcTxStyle b="off" i="off"/>
      <a:tcStyle>
        <a:tcBdr/>
      </a:tcStyle>
    </a:neCell>
    <a:nwCell>
      <a:tcTxStyle b="off" i="off"/>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slideViewPr>
    <p:cSldViewPr snapToGrid="0">
      <p:cViewPr>
        <p:scale>
          <a:sx n="1" d="2"/>
          <a:sy n="1" d="2"/>
        </p:scale>
        <p:origin x="0" y="0"/>
      </p:cViewPr>
      <p:guideLst>
        <p:guide orient="horz" pos="2160"/>
        <p:guide pos="2880"/>
      </p:guideLst>
    </p:cSldViewPr>
  </p:slideViewPr>
  <p:notesViewPr>
    <p:cSldViewPr snapToGrid="0">
      <p:cViewPr>
        <p:scale>
          <a:sx n="1" d="2"/>
          <a:sy n="1" d="2"/>
        </p:scale>
        <p:origin x="0" y="0"/>
      </p:cViewPr>
      <p:guideLst>
        <p:guide orient="horz" pos="2928"/>
        <p:guide pos="2208"/>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font" Target="fonts/font4.fntdata"/><Relationship Id="rId3" Type="http://schemas.openxmlformats.org/officeDocument/2006/relationships/customXml" Target="../customXml/item3.xml"/><Relationship Id="rId21" Type="http://schemas.openxmlformats.org/officeDocument/2006/relationships/slide" Target="slides/slide15.xml"/><Relationship Id="rId34" Type="http://schemas.microsoft.com/office/2015/10/relationships/revisionInfo" Target="revisionInfo.xml"/><Relationship Id="rId7" Type="http://schemas.openxmlformats.org/officeDocument/2006/relationships/slide" Target="slides/slide1.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font" Target="fonts/font3.fntdata"/><Relationship Id="rId33" Type="http://schemas.microsoft.com/office/2016/11/relationships/changesInfo" Target="changesInfos/changesInfo1.xml"/><Relationship Id="rId2" Type="http://schemas.openxmlformats.org/officeDocument/2006/relationships/customXml" Target="../customXml/item2.xml"/><Relationship Id="rId16" Type="http://schemas.openxmlformats.org/officeDocument/2006/relationships/slide" Target="slides/slide10.xml"/><Relationship Id="rId20" Type="http://schemas.openxmlformats.org/officeDocument/2006/relationships/slide" Target="slides/slide14.xml"/><Relationship Id="rId29"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Master" Target="slideMasters/slideMaster2.xml"/><Relationship Id="rId11" Type="http://schemas.openxmlformats.org/officeDocument/2006/relationships/slide" Target="slides/slide5.xml"/><Relationship Id="rId24" Type="http://schemas.openxmlformats.org/officeDocument/2006/relationships/font" Target="fonts/font2.fntdata"/><Relationship Id="rId32" Type="http://schemas.openxmlformats.org/officeDocument/2006/relationships/tableStyles" Target="tableStyles.xml"/><Relationship Id="rId5" Type="http://schemas.openxmlformats.org/officeDocument/2006/relationships/slideMaster" Target="slideMasters/slideMaster1.xml"/><Relationship Id="rId15" Type="http://schemas.openxmlformats.org/officeDocument/2006/relationships/slide" Target="slides/slide9.xml"/><Relationship Id="rId23" Type="http://schemas.openxmlformats.org/officeDocument/2006/relationships/font" Target="fonts/font1.fntdata"/><Relationship Id="rId28" Type="http://schemas.openxmlformats.org/officeDocument/2006/relationships/font" Target="fonts/font6.fntdata"/><Relationship Id="rId10" Type="http://schemas.openxmlformats.org/officeDocument/2006/relationships/slide" Target="slides/slide4.xml"/><Relationship Id="rId19" Type="http://schemas.openxmlformats.org/officeDocument/2006/relationships/slide" Target="slides/slide13.xml"/><Relationship Id="rId31" Type="http://schemas.openxmlformats.org/officeDocument/2006/relationships/theme" Target="theme/theme1.xml"/><Relationship Id="rId4" Type="http://schemas.openxmlformats.org/officeDocument/2006/relationships/customXml" Target="../customXml/item4.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notesMaster" Target="notesMasters/notesMaster1.xml"/><Relationship Id="rId27" Type="http://schemas.openxmlformats.org/officeDocument/2006/relationships/font" Target="fonts/font5.fntdata"/><Relationship Id="rId30" Type="http://schemas.openxmlformats.org/officeDocument/2006/relationships/viewProps" Target="viewProps.xml"/><Relationship Id="rId8" Type="http://schemas.openxmlformats.org/officeDocument/2006/relationships/slide" Target="slides/slide2.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Neeta Bhatnagar" userId="S::nbhatnagar@jhpiego.org::5911732b-fbfe-4d3d-b8bd-8ca77ef6091e" providerId="AD" clId="Web-{2449E0F4-EC14-5790-E06C-1D0154D493B1}"/>
    <pc:docChg chg="modSld">
      <pc:chgData name="Neeta Bhatnagar" userId="S::nbhatnagar@jhpiego.org::5911732b-fbfe-4d3d-b8bd-8ca77ef6091e" providerId="AD" clId="Web-{2449E0F4-EC14-5790-E06C-1D0154D493B1}" dt="2024-11-20T17:42:34.992" v="37" actId="1076"/>
      <pc:docMkLst>
        <pc:docMk/>
      </pc:docMkLst>
      <pc:sldChg chg="modSp">
        <pc:chgData name="Neeta Bhatnagar" userId="S::nbhatnagar@jhpiego.org::5911732b-fbfe-4d3d-b8bd-8ca77ef6091e" providerId="AD" clId="Web-{2449E0F4-EC14-5790-E06C-1D0154D493B1}" dt="2024-11-20T17:31:49.979" v="25" actId="20577"/>
        <pc:sldMkLst>
          <pc:docMk/>
          <pc:sldMk cId="0" sldId="257"/>
        </pc:sldMkLst>
        <pc:spChg chg="mod">
          <ac:chgData name="Neeta Bhatnagar" userId="S::nbhatnagar@jhpiego.org::5911732b-fbfe-4d3d-b8bd-8ca77ef6091e" providerId="AD" clId="Web-{2449E0F4-EC14-5790-E06C-1D0154D493B1}" dt="2024-11-20T17:31:49.979" v="25" actId="20577"/>
          <ac:spMkLst>
            <pc:docMk/>
            <pc:sldMk cId="0" sldId="257"/>
            <ac:spMk id="36" creationId="{125AFD6B-4818-907C-D55B-1F59FBEAB548}"/>
          </ac:spMkLst>
        </pc:spChg>
      </pc:sldChg>
      <pc:sldChg chg="modNotes">
        <pc:chgData name="Neeta Bhatnagar" userId="S::nbhatnagar@jhpiego.org::5911732b-fbfe-4d3d-b8bd-8ca77ef6091e" providerId="AD" clId="Web-{2449E0F4-EC14-5790-E06C-1D0154D493B1}" dt="2024-11-20T17:32:56.529" v="31"/>
        <pc:sldMkLst>
          <pc:docMk/>
          <pc:sldMk cId="0" sldId="258"/>
        </pc:sldMkLst>
      </pc:sldChg>
      <pc:sldChg chg="modSp modNotes">
        <pc:chgData name="Neeta Bhatnagar" userId="S::nbhatnagar@jhpiego.org::5911732b-fbfe-4d3d-b8bd-8ca77ef6091e" providerId="AD" clId="Web-{2449E0F4-EC14-5790-E06C-1D0154D493B1}" dt="2024-11-20T17:42:34.992" v="37" actId="1076"/>
        <pc:sldMkLst>
          <pc:docMk/>
          <pc:sldMk cId="0" sldId="259"/>
        </pc:sldMkLst>
        <pc:spChg chg="mod">
          <ac:chgData name="Neeta Bhatnagar" userId="S::nbhatnagar@jhpiego.org::5911732b-fbfe-4d3d-b8bd-8ca77ef6091e" providerId="AD" clId="Web-{2449E0F4-EC14-5790-E06C-1D0154D493B1}" dt="2024-11-20T17:42:29.289" v="36" actId="20577"/>
          <ac:spMkLst>
            <pc:docMk/>
            <pc:sldMk cId="0" sldId="259"/>
            <ac:spMk id="10242" creationId="{D8EEB5F0-C415-3CDC-FC91-5B4C286B8135}"/>
          </ac:spMkLst>
        </pc:spChg>
        <pc:picChg chg="mod">
          <ac:chgData name="Neeta Bhatnagar" userId="S::nbhatnagar@jhpiego.org::5911732b-fbfe-4d3d-b8bd-8ca77ef6091e" providerId="AD" clId="Web-{2449E0F4-EC14-5790-E06C-1D0154D493B1}" dt="2024-11-20T17:42:34.992" v="37" actId="1076"/>
          <ac:picMkLst>
            <pc:docMk/>
            <pc:sldMk cId="0" sldId="259"/>
            <ac:picMk id="10244" creationId="{33A5879D-4151-FA89-48AF-5A9AB2B2DD3A}"/>
          </ac:picMkLst>
        </pc:picChg>
      </pc:sldChg>
      <pc:sldChg chg="modSp">
        <pc:chgData name="Neeta Bhatnagar" userId="S::nbhatnagar@jhpiego.org::5911732b-fbfe-4d3d-b8bd-8ca77ef6091e" providerId="AD" clId="Web-{2449E0F4-EC14-5790-E06C-1D0154D493B1}" dt="2024-11-20T17:30:21.147" v="7" actId="20577"/>
        <pc:sldMkLst>
          <pc:docMk/>
          <pc:sldMk cId="2184133852" sldId="270"/>
        </pc:sldMkLst>
        <pc:spChg chg="mod">
          <ac:chgData name="Neeta Bhatnagar" userId="S::nbhatnagar@jhpiego.org::5911732b-fbfe-4d3d-b8bd-8ca77ef6091e" providerId="AD" clId="Web-{2449E0F4-EC14-5790-E06C-1D0154D493B1}" dt="2024-11-20T17:30:21.147" v="7" actId="20577"/>
          <ac:spMkLst>
            <pc:docMk/>
            <pc:sldMk cId="2184133852" sldId="270"/>
            <ac:spMk id="4" creationId="{2D549929-97CF-46B4-FD56-E7A7E8C00DD3}"/>
          </ac:spMkLst>
        </pc:spChg>
      </pc:sldChg>
    </pc:docChg>
  </pc:docChgLst>
  <pc:docChgLst>
    <pc:chgData name="Neeta Bhatnagar" userId="S::nbhatnagar@jhpiego.org::5911732b-fbfe-4d3d-b8bd-8ca77ef6091e" providerId="AD" clId="Web-{EBDC15B2-8AFF-9308-4EA3-36647A70BA47}"/>
    <pc:docChg chg="modSld">
      <pc:chgData name="Neeta Bhatnagar" userId="S::nbhatnagar@jhpiego.org::5911732b-fbfe-4d3d-b8bd-8ca77ef6091e" providerId="AD" clId="Web-{EBDC15B2-8AFF-9308-4EA3-36647A70BA47}" dt="2024-08-02T19:12:52.653" v="24" actId="20577"/>
      <pc:docMkLst>
        <pc:docMk/>
      </pc:docMkLst>
      <pc:sldChg chg="modSp">
        <pc:chgData name="Neeta Bhatnagar" userId="S::nbhatnagar@jhpiego.org::5911732b-fbfe-4d3d-b8bd-8ca77ef6091e" providerId="AD" clId="Web-{EBDC15B2-8AFF-9308-4EA3-36647A70BA47}" dt="2024-08-02T19:12:25.773" v="15" actId="20577"/>
        <pc:sldMkLst>
          <pc:docMk/>
          <pc:sldMk cId="0" sldId="257"/>
        </pc:sldMkLst>
        <pc:spChg chg="mod">
          <ac:chgData name="Neeta Bhatnagar" userId="S::nbhatnagar@jhpiego.org::5911732b-fbfe-4d3d-b8bd-8ca77ef6091e" providerId="AD" clId="Web-{EBDC15B2-8AFF-9308-4EA3-36647A70BA47}" dt="2024-08-02T19:12:25.773" v="15" actId="20577"/>
          <ac:spMkLst>
            <pc:docMk/>
            <pc:sldMk cId="0" sldId="257"/>
            <ac:spMk id="36" creationId="{125AFD6B-4818-907C-D55B-1F59FBEAB548}"/>
          </ac:spMkLst>
        </pc:spChg>
      </pc:sldChg>
      <pc:sldChg chg="modSp">
        <pc:chgData name="Neeta Bhatnagar" userId="S::nbhatnagar@jhpiego.org::5911732b-fbfe-4d3d-b8bd-8ca77ef6091e" providerId="AD" clId="Web-{EBDC15B2-8AFF-9308-4EA3-36647A70BA47}" dt="2024-08-02T19:12:52.653" v="24" actId="20577"/>
        <pc:sldMkLst>
          <pc:docMk/>
          <pc:sldMk cId="0" sldId="258"/>
        </pc:sldMkLst>
        <pc:spChg chg="mod">
          <ac:chgData name="Neeta Bhatnagar" userId="S::nbhatnagar@jhpiego.org::5911732b-fbfe-4d3d-b8bd-8ca77ef6091e" providerId="AD" clId="Web-{EBDC15B2-8AFF-9308-4EA3-36647A70BA47}" dt="2024-08-02T19:12:52.653" v="24" actId="20577"/>
          <ac:spMkLst>
            <pc:docMk/>
            <pc:sldMk cId="0" sldId="258"/>
            <ac:spMk id="42" creationId="{C2BDF913-5ABE-C141-E623-6AEA3CF5EACA}"/>
          </ac:spMkLst>
        </pc:spChg>
        <pc:spChg chg="mod">
          <ac:chgData name="Neeta Bhatnagar" userId="S::nbhatnagar@jhpiego.org::5911732b-fbfe-4d3d-b8bd-8ca77ef6091e" providerId="AD" clId="Web-{EBDC15B2-8AFF-9308-4EA3-36647A70BA47}" dt="2024-08-02T19:12:49.028" v="21" actId="20577"/>
          <ac:spMkLst>
            <pc:docMk/>
            <pc:sldMk cId="0" sldId="258"/>
            <ac:spMk id="8193" creationId="{BBFBB396-D8EE-50CD-0920-5CE6D69ED77E}"/>
          </ac:spMkLst>
        </pc:spChg>
      </pc:sldChg>
    </pc:docChg>
  </pc:docChgLst>
  <pc:docChgLst>
    <pc:chgData name="Neeta Bhatnagar" userId="S::nbhatnagar@jhpiego.org::5911732b-fbfe-4d3d-b8bd-8ca77ef6091e" providerId="AD" clId="Web-{11599BAC-7090-320A-B362-E1C9B7F81C82}"/>
    <pc:docChg chg="addSld modSld">
      <pc:chgData name="Neeta Bhatnagar" userId="S::nbhatnagar@jhpiego.org::5911732b-fbfe-4d3d-b8bd-8ca77ef6091e" providerId="AD" clId="Web-{11599BAC-7090-320A-B362-E1C9B7F81C82}" dt="2024-08-07T14:39:33.128" v="51" actId="1076"/>
      <pc:docMkLst>
        <pc:docMk/>
      </pc:docMkLst>
      <pc:sldChg chg="delSp modSp">
        <pc:chgData name="Neeta Bhatnagar" userId="S::nbhatnagar@jhpiego.org::5911732b-fbfe-4d3d-b8bd-8ca77ef6091e" providerId="AD" clId="Web-{11599BAC-7090-320A-B362-E1C9B7F81C82}" dt="2024-08-07T14:34:00.032" v="25" actId="20577"/>
        <pc:sldMkLst>
          <pc:docMk/>
          <pc:sldMk cId="0" sldId="256"/>
        </pc:sldMkLst>
        <pc:spChg chg="mod">
          <ac:chgData name="Neeta Bhatnagar" userId="S::nbhatnagar@jhpiego.org::5911732b-fbfe-4d3d-b8bd-8ca77ef6091e" providerId="AD" clId="Web-{11599BAC-7090-320A-B362-E1C9B7F81C82}" dt="2024-08-07T14:34:00.032" v="25" actId="20577"/>
          <ac:spMkLst>
            <pc:docMk/>
            <pc:sldMk cId="0" sldId="256"/>
            <ac:spMk id="4097" creationId="{312B17F1-B3D4-1465-ECD8-37A171391E53}"/>
          </ac:spMkLst>
        </pc:spChg>
        <pc:spChg chg="del mod">
          <ac:chgData name="Neeta Bhatnagar" userId="S::nbhatnagar@jhpiego.org::5911732b-fbfe-4d3d-b8bd-8ca77ef6091e" providerId="AD" clId="Web-{11599BAC-7090-320A-B362-E1C9B7F81C82}" dt="2024-08-07T14:32:51.563" v="18"/>
          <ac:spMkLst>
            <pc:docMk/>
            <pc:sldMk cId="0" sldId="256"/>
            <ac:spMk id="4100" creationId="{4ED27838-FA0D-C599-6D0C-5A127F9026B4}"/>
          </ac:spMkLst>
        </pc:spChg>
        <pc:picChg chg="mod">
          <ac:chgData name="Neeta Bhatnagar" userId="S::nbhatnagar@jhpiego.org::5911732b-fbfe-4d3d-b8bd-8ca77ef6091e" providerId="AD" clId="Web-{11599BAC-7090-320A-B362-E1C9B7F81C82}" dt="2024-08-07T14:33:50.548" v="23" actId="688"/>
          <ac:picMkLst>
            <pc:docMk/>
            <pc:sldMk cId="0" sldId="256"/>
            <ac:picMk id="4099" creationId="{8CC3D31F-43EC-B740-CAC1-B1629C555512}"/>
          </ac:picMkLst>
        </pc:picChg>
      </pc:sldChg>
      <pc:sldChg chg="modSp">
        <pc:chgData name="Neeta Bhatnagar" userId="S::nbhatnagar@jhpiego.org::5911732b-fbfe-4d3d-b8bd-8ca77ef6091e" providerId="AD" clId="Web-{11599BAC-7090-320A-B362-E1C9B7F81C82}" dt="2024-08-07T14:39:33.128" v="51" actId="1076"/>
        <pc:sldMkLst>
          <pc:docMk/>
          <pc:sldMk cId="0" sldId="264"/>
        </pc:sldMkLst>
        <pc:picChg chg="mod">
          <ac:chgData name="Neeta Bhatnagar" userId="S::nbhatnagar@jhpiego.org::5911732b-fbfe-4d3d-b8bd-8ca77ef6091e" providerId="AD" clId="Web-{11599BAC-7090-320A-B362-E1C9B7F81C82}" dt="2024-08-07T14:39:33.128" v="51" actId="1076"/>
          <ac:picMkLst>
            <pc:docMk/>
            <pc:sldMk cId="0" sldId="264"/>
            <ac:picMk id="84" creationId="{72FB3B57-4EC3-B637-C53B-75F24FEC3C75}"/>
          </ac:picMkLst>
        </pc:picChg>
      </pc:sldChg>
      <pc:sldChg chg="delSp modSp new mod modClrScheme chgLayout">
        <pc:chgData name="Neeta Bhatnagar" userId="S::nbhatnagar@jhpiego.org::5911732b-fbfe-4d3d-b8bd-8ca77ef6091e" providerId="AD" clId="Web-{11599BAC-7090-320A-B362-E1C9B7F81C82}" dt="2024-08-07T14:36:09.439" v="50" actId="20577"/>
        <pc:sldMkLst>
          <pc:docMk/>
          <pc:sldMk cId="2184133852" sldId="270"/>
        </pc:sldMkLst>
        <pc:spChg chg="mod ord">
          <ac:chgData name="Neeta Bhatnagar" userId="S::nbhatnagar@jhpiego.org::5911732b-fbfe-4d3d-b8bd-8ca77ef6091e" providerId="AD" clId="Web-{11599BAC-7090-320A-B362-E1C9B7F81C82}" dt="2024-08-07T14:34:52.908" v="36" actId="20577"/>
          <ac:spMkLst>
            <pc:docMk/>
            <pc:sldMk cId="2184133852" sldId="270"/>
            <ac:spMk id="2" creationId="{E1ADB4A8-9267-61C2-1356-1B435CB811DB}"/>
          </ac:spMkLst>
        </pc:spChg>
        <pc:spChg chg="del">
          <ac:chgData name="Neeta Bhatnagar" userId="S::nbhatnagar@jhpiego.org::5911732b-fbfe-4d3d-b8bd-8ca77ef6091e" providerId="AD" clId="Web-{11599BAC-7090-320A-B362-E1C9B7F81C82}" dt="2024-08-07T14:34:30.111" v="27"/>
          <ac:spMkLst>
            <pc:docMk/>
            <pc:sldMk cId="2184133852" sldId="270"/>
            <ac:spMk id="3" creationId="{A8AC5C48-A6FB-DE42-DD82-2AA3DAB318B9}"/>
          </ac:spMkLst>
        </pc:spChg>
        <pc:spChg chg="mod ord">
          <ac:chgData name="Neeta Bhatnagar" userId="S::nbhatnagar@jhpiego.org::5911732b-fbfe-4d3d-b8bd-8ca77ef6091e" providerId="AD" clId="Web-{11599BAC-7090-320A-B362-E1C9B7F81C82}" dt="2024-08-07T14:36:09.439" v="50" actId="20577"/>
          <ac:spMkLst>
            <pc:docMk/>
            <pc:sldMk cId="2184133852" sldId="270"/>
            <ac:spMk id="4" creationId="{2D549929-97CF-46B4-FD56-E7A7E8C00DD3}"/>
          </ac:spMkLst>
        </pc:spChg>
      </pc:sldChg>
    </pc:docChg>
  </pc:docChgLst>
  <pc:docChgLst>
    <pc:chgData name="Neeta Bhatnagar" userId="S::nbhatnagar@jhpiego.org::5911732b-fbfe-4d3d-b8bd-8ca77ef6091e" providerId="AD" clId="Web-{DD51E789-F9DB-2A46-FA1E-E7CDB6B94087}"/>
    <pc:docChg chg="modSld">
      <pc:chgData name="Neeta Bhatnagar" userId="S::nbhatnagar@jhpiego.org::5911732b-fbfe-4d3d-b8bd-8ca77ef6091e" providerId="AD" clId="Web-{DD51E789-F9DB-2A46-FA1E-E7CDB6B94087}" dt="2024-07-29T14:02:36.159" v="16" actId="20577"/>
      <pc:docMkLst>
        <pc:docMk/>
      </pc:docMkLst>
      <pc:sldChg chg="modSp">
        <pc:chgData name="Neeta Bhatnagar" userId="S::nbhatnagar@jhpiego.org::5911732b-fbfe-4d3d-b8bd-8ca77ef6091e" providerId="AD" clId="Web-{DD51E789-F9DB-2A46-FA1E-E7CDB6B94087}" dt="2024-07-29T14:01:26" v="11" actId="20577"/>
        <pc:sldMkLst>
          <pc:docMk/>
          <pc:sldMk cId="0" sldId="256"/>
        </pc:sldMkLst>
        <pc:spChg chg="mod">
          <ac:chgData name="Neeta Bhatnagar" userId="S::nbhatnagar@jhpiego.org::5911732b-fbfe-4d3d-b8bd-8ca77ef6091e" providerId="AD" clId="Web-{DD51E789-F9DB-2A46-FA1E-E7CDB6B94087}" dt="2024-07-29T14:01:26" v="11" actId="20577"/>
          <ac:spMkLst>
            <pc:docMk/>
            <pc:sldMk cId="0" sldId="256"/>
            <ac:spMk id="4097" creationId="{312B17F1-B3D4-1465-ECD8-37A171391E53}"/>
          </ac:spMkLst>
        </pc:spChg>
        <pc:spChg chg="mod">
          <ac:chgData name="Neeta Bhatnagar" userId="S::nbhatnagar@jhpiego.org::5911732b-fbfe-4d3d-b8bd-8ca77ef6091e" providerId="AD" clId="Web-{DD51E789-F9DB-2A46-FA1E-E7CDB6B94087}" dt="2024-07-29T14:01:22.656" v="10"/>
          <ac:spMkLst>
            <pc:docMk/>
            <pc:sldMk cId="0" sldId="256"/>
            <ac:spMk id="4098" creationId="{76DAD87E-BB2E-16B3-54C4-E7FCECCB3FC9}"/>
          </ac:spMkLst>
        </pc:spChg>
        <pc:spChg chg="mod">
          <ac:chgData name="Neeta Bhatnagar" userId="S::nbhatnagar@jhpiego.org::5911732b-fbfe-4d3d-b8bd-8ca77ef6091e" providerId="AD" clId="Web-{DD51E789-F9DB-2A46-FA1E-E7CDB6B94087}" dt="2024-07-29T14:01:22.656" v="10"/>
          <ac:spMkLst>
            <pc:docMk/>
            <pc:sldMk cId="0" sldId="256"/>
            <ac:spMk id="4100" creationId="{4ED27838-FA0D-C599-6D0C-5A127F9026B4}"/>
          </ac:spMkLst>
        </pc:spChg>
      </pc:sldChg>
      <pc:sldChg chg="modSp modNotes">
        <pc:chgData name="Neeta Bhatnagar" userId="S::nbhatnagar@jhpiego.org::5911732b-fbfe-4d3d-b8bd-8ca77ef6091e" providerId="AD" clId="Web-{DD51E789-F9DB-2A46-FA1E-E7CDB6B94087}" dt="2024-07-29T14:02:36.159" v="16" actId="20577"/>
        <pc:sldMkLst>
          <pc:docMk/>
          <pc:sldMk cId="0" sldId="257"/>
        </pc:sldMkLst>
        <pc:spChg chg="mod">
          <ac:chgData name="Neeta Bhatnagar" userId="S::nbhatnagar@jhpiego.org::5911732b-fbfe-4d3d-b8bd-8ca77ef6091e" providerId="AD" clId="Web-{DD51E789-F9DB-2A46-FA1E-E7CDB6B94087}" dt="2024-07-29T14:02:36.159" v="16" actId="20577"/>
          <ac:spMkLst>
            <pc:docMk/>
            <pc:sldMk cId="0" sldId="257"/>
            <ac:spMk id="36" creationId="{125AFD6B-4818-907C-D55B-1F59FBEAB548}"/>
          </ac:spMkLst>
        </pc:spChg>
        <pc:spChg chg="mod">
          <ac:chgData name="Neeta Bhatnagar" userId="S::nbhatnagar@jhpiego.org::5911732b-fbfe-4d3d-b8bd-8ca77ef6091e" providerId="AD" clId="Web-{DD51E789-F9DB-2A46-FA1E-E7CDB6B94087}" dt="2024-07-29T14:01:22.656" v="10"/>
          <ac:spMkLst>
            <pc:docMk/>
            <pc:sldMk cId="0" sldId="257"/>
            <ac:spMk id="6145" creationId="{2A55094D-0C27-06FC-FFC9-AADE8FE001EE}"/>
          </ac:spMkLst>
        </pc:spChg>
      </pc:sldChg>
      <pc:sldChg chg="modSp">
        <pc:chgData name="Neeta Bhatnagar" userId="S::nbhatnagar@jhpiego.org::5911732b-fbfe-4d3d-b8bd-8ca77ef6091e" providerId="AD" clId="Web-{DD51E789-F9DB-2A46-FA1E-E7CDB6B94087}" dt="2024-07-29T14:01:22.656" v="10"/>
        <pc:sldMkLst>
          <pc:docMk/>
          <pc:sldMk cId="0" sldId="258"/>
        </pc:sldMkLst>
        <pc:spChg chg="mod">
          <ac:chgData name="Neeta Bhatnagar" userId="S::nbhatnagar@jhpiego.org::5911732b-fbfe-4d3d-b8bd-8ca77ef6091e" providerId="AD" clId="Web-{DD51E789-F9DB-2A46-FA1E-E7CDB6B94087}" dt="2024-07-29T14:01:22.656" v="10"/>
          <ac:spMkLst>
            <pc:docMk/>
            <pc:sldMk cId="0" sldId="258"/>
            <ac:spMk id="42" creationId="{C2BDF913-5ABE-C141-E623-6AEA3CF5EACA}"/>
          </ac:spMkLst>
        </pc:spChg>
      </pc:sldChg>
      <pc:sldChg chg="modNotes">
        <pc:chgData name="Neeta Bhatnagar" userId="S::nbhatnagar@jhpiego.org::5911732b-fbfe-4d3d-b8bd-8ca77ef6091e" providerId="AD" clId="Web-{DD51E789-F9DB-2A46-FA1E-E7CDB6B94087}" dt="2024-07-29T14:01:22.656" v="10"/>
        <pc:sldMkLst>
          <pc:docMk/>
          <pc:sldMk cId="0" sldId="261"/>
        </pc:sldMkLst>
      </pc:sldChg>
      <pc:sldChg chg="modSp">
        <pc:chgData name="Neeta Bhatnagar" userId="S::nbhatnagar@jhpiego.org::5911732b-fbfe-4d3d-b8bd-8ca77ef6091e" providerId="AD" clId="Web-{DD51E789-F9DB-2A46-FA1E-E7CDB6B94087}" dt="2024-07-29T14:01:22.656" v="10"/>
        <pc:sldMkLst>
          <pc:docMk/>
          <pc:sldMk cId="0" sldId="262"/>
        </pc:sldMkLst>
        <pc:spChg chg="mod">
          <ac:chgData name="Neeta Bhatnagar" userId="S::nbhatnagar@jhpiego.org::5911732b-fbfe-4d3d-b8bd-8ca77ef6091e" providerId="AD" clId="Web-{DD51E789-F9DB-2A46-FA1E-E7CDB6B94087}" dt="2024-07-29T14:01:22.656" v="10"/>
          <ac:spMkLst>
            <pc:docMk/>
            <pc:sldMk cId="0" sldId="262"/>
            <ac:spMk id="16385" creationId="{A42904AF-BD68-4958-3C50-127B3640A361}"/>
          </ac:spMkLst>
        </pc:spChg>
      </pc:sldChg>
      <pc:sldChg chg="modSp">
        <pc:chgData name="Neeta Bhatnagar" userId="S::nbhatnagar@jhpiego.org::5911732b-fbfe-4d3d-b8bd-8ca77ef6091e" providerId="AD" clId="Web-{DD51E789-F9DB-2A46-FA1E-E7CDB6B94087}" dt="2024-07-29T14:01:22.656" v="10"/>
        <pc:sldMkLst>
          <pc:docMk/>
          <pc:sldMk cId="0" sldId="263"/>
        </pc:sldMkLst>
        <pc:spChg chg="mod">
          <ac:chgData name="Neeta Bhatnagar" userId="S::nbhatnagar@jhpiego.org::5911732b-fbfe-4d3d-b8bd-8ca77ef6091e" providerId="AD" clId="Web-{DD51E789-F9DB-2A46-FA1E-E7CDB6B94087}" dt="2024-07-29T14:01:22.656" v="10"/>
          <ac:spMkLst>
            <pc:docMk/>
            <pc:sldMk cId="0" sldId="263"/>
            <ac:spMk id="18433" creationId="{394FF387-29F3-586D-74E6-D7218E871F69}"/>
          </ac:spMkLst>
        </pc:spChg>
      </pc:sldChg>
      <pc:sldChg chg="modSp modNotes">
        <pc:chgData name="Neeta Bhatnagar" userId="S::nbhatnagar@jhpiego.org::5911732b-fbfe-4d3d-b8bd-8ca77ef6091e" providerId="AD" clId="Web-{DD51E789-F9DB-2A46-FA1E-E7CDB6B94087}" dt="2024-07-29T14:01:22.656" v="10"/>
        <pc:sldMkLst>
          <pc:docMk/>
          <pc:sldMk cId="0" sldId="264"/>
        </pc:sldMkLst>
        <pc:spChg chg="mod">
          <ac:chgData name="Neeta Bhatnagar" userId="S::nbhatnagar@jhpiego.org::5911732b-fbfe-4d3d-b8bd-8ca77ef6091e" providerId="AD" clId="Web-{DD51E789-F9DB-2A46-FA1E-E7CDB6B94087}" dt="2024-07-29T14:01:22.656" v="10"/>
          <ac:spMkLst>
            <pc:docMk/>
            <pc:sldMk cId="0" sldId="264"/>
            <ac:spMk id="20481" creationId="{4EE03A47-C298-5751-2A41-395F1C95DC01}"/>
          </ac:spMkLst>
        </pc:spChg>
      </pc:sldChg>
      <pc:sldChg chg="modSp modNotes">
        <pc:chgData name="Neeta Bhatnagar" userId="S::nbhatnagar@jhpiego.org::5911732b-fbfe-4d3d-b8bd-8ca77ef6091e" providerId="AD" clId="Web-{DD51E789-F9DB-2A46-FA1E-E7CDB6B94087}" dt="2024-07-29T14:01:22.656" v="10"/>
        <pc:sldMkLst>
          <pc:docMk/>
          <pc:sldMk cId="0" sldId="265"/>
        </pc:sldMkLst>
        <pc:spChg chg="mod">
          <ac:chgData name="Neeta Bhatnagar" userId="S::nbhatnagar@jhpiego.org::5911732b-fbfe-4d3d-b8bd-8ca77ef6091e" providerId="AD" clId="Web-{DD51E789-F9DB-2A46-FA1E-E7CDB6B94087}" dt="2024-07-29T14:01:22.656" v="10"/>
          <ac:spMkLst>
            <pc:docMk/>
            <pc:sldMk cId="0" sldId="265"/>
            <ac:spMk id="22529" creationId="{4909EC62-343E-1BF7-CFD6-4B1ED9BB513D}"/>
          </ac:spMkLst>
        </pc:spChg>
        <pc:spChg chg="mod">
          <ac:chgData name="Neeta Bhatnagar" userId="S::nbhatnagar@jhpiego.org::5911732b-fbfe-4d3d-b8bd-8ca77ef6091e" providerId="AD" clId="Web-{DD51E789-F9DB-2A46-FA1E-E7CDB6B94087}" dt="2024-07-29T14:01:22.656" v="10"/>
          <ac:spMkLst>
            <pc:docMk/>
            <pc:sldMk cId="0" sldId="265"/>
            <ac:spMk id="22530" creationId="{1C42F0C8-70BD-2B6F-0D08-B02675505B41}"/>
          </ac:spMkLst>
        </pc:spChg>
      </pc:sldChg>
      <pc:sldChg chg="modSp modNotes">
        <pc:chgData name="Neeta Bhatnagar" userId="S::nbhatnagar@jhpiego.org::5911732b-fbfe-4d3d-b8bd-8ca77ef6091e" providerId="AD" clId="Web-{DD51E789-F9DB-2A46-FA1E-E7CDB6B94087}" dt="2024-07-29T14:01:22.656" v="10"/>
        <pc:sldMkLst>
          <pc:docMk/>
          <pc:sldMk cId="0" sldId="266"/>
        </pc:sldMkLst>
        <pc:spChg chg="mod">
          <ac:chgData name="Neeta Bhatnagar" userId="S::nbhatnagar@jhpiego.org::5911732b-fbfe-4d3d-b8bd-8ca77ef6091e" providerId="AD" clId="Web-{DD51E789-F9DB-2A46-FA1E-E7CDB6B94087}" dt="2024-07-29T14:01:22.656" v="10"/>
          <ac:spMkLst>
            <pc:docMk/>
            <pc:sldMk cId="0" sldId="266"/>
            <ac:spMk id="24577" creationId="{C3F53E0C-16DB-A631-6A6D-D6D0A6E6DC14}"/>
          </ac:spMkLst>
        </pc:spChg>
      </pc:sldChg>
    </pc:docChg>
  </pc:docChgLst>
  <pc:docChgLst>
    <pc:chgData name="Neeta Bhatnagar" userId="S::nbhatnagar@jhpiego.org::5911732b-fbfe-4d3d-b8bd-8ca77ef6091e" providerId="AD" clId="Web-{993F6518-9231-73AC-0B3B-0266835514DD}"/>
    <pc:docChg chg="modSld">
      <pc:chgData name="Neeta Bhatnagar" userId="S::nbhatnagar@jhpiego.org::5911732b-fbfe-4d3d-b8bd-8ca77ef6091e" providerId="AD" clId="Web-{993F6518-9231-73AC-0B3B-0266835514DD}" dt="2024-08-26T16:47:08.711" v="2"/>
      <pc:docMkLst>
        <pc:docMk/>
      </pc:docMkLst>
      <pc:sldChg chg="modNotes">
        <pc:chgData name="Neeta Bhatnagar" userId="S::nbhatnagar@jhpiego.org::5911732b-fbfe-4d3d-b8bd-8ca77ef6091e" providerId="AD" clId="Web-{993F6518-9231-73AC-0B3B-0266835514DD}" dt="2024-08-26T16:47:08.711" v="2"/>
        <pc:sldMkLst>
          <pc:docMk/>
          <pc:sldMk cId="3248310358" sldId="269"/>
        </pc:sldMkLst>
      </pc:sldChg>
    </pc:docChg>
  </pc:docChgLst>
  <pc:docChgLst>
    <pc:chgData name="Neeta Bhatnagar" userId="S::nbhatnagar@jhpiego.org::5911732b-fbfe-4d3d-b8bd-8ca77ef6091e" providerId="AD" clId="Web-{CD038E84-2153-87B9-4694-DC801E268BB3}"/>
    <pc:docChg chg="modSld">
      <pc:chgData name="Neeta Bhatnagar" userId="S::nbhatnagar@jhpiego.org::5911732b-fbfe-4d3d-b8bd-8ca77ef6091e" providerId="AD" clId="Web-{CD038E84-2153-87B9-4694-DC801E268BB3}" dt="2024-08-07T18:21:45.521" v="2" actId="1076"/>
      <pc:docMkLst>
        <pc:docMk/>
      </pc:docMkLst>
      <pc:sldChg chg="addSp delSp modSp">
        <pc:chgData name="Neeta Bhatnagar" userId="S::nbhatnagar@jhpiego.org::5911732b-fbfe-4d3d-b8bd-8ca77ef6091e" providerId="AD" clId="Web-{CD038E84-2153-87B9-4694-DC801E268BB3}" dt="2024-08-07T18:21:45.521" v="2" actId="1076"/>
        <pc:sldMkLst>
          <pc:docMk/>
          <pc:sldMk cId="0" sldId="256"/>
        </pc:sldMkLst>
        <pc:picChg chg="add mod">
          <ac:chgData name="Neeta Bhatnagar" userId="S::nbhatnagar@jhpiego.org::5911732b-fbfe-4d3d-b8bd-8ca77ef6091e" providerId="AD" clId="Web-{CD038E84-2153-87B9-4694-DC801E268BB3}" dt="2024-08-07T18:21:45.521" v="2" actId="1076"/>
          <ac:picMkLst>
            <pc:docMk/>
            <pc:sldMk cId="0" sldId="256"/>
            <ac:picMk id="2" creationId="{A285F8A5-7E00-94A7-10C1-1A3012D60CA5}"/>
          </ac:picMkLst>
        </pc:picChg>
        <pc:picChg chg="del">
          <ac:chgData name="Neeta Bhatnagar" userId="S::nbhatnagar@jhpiego.org::5911732b-fbfe-4d3d-b8bd-8ca77ef6091e" providerId="AD" clId="Web-{CD038E84-2153-87B9-4694-DC801E268BB3}" dt="2024-08-07T18:21:40.427" v="0"/>
          <ac:picMkLst>
            <pc:docMk/>
            <pc:sldMk cId="0" sldId="256"/>
            <ac:picMk id="4099" creationId="{8CC3D31F-43EC-B740-CAC1-B1629C555512}"/>
          </ac:picMkLst>
        </pc:picChg>
      </pc:sldChg>
    </pc:docChg>
  </pc:docChgLst>
  <pc:docChgLst>
    <pc:chgData name="Neeta Bhatnagar" userId="S::nbhatnagar@jhpiego.org::5911732b-fbfe-4d3d-b8bd-8ca77ef6091e" providerId="AD" clId="Web-{73692785-EB8E-7872-28A6-A2C88A2D8BCF}"/>
    <pc:docChg chg="modSld">
      <pc:chgData name="Neeta Bhatnagar" userId="S::nbhatnagar@jhpiego.org::5911732b-fbfe-4d3d-b8bd-8ca77ef6091e" providerId="AD" clId="Web-{73692785-EB8E-7872-28A6-A2C88A2D8BCF}" dt="2024-08-07T18:57:43.639" v="14" actId="20577"/>
      <pc:docMkLst>
        <pc:docMk/>
      </pc:docMkLst>
      <pc:sldChg chg="modSp">
        <pc:chgData name="Neeta Bhatnagar" userId="S::nbhatnagar@jhpiego.org::5911732b-fbfe-4d3d-b8bd-8ca77ef6091e" providerId="AD" clId="Web-{73692785-EB8E-7872-28A6-A2C88A2D8BCF}" dt="2024-08-07T18:50:37.484" v="6" actId="20577"/>
        <pc:sldMkLst>
          <pc:docMk/>
          <pc:sldMk cId="2184133852" sldId="270"/>
        </pc:sldMkLst>
        <pc:spChg chg="mod">
          <ac:chgData name="Neeta Bhatnagar" userId="S::nbhatnagar@jhpiego.org::5911732b-fbfe-4d3d-b8bd-8ca77ef6091e" providerId="AD" clId="Web-{73692785-EB8E-7872-28A6-A2C88A2D8BCF}" dt="2024-08-07T18:50:37.484" v="6" actId="20577"/>
          <ac:spMkLst>
            <pc:docMk/>
            <pc:sldMk cId="2184133852" sldId="270"/>
            <ac:spMk id="4" creationId="{2D549929-97CF-46B4-FD56-E7A7E8C00DD3}"/>
          </ac:spMkLst>
        </pc:spChg>
      </pc:sldChg>
      <pc:sldChg chg="modSp">
        <pc:chgData name="Neeta Bhatnagar" userId="S::nbhatnagar@jhpiego.org::5911732b-fbfe-4d3d-b8bd-8ca77ef6091e" providerId="AD" clId="Web-{73692785-EB8E-7872-28A6-A2C88A2D8BCF}" dt="2024-08-07T18:57:43.639" v="14" actId="20577"/>
        <pc:sldMkLst>
          <pc:docMk/>
          <pc:sldMk cId="3452879180" sldId="271"/>
        </pc:sldMkLst>
        <pc:spChg chg="mod">
          <ac:chgData name="Neeta Bhatnagar" userId="S::nbhatnagar@jhpiego.org::5911732b-fbfe-4d3d-b8bd-8ca77ef6091e" providerId="AD" clId="Web-{73692785-EB8E-7872-28A6-A2C88A2D8BCF}" dt="2024-08-07T18:57:43.639" v="14" actId="20577"/>
          <ac:spMkLst>
            <pc:docMk/>
            <pc:sldMk cId="3452879180" sldId="271"/>
            <ac:spMk id="3" creationId="{197D166C-0B45-71FC-FEBE-C50CBA7F84C3}"/>
          </ac:spMkLst>
        </pc:spChg>
      </pc:sldChg>
    </pc:docChg>
  </pc:docChgLst>
  <pc:docChgLst>
    <pc:chgData name="Neeta Bhatnagar" userId="S::nbhatnagar@jhpiego.org::5911732b-fbfe-4d3d-b8bd-8ca77ef6091e" providerId="AD" clId="Web-{FCFABD87-CBB9-F5D1-1BCA-A2658BC88E69}"/>
    <pc:docChg chg="addSld delSld modSld">
      <pc:chgData name="Neeta Bhatnagar" userId="S::nbhatnagar@jhpiego.org::5911732b-fbfe-4d3d-b8bd-8ca77ef6091e" providerId="AD" clId="Web-{FCFABD87-CBB9-F5D1-1BCA-A2658BC88E69}" dt="2024-07-29T17:43:39.461" v="8" actId="20577"/>
      <pc:docMkLst>
        <pc:docMk/>
      </pc:docMkLst>
      <pc:sldChg chg="modSp">
        <pc:chgData name="Neeta Bhatnagar" userId="S::nbhatnagar@jhpiego.org::5911732b-fbfe-4d3d-b8bd-8ca77ef6091e" providerId="AD" clId="Web-{FCFABD87-CBB9-F5D1-1BCA-A2658BC88E69}" dt="2024-07-29T17:43:39.461" v="8" actId="20577"/>
        <pc:sldMkLst>
          <pc:docMk/>
          <pc:sldMk cId="0" sldId="265"/>
        </pc:sldMkLst>
        <pc:spChg chg="mod">
          <ac:chgData name="Neeta Bhatnagar" userId="S::nbhatnagar@jhpiego.org::5911732b-fbfe-4d3d-b8bd-8ca77ef6091e" providerId="AD" clId="Web-{FCFABD87-CBB9-F5D1-1BCA-A2658BC88E69}" dt="2024-07-29T17:43:39.461" v="8" actId="20577"/>
          <ac:spMkLst>
            <pc:docMk/>
            <pc:sldMk cId="0" sldId="265"/>
            <ac:spMk id="22530" creationId="{1C42F0C8-70BD-2B6F-0D08-B02675505B41}"/>
          </ac:spMkLst>
        </pc:spChg>
      </pc:sldChg>
      <pc:sldChg chg="modSp add">
        <pc:chgData name="Neeta Bhatnagar" userId="S::nbhatnagar@jhpiego.org::5911732b-fbfe-4d3d-b8bd-8ca77ef6091e" providerId="AD" clId="Web-{FCFABD87-CBB9-F5D1-1BCA-A2658BC88E69}" dt="2024-07-29T17:42:43.506" v="4" actId="20577"/>
        <pc:sldMkLst>
          <pc:docMk/>
          <pc:sldMk cId="942083581" sldId="267"/>
        </pc:sldMkLst>
        <pc:spChg chg="mod">
          <ac:chgData name="Neeta Bhatnagar" userId="S::nbhatnagar@jhpiego.org::5911732b-fbfe-4d3d-b8bd-8ca77ef6091e" providerId="AD" clId="Web-{FCFABD87-CBB9-F5D1-1BCA-A2658BC88E69}" dt="2024-07-29T17:42:43.506" v="4" actId="20577"/>
          <ac:spMkLst>
            <pc:docMk/>
            <pc:sldMk cId="942083581" sldId="267"/>
            <ac:spMk id="153" creationId="{00000000-0000-0000-0000-000000000000}"/>
          </ac:spMkLst>
        </pc:spChg>
      </pc:sldChg>
      <pc:sldChg chg="add del">
        <pc:chgData name="Neeta Bhatnagar" userId="S::nbhatnagar@jhpiego.org::5911732b-fbfe-4d3d-b8bd-8ca77ef6091e" providerId="AD" clId="Web-{FCFABD87-CBB9-F5D1-1BCA-A2658BC88E69}" dt="2024-07-29T17:42:24.849" v="3"/>
        <pc:sldMkLst>
          <pc:docMk/>
          <pc:sldMk cId="2312493691" sldId="268"/>
        </pc:sldMkLst>
      </pc:sldChg>
      <pc:sldChg chg="modSp add">
        <pc:chgData name="Neeta Bhatnagar" userId="S::nbhatnagar@jhpiego.org::5911732b-fbfe-4d3d-b8bd-8ca77ef6091e" providerId="AD" clId="Web-{FCFABD87-CBB9-F5D1-1BCA-A2658BC88E69}" dt="2024-07-29T17:42:57.179" v="5" actId="20577"/>
        <pc:sldMkLst>
          <pc:docMk/>
          <pc:sldMk cId="3248310358" sldId="269"/>
        </pc:sldMkLst>
        <pc:spChg chg="mod">
          <ac:chgData name="Neeta Bhatnagar" userId="S::nbhatnagar@jhpiego.org::5911732b-fbfe-4d3d-b8bd-8ca77ef6091e" providerId="AD" clId="Web-{FCFABD87-CBB9-F5D1-1BCA-A2658BC88E69}" dt="2024-07-29T17:42:57.179" v="5" actId="20577"/>
          <ac:spMkLst>
            <pc:docMk/>
            <pc:sldMk cId="3248310358" sldId="269"/>
            <ac:spMk id="159" creationId="{00000000-0000-0000-0000-000000000000}"/>
          </ac:spMkLst>
        </pc:spChg>
      </pc:sldChg>
    </pc:docChg>
  </pc:docChgLst>
  <pc:docChgLst>
    <pc:chgData name="Neeta Bhatnagar" userId="S::nbhatnagar@jhpiego.org::5911732b-fbfe-4d3d-b8bd-8ca77ef6091e" providerId="AD" clId="Web-{A0B02831-75AE-B7F2-74C8-D0249425EC00}"/>
    <pc:docChg chg="modSld">
      <pc:chgData name="Neeta Bhatnagar" userId="S::nbhatnagar@jhpiego.org::5911732b-fbfe-4d3d-b8bd-8ca77ef6091e" providerId="AD" clId="Web-{A0B02831-75AE-B7F2-74C8-D0249425EC00}" dt="2024-07-29T17:14:07.835" v="139"/>
      <pc:docMkLst>
        <pc:docMk/>
      </pc:docMkLst>
      <pc:sldChg chg="modNotes">
        <pc:chgData name="Neeta Bhatnagar" userId="S::nbhatnagar@jhpiego.org::5911732b-fbfe-4d3d-b8bd-8ca77ef6091e" providerId="AD" clId="Web-{A0B02831-75AE-B7F2-74C8-D0249425EC00}" dt="2024-07-29T17:14:07.835" v="139"/>
        <pc:sldMkLst>
          <pc:docMk/>
          <pc:sldMk cId="0" sldId="261"/>
        </pc:sldMkLst>
      </pc:sldChg>
    </pc:docChg>
  </pc:docChgLst>
  <pc:docChgLst>
    <pc:chgData name="Neeta Bhatnagar" userId="S::nbhatnagar@jhpiego.org::5911732b-fbfe-4d3d-b8bd-8ca77ef6091e" providerId="AD" clId="Web-{46887F84-FBA1-8755-AC0A-9BF0A8FC78B3}"/>
    <pc:docChg chg="modSld">
      <pc:chgData name="Neeta Bhatnagar" userId="S::nbhatnagar@jhpiego.org::5911732b-fbfe-4d3d-b8bd-8ca77ef6091e" providerId="AD" clId="Web-{46887F84-FBA1-8755-AC0A-9BF0A8FC78B3}" dt="2024-11-20T18:01:41.683" v="10" actId="14100"/>
      <pc:docMkLst>
        <pc:docMk/>
      </pc:docMkLst>
      <pc:sldChg chg="modSp">
        <pc:chgData name="Neeta Bhatnagar" userId="S::nbhatnagar@jhpiego.org::5911732b-fbfe-4d3d-b8bd-8ca77ef6091e" providerId="AD" clId="Web-{46887F84-FBA1-8755-AC0A-9BF0A8FC78B3}" dt="2024-11-20T17:49:29.702" v="2" actId="20577"/>
        <pc:sldMkLst>
          <pc:docMk/>
          <pc:sldMk cId="0" sldId="262"/>
        </pc:sldMkLst>
        <pc:spChg chg="mod">
          <ac:chgData name="Neeta Bhatnagar" userId="S::nbhatnagar@jhpiego.org::5911732b-fbfe-4d3d-b8bd-8ca77ef6091e" providerId="AD" clId="Web-{46887F84-FBA1-8755-AC0A-9BF0A8FC78B3}" dt="2024-11-20T17:49:29.702" v="2" actId="20577"/>
          <ac:spMkLst>
            <pc:docMk/>
            <pc:sldMk cId="0" sldId="262"/>
            <ac:spMk id="16385" creationId="{A42904AF-BD68-4958-3C50-127B3640A361}"/>
          </ac:spMkLst>
        </pc:spChg>
      </pc:sldChg>
      <pc:sldChg chg="modSp">
        <pc:chgData name="Neeta Bhatnagar" userId="S::nbhatnagar@jhpiego.org::5911732b-fbfe-4d3d-b8bd-8ca77ef6091e" providerId="AD" clId="Web-{46887F84-FBA1-8755-AC0A-9BF0A8FC78B3}" dt="2024-11-20T18:01:41.683" v="10" actId="14100"/>
        <pc:sldMkLst>
          <pc:docMk/>
          <pc:sldMk cId="0" sldId="266"/>
        </pc:sldMkLst>
        <pc:spChg chg="mod">
          <ac:chgData name="Neeta Bhatnagar" userId="S::nbhatnagar@jhpiego.org::5911732b-fbfe-4d3d-b8bd-8ca77ef6091e" providerId="AD" clId="Web-{46887F84-FBA1-8755-AC0A-9BF0A8FC78B3}" dt="2024-11-20T18:01:41.683" v="10" actId="14100"/>
          <ac:spMkLst>
            <pc:docMk/>
            <pc:sldMk cId="0" sldId="266"/>
            <ac:spMk id="24577" creationId="{C3F53E0C-16DB-A631-6A6D-D6D0A6E6DC14}"/>
          </ac:spMkLst>
        </pc:spChg>
      </pc:sldChg>
    </pc:docChg>
  </pc:docChgLst>
  <pc:docChgLst>
    <pc:chgData name="Neeta Bhatnagar" userId="S::nbhatnagar@jhpiego.org::5911732b-fbfe-4d3d-b8bd-8ca77ef6091e" providerId="AD" clId="Web-{1FBB68AC-F39D-6CBF-EA40-EE3394CC30B8}"/>
    <pc:docChg chg="addSld delSld modSld">
      <pc:chgData name="Neeta Bhatnagar" userId="S::nbhatnagar@jhpiego.org::5911732b-fbfe-4d3d-b8bd-8ca77ef6091e" providerId="AD" clId="Web-{1FBB68AC-F39D-6CBF-EA40-EE3394CC30B8}" dt="2024-08-07T14:52:26.261" v="273" actId="1076"/>
      <pc:docMkLst>
        <pc:docMk/>
      </pc:docMkLst>
      <pc:sldChg chg="addSp delSp modSp">
        <pc:chgData name="Neeta Bhatnagar" userId="S::nbhatnagar@jhpiego.org::5911732b-fbfe-4d3d-b8bd-8ca77ef6091e" providerId="AD" clId="Web-{1FBB68AC-F39D-6CBF-EA40-EE3394CC30B8}" dt="2024-08-07T14:52:26.261" v="273" actId="1076"/>
        <pc:sldMkLst>
          <pc:docMk/>
          <pc:sldMk cId="0" sldId="256"/>
        </pc:sldMkLst>
        <pc:spChg chg="add del mod">
          <ac:chgData name="Neeta Bhatnagar" userId="S::nbhatnagar@jhpiego.org::5911732b-fbfe-4d3d-b8bd-8ca77ef6091e" providerId="AD" clId="Web-{1FBB68AC-F39D-6CBF-EA40-EE3394CC30B8}" dt="2024-08-07T14:52:26.261" v="273" actId="1076"/>
          <ac:spMkLst>
            <pc:docMk/>
            <pc:sldMk cId="0" sldId="256"/>
            <ac:spMk id="4097" creationId="{312B17F1-B3D4-1465-ECD8-37A171391E53}"/>
          </ac:spMkLst>
        </pc:spChg>
        <pc:spChg chg="mod">
          <ac:chgData name="Neeta Bhatnagar" userId="S::nbhatnagar@jhpiego.org::5911732b-fbfe-4d3d-b8bd-8ca77ef6091e" providerId="AD" clId="Web-{1FBB68AC-F39D-6CBF-EA40-EE3394CC30B8}" dt="2024-08-07T14:51:50.244" v="268" actId="1076"/>
          <ac:spMkLst>
            <pc:docMk/>
            <pc:sldMk cId="0" sldId="256"/>
            <ac:spMk id="4098" creationId="{76DAD87E-BB2E-16B3-54C4-E7FCECCB3FC9}"/>
          </ac:spMkLst>
        </pc:spChg>
        <pc:picChg chg="mod">
          <ac:chgData name="Neeta Bhatnagar" userId="S::nbhatnagar@jhpiego.org::5911732b-fbfe-4d3d-b8bd-8ca77ef6091e" providerId="AD" clId="Web-{1FBB68AC-F39D-6CBF-EA40-EE3394CC30B8}" dt="2024-08-07T14:51:52.572" v="269" actId="1076"/>
          <ac:picMkLst>
            <pc:docMk/>
            <pc:sldMk cId="0" sldId="256"/>
            <ac:picMk id="4099" creationId="{8CC3D31F-43EC-B740-CAC1-B1629C555512}"/>
          </ac:picMkLst>
        </pc:picChg>
      </pc:sldChg>
      <pc:sldChg chg="modSp del mod modShow">
        <pc:chgData name="Neeta Bhatnagar" userId="S::nbhatnagar@jhpiego.org::5911732b-fbfe-4d3d-b8bd-8ca77ef6091e" providerId="AD" clId="Web-{1FBB68AC-F39D-6CBF-EA40-EE3394CC30B8}" dt="2024-08-07T14:48:07.283" v="245"/>
        <pc:sldMkLst>
          <pc:docMk/>
          <pc:sldMk cId="0" sldId="264"/>
        </pc:sldMkLst>
        <pc:picChg chg="mod">
          <ac:chgData name="Neeta Bhatnagar" userId="S::nbhatnagar@jhpiego.org::5911732b-fbfe-4d3d-b8bd-8ca77ef6091e" providerId="AD" clId="Web-{1FBB68AC-F39D-6CBF-EA40-EE3394CC30B8}" dt="2024-08-07T14:40:30.406" v="3" actId="1076"/>
          <ac:picMkLst>
            <pc:docMk/>
            <pc:sldMk cId="0" sldId="264"/>
            <ac:picMk id="84" creationId="{72FB3B57-4EC3-B637-C53B-75F24FEC3C75}"/>
          </ac:picMkLst>
        </pc:picChg>
      </pc:sldChg>
      <pc:sldChg chg="addSp delSp modSp new mod modClrScheme chgLayout">
        <pc:chgData name="Neeta Bhatnagar" userId="S::nbhatnagar@jhpiego.org::5911732b-fbfe-4d3d-b8bd-8ca77ef6091e" providerId="AD" clId="Web-{1FBB68AC-F39D-6CBF-EA40-EE3394CC30B8}" dt="2024-08-07T14:48:46.347" v="250" actId="20577"/>
        <pc:sldMkLst>
          <pc:docMk/>
          <pc:sldMk cId="3452879180" sldId="271"/>
        </pc:sldMkLst>
        <pc:spChg chg="mod ord">
          <ac:chgData name="Neeta Bhatnagar" userId="S::nbhatnagar@jhpiego.org::5911732b-fbfe-4d3d-b8bd-8ca77ef6091e" providerId="AD" clId="Web-{1FBB68AC-F39D-6CBF-EA40-EE3394CC30B8}" dt="2024-08-07T14:41:42.643" v="6" actId="20577"/>
          <ac:spMkLst>
            <pc:docMk/>
            <pc:sldMk cId="3452879180" sldId="271"/>
            <ac:spMk id="2" creationId="{83AAEE86-BC96-9B3D-F4AC-CFAD8FD8ABF1}"/>
          </ac:spMkLst>
        </pc:spChg>
        <pc:spChg chg="mod ord">
          <ac:chgData name="Neeta Bhatnagar" userId="S::nbhatnagar@jhpiego.org::5911732b-fbfe-4d3d-b8bd-8ca77ef6091e" providerId="AD" clId="Web-{1FBB68AC-F39D-6CBF-EA40-EE3394CC30B8}" dt="2024-08-07T14:48:46.347" v="250" actId="20577"/>
          <ac:spMkLst>
            <pc:docMk/>
            <pc:sldMk cId="3452879180" sldId="271"/>
            <ac:spMk id="3" creationId="{197D166C-0B45-71FC-FEBE-C50CBA7F84C3}"/>
          </ac:spMkLst>
        </pc:spChg>
        <pc:spChg chg="add del mod ord">
          <ac:chgData name="Neeta Bhatnagar" userId="S::nbhatnagar@jhpiego.org::5911732b-fbfe-4d3d-b8bd-8ca77ef6091e" providerId="AD" clId="Web-{1FBB68AC-F39D-6CBF-EA40-EE3394CC30B8}" dt="2024-08-07T14:42:31.786" v="11"/>
          <ac:spMkLst>
            <pc:docMk/>
            <pc:sldMk cId="3452879180" sldId="271"/>
            <ac:spMk id="4" creationId="{55A504E1-3206-4353-4296-5DF58ECCE9B8}"/>
          </ac:spMkLst>
        </pc:spChg>
        <pc:graphicFrameChg chg="add modGraphic">
          <ac:chgData name="Neeta Bhatnagar" userId="S::nbhatnagar@jhpiego.org::5911732b-fbfe-4d3d-b8bd-8ca77ef6091e" providerId="AD" clId="Web-{1FBB68AC-F39D-6CBF-EA40-EE3394CC30B8}" dt="2024-08-07T14:42:37.052" v="12"/>
          <ac:graphicFrameMkLst>
            <pc:docMk/>
            <pc:sldMk cId="3452879180" sldId="271"/>
            <ac:graphicFrameMk id="6" creationId="{A2DB52D0-24E2-C922-A749-66B8A8562380}"/>
          </ac:graphicFrameMkLst>
        </pc:graphicFrameChg>
      </pc:sldChg>
      <pc:sldChg chg="add">
        <pc:chgData name="Neeta Bhatnagar" userId="S::nbhatnagar@jhpiego.org::5911732b-fbfe-4d3d-b8bd-8ca77ef6091e" providerId="AD" clId="Web-{1FBB68AC-F39D-6CBF-EA40-EE3394CC30B8}" dt="2024-08-07T14:49:55.896" v="251"/>
        <pc:sldMkLst>
          <pc:docMk/>
          <pc:sldMk cId="4250709373" sldId="272"/>
        </pc:sldMkLst>
      </pc:sldChg>
      <pc:sldChg chg="add del">
        <pc:chgData name="Neeta Bhatnagar" userId="S::nbhatnagar@jhpiego.org::5911732b-fbfe-4d3d-b8bd-8ca77ef6091e" providerId="AD" clId="Web-{1FBB68AC-F39D-6CBF-EA40-EE3394CC30B8}" dt="2024-08-07T14:51:03.867" v="255"/>
        <pc:sldMkLst>
          <pc:docMk/>
          <pc:sldMk cId="261719331" sldId="273"/>
        </pc:sldMkLst>
      </pc:sldChg>
      <pc:sldMasterChg chg="addSldLayout delSldLayout">
        <pc:chgData name="Neeta Bhatnagar" userId="S::nbhatnagar@jhpiego.org::5911732b-fbfe-4d3d-b8bd-8ca77ef6091e" providerId="AD" clId="Web-{1FBB68AC-F39D-6CBF-EA40-EE3394CC30B8}" dt="2024-08-07T14:51:03.867" v="255"/>
        <pc:sldMasterMkLst>
          <pc:docMk/>
          <pc:sldMasterMk cId="0" sldId="2147483648"/>
        </pc:sldMasterMkLst>
        <pc:sldLayoutChg chg="add del replId">
          <pc:chgData name="Neeta Bhatnagar" userId="S::nbhatnagar@jhpiego.org::5911732b-fbfe-4d3d-b8bd-8ca77ef6091e" providerId="AD" clId="Web-{1FBB68AC-F39D-6CBF-EA40-EE3394CC30B8}" dt="2024-08-07T14:51:03.867" v="255"/>
          <pc:sldLayoutMkLst>
            <pc:docMk/>
            <pc:sldMasterMk cId="0" sldId="2147483648"/>
            <pc:sldLayoutMk cId="2099733026" sldId="2147483654"/>
          </pc:sldLayoutMkLst>
        </pc:sldLayoutChg>
      </pc:sldMasterChg>
    </pc:docChg>
  </pc:docChgLst>
  <pc:docChgLst>
    <pc:chgData name="Neeta Bhatnagar" userId="S::nbhatnagar@jhpiego.org::5911732b-fbfe-4d3d-b8bd-8ca77ef6091e" providerId="AD" clId="Web-{976C5D2F-5732-A0B7-4ED4-FD55F1877730}"/>
    <pc:docChg chg="modSld">
      <pc:chgData name="Neeta Bhatnagar" userId="S::nbhatnagar@jhpiego.org::5911732b-fbfe-4d3d-b8bd-8ca77ef6091e" providerId="AD" clId="Web-{976C5D2F-5732-A0B7-4ED4-FD55F1877730}" dt="2024-07-29T17:04:09.059" v="6"/>
      <pc:docMkLst>
        <pc:docMk/>
      </pc:docMkLst>
      <pc:sldChg chg="modNotes">
        <pc:chgData name="Neeta Bhatnagar" userId="S::nbhatnagar@jhpiego.org::5911732b-fbfe-4d3d-b8bd-8ca77ef6091e" providerId="AD" clId="Web-{976C5D2F-5732-A0B7-4ED4-FD55F1877730}" dt="2024-07-29T17:04:09.059" v="6"/>
        <pc:sldMkLst>
          <pc:docMk/>
          <pc:sldMk cId="0" sldId="259"/>
        </pc:sldMkLst>
      </pc:sldChg>
    </pc:docChg>
  </pc:docChgLst>
  <pc:docChgLst>
    <pc:chgData name="Neeta Bhatnagar" userId="5911732b-fbfe-4d3d-b8bd-8ca77ef6091e" providerId="ADAL" clId="{1E59E5FB-3459-405D-ADEC-317055DFD9AB}"/>
    <pc:docChg chg="modSld">
      <pc:chgData name="Neeta Bhatnagar" userId="5911732b-fbfe-4d3d-b8bd-8ca77ef6091e" providerId="ADAL" clId="{1E59E5FB-3459-405D-ADEC-317055DFD9AB}" dt="2024-08-02T19:18:03.132" v="7" actId="255"/>
      <pc:docMkLst>
        <pc:docMk/>
      </pc:docMkLst>
      <pc:sldChg chg="modSp mod">
        <pc:chgData name="Neeta Bhatnagar" userId="5911732b-fbfe-4d3d-b8bd-8ca77ef6091e" providerId="ADAL" clId="{1E59E5FB-3459-405D-ADEC-317055DFD9AB}" dt="2024-08-02T19:17:23.127" v="5" actId="5793"/>
        <pc:sldMkLst>
          <pc:docMk/>
          <pc:sldMk cId="942083581" sldId="267"/>
        </pc:sldMkLst>
        <pc:spChg chg="mod">
          <ac:chgData name="Neeta Bhatnagar" userId="5911732b-fbfe-4d3d-b8bd-8ca77ef6091e" providerId="ADAL" clId="{1E59E5FB-3459-405D-ADEC-317055DFD9AB}" dt="2024-08-02T19:16:43.433" v="0" actId="255"/>
          <ac:spMkLst>
            <pc:docMk/>
            <pc:sldMk cId="942083581" sldId="267"/>
            <ac:spMk id="153" creationId="{00000000-0000-0000-0000-000000000000}"/>
          </ac:spMkLst>
        </pc:spChg>
        <pc:spChg chg="mod">
          <ac:chgData name="Neeta Bhatnagar" userId="5911732b-fbfe-4d3d-b8bd-8ca77ef6091e" providerId="ADAL" clId="{1E59E5FB-3459-405D-ADEC-317055DFD9AB}" dt="2024-08-02T19:17:23.127" v="5" actId="5793"/>
          <ac:spMkLst>
            <pc:docMk/>
            <pc:sldMk cId="942083581" sldId="267"/>
            <ac:spMk id="154" creationId="{00000000-0000-0000-0000-000000000000}"/>
          </ac:spMkLst>
        </pc:spChg>
      </pc:sldChg>
      <pc:sldChg chg="modSp mod">
        <pc:chgData name="Neeta Bhatnagar" userId="5911732b-fbfe-4d3d-b8bd-8ca77ef6091e" providerId="ADAL" clId="{1E59E5FB-3459-405D-ADEC-317055DFD9AB}" dt="2024-08-02T19:18:03.132" v="7" actId="255"/>
        <pc:sldMkLst>
          <pc:docMk/>
          <pc:sldMk cId="3248310358" sldId="269"/>
        </pc:sldMkLst>
        <pc:spChg chg="mod">
          <ac:chgData name="Neeta Bhatnagar" userId="5911732b-fbfe-4d3d-b8bd-8ca77ef6091e" providerId="ADAL" clId="{1E59E5FB-3459-405D-ADEC-317055DFD9AB}" dt="2024-08-02T19:17:50.616" v="6" actId="255"/>
          <ac:spMkLst>
            <pc:docMk/>
            <pc:sldMk cId="3248310358" sldId="269"/>
            <ac:spMk id="159" creationId="{00000000-0000-0000-0000-000000000000}"/>
          </ac:spMkLst>
        </pc:spChg>
        <pc:spChg chg="mod">
          <ac:chgData name="Neeta Bhatnagar" userId="5911732b-fbfe-4d3d-b8bd-8ca77ef6091e" providerId="ADAL" clId="{1E59E5FB-3459-405D-ADEC-317055DFD9AB}" dt="2024-08-02T19:18:03.132" v="7" actId="255"/>
          <ac:spMkLst>
            <pc:docMk/>
            <pc:sldMk cId="3248310358" sldId="269"/>
            <ac:spMk id="160" creationId="{00000000-0000-0000-0000-000000000000}"/>
          </ac:spMkLst>
        </pc:spChg>
      </pc:sldChg>
    </pc:docChg>
  </pc:docChgLst>
  <pc:docChgLst>
    <pc:chgData name="Neeta Bhatnagar" userId="S::nbhatnagar@jhpiego.org::5911732b-fbfe-4d3d-b8bd-8ca77ef6091e" providerId="AD" clId="Web-{317B8050-9A19-CDEB-1332-F817A03528D4}"/>
    <pc:docChg chg="modSld">
      <pc:chgData name="Neeta Bhatnagar" userId="S::nbhatnagar@jhpiego.org::5911732b-fbfe-4d3d-b8bd-8ca77ef6091e" providerId="AD" clId="Web-{317B8050-9A19-CDEB-1332-F817A03528D4}" dt="2024-10-04T13:45:54.920" v="26" actId="20577"/>
      <pc:docMkLst>
        <pc:docMk/>
      </pc:docMkLst>
      <pc:sldChg chg="modSp">
        <pc:chgData name="Neeta Bhatnagar" userId="S::nbhatnagar@jhpiego.org::5911732b-fbfe-4d3d-b8bd-8ca77ef6091e" providerId="AD" clId="Web-{317B8050-9A19-CDEB-1332-F817A03528D4}" dt="2024-10-04T13:45:54.920" v="26" actId="20577"/>
        <pc:sldMkLst>
          <pc:docMk/>
          <pc:sldMk cId="942083581" sldId="267"/>
        </pc:sldMkLst>
        <pc:spChg chg="mod">
          <ac:chgData name="Neeta Bhatnagar" userId="S::nbhatnagar@jhpiego.org::5911732b-fbfe-4d3d-b8bd-8ca77ef6091e" providerId="AD" clId="Web-{317B8050-9A19-CDEB-1332-F817A03528D4}" dt="2024-10-04T13:45:54.920" v="26" actId="20577"/>
          <ac:spMkLst>
            <pc:docMk/>
            <pc:sldMk cId="942083581" sldId="267"/>
            <ac:spMk id="154" creationId="{00000000-0000-0000-0000-000000000000}"/>
          </ac:spMkLst>
        </pc:spChg>
      </pc:sldChg>
      <pc:sldChg chg="modSp">
        <pc:chgData name="Neeta Bhatnagar" userId="S::nbhatnagar@jhpiego.org::5911732b-fbfe-4d3d-b8bd-8ca77ef6091e" providerId="AD" clId="Web-{317B8050-9A19-CDEB-1332-F817A03528D4}" dt="2024-10-04T13:35:16.998" v="7" actId="20577"/>
        <pc:sldMkLst>
          <pc:docMk/>
          <pc:sldMk cId="2184133852" sldId="270"/>
        </pc:sldMkLst>
        <pc:spChg chg="mod">
          <ac:chgData name="Neeta Bhatnagar" userId="S::nbhatnagar@jhpiego.org::5911732b-fbfe-4d3d-b8bd-8ca77ef6091e" providerId="AD" clId="Web-{317B8050-9A19-CDEB-1332-F817A03528D4}" dt="2024-10-04T13:35:16.998" v="7" actId="20577"/>
          <ac:spMkLst>
            <pc:docMk/>
            <pc:sldMk cId="2184133852" sldId="270"/>
            <ac:spMk id="4" creationId="{2D549929-97CF-46B4-FD56-E7A7E8C00DD3}"/>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74" name="Google Shape;3;n">
            <a:extLst>
              <a:ext uri="{FF2B5EF4-FFF2-40B4-BE49-F238E27FC236}">
                <a16:creationId xmlns:a16="http://schemas.microsoft.com/office/drawing/2014/main" id="{8359D767-8744-D4D6-85AF-E7D710AA012C}"/>
              </a:ext>
            </a:extLst>
          </p:cNvPr>
          <p:cNvSpPr>
            <a:spLocks noGrp="1" noRot="1" noChangeAspect="1"/>
          </p:cNvSpPr>
          <p:nvPr>
            <p:ph type="sldImg" idx="2"/>
          </p:nvPr>
        </p:nvSpPr>
        <p:spPr bwMode="auto">
          <a:xfrm>
            <a:off x="1168400" y="696913"/>
            <a:ext cx="4673600" cy="3486150"/>
          </a:xfrm>
          <a:custGeom>
            <a:avLst/>
            <a:gdLst>
              <a:gd name="T0" fmla="*/ 0 w 120000"/>
              <a:gd name="T1" fmla="*/ 0 h 120000"/>
              <a:gd name="T2" fmla="*/ 120000 w 120000"/>
              <a:gd name="T3" fmla="*/ 0 h 120000"/>
              <a:gd name="T4" fmla="*/ 120000 w 120000"/>
              <a:gd name="T5" fmla="*/ 120000 h 120000"/>
              <a:gd name="T6" fmla="*/ 0 w 120000"/>
              <a:gd name="T7" fmla="*/ 120000 h 120000"/>
              <a:gd name="T8" fmla="*/ 0 w 120000"/>
              <a:gd name="T9" fmla="*/ 0 h 120000"/>
            </a:gdLst>
            <a:ahLst/>
            <a:cxnLst>
              <a:cxn ang="0">
                <a:pos x="T0" y="T1"/>
              </a:cxn>
              <a:cxn ang="0">
                <a:pos x="T2" y="T3"/>
              </a:cxn>
              <a:cxn ang="0">
                <a:pos x="T4" y="T5"/>
              </a:cxn>
              <a:cxn ang="0">
                <a:pos x="T6" y="T7"/>
              </a:cxn>
              <a:cxn ang="0">
                <a:pos x="T8" y="T9"/>
              </a:cxn>
            </a:cxnLst>
            <a:rect l="0" t="0" r="r" b="b"/>
            <a:pathLst>
              <a:path w="120000" h="120000" extrusionOk="0">
                <a:moveTo>
                  <a:pt x="0" y="0"/>
                </a:moveTo>
                <a:lnTo>
                  <a:pt x="120000" y="0"/>
                </a:lnTo>
                <a:lnTo>
                  <a:pt x="120000" y="120000"/>
                </a:lnTo>
                <a:lnTo>
                  <a:pt x="0" y="120000"/>
                </a:lnTo>
                <a:lnTo>
                  <a:pt x="0" y="0"/>
                </a:lnTo>
                <a:close/>
              </a:path>
            </a:pathLst>
          </a:custGeom>
          <a:noFill/>
          <a:ln w="9525" cap="flat" cmpd="sng">
            <a:solidFill>
              <a:srgbClr val="000000"/>
            </a:solidFill>
            <a:prstDash val="solid"/>
            <a:round/>
            <a:headEnd type="none" w="sm" len="sm"/>
            <a:tailEnd type="none" w="sm" len="sm"/>
          </a:ln>
          <a:extLst>
            <a:ext uri="{909E8E84-426E-40DD-AFC4-6F175D3DCCD1}">
              <a14:hiddenFill xmlns:a14="http://schemas.microsoft.com/office/drawing/2010/main">
                <a:solidFill>
                  <a:srgbClr val="FFFFFF"/>
                </a:solidFill>
              </a14:hiddenFill>
            </a:ext>
          </a:extLst>
        </p:spPr>
      </p:sp>
      <p:sp>
        <p:nvSpPr>
          <p:cNvPr id="3075" name="Google Shape;4;n">
            <a:extLst>
              <a:ext uri="{FF2B5EF4-FFF2-40B4-BE49-F238E27FC236}">
                <a16:creationId xmlns:a16="http://schemas.microsoft.com/office/drawing/2014/main" id="{A369D7CE-E3A6-72A2-B811-7B883FF191DE}"/>
              </a:ext>
            </a:extLst>
          </p:cNvPr>
          <p:cNvSpPr txBox="1">
            <a:spLocks noGrp="1" noChangeArrowheads="1"/>
          </p:cNvSpPr>
          <p:nvPr>
            <p:ph type="body" idx="1"/>
          </p:nvPr>
        </p:nvSpPr>
        <p:spPr bwMode="auto">
          <a:xfrm>
            <a:off x="701675" y="4416425"/>
            <a:ext cx="5607050" cy="4183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25" tIns="91425" rIns="91425" bIns="91425" numCol="1" anchor="t" anchorCtr="0" compatLnSpc="1">
            <a:prstTxWarp prst="textNoShape">
              <a:avLst/>
            </a:prstTxWarp>
          </a:bodyPr>
          <a:lstStyle/>
          <a:p>
            <a:pPr lvl="0"/>
            <a:endParaRPr lang="en-US" altLang="en-US">
              <a:sym typeface="Arial" panose="020B0604020202020204" pitchFamily="34" charset="0"/>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L="457200" indent="-298450" algn="l" rtl="0" eaLnBrk="0" fontAlgn="base" hangingPunct="0">
      <a:spcBef>
        <a:spcPct val="0"/>
      </a:spcBef>
      <a:spcAft>
        <a:spcPct val="0"/>
      </a:spcAft>
      <a:buClr>
        <a:srgbClr val="000000"/>
      </a:buClr>
      <a:buFont typeface="Arial" panose="020B0604020202020204" pitchFamily="34" charset="0"/>
      <a:defRPr sz="1400">
        <a:solidFill>
          <a:srgbClr val="000000"/>
        </a:solidFill>
        <a:latin typeface="Arial"/>
        <a:ea typeface="Arial"/>
        <a:cs typeface="Arial"/>
        <a:sym typeface="Arial" panose="020B0604020202020204" pitchFamily="34" charset="0"/>
      </a:defRPr>
    </a:lvl1pPr>
    <a:lvl2pPr marL="914400" lvl="1" indent="-298450" algn="l" rtl="0" eaLnBrk="0" fontAlgn="base" hangingPunct="0">
      <a:spcBef>
        <a:spcPct val="0"/>
      </a:spcBef>
      <a:spcAft>
        <a:spcPct val="0"/>
      </a:spcAft>
      <a:buClr>
        <a:srgbClr val="000000"/>
      </a:buClr>
      <a:buFont typeface="Arial" panose="020B0604020202020204" pitchFamily="34" charset="0"/>
      <a:defRPr sz="1400">
        <a:solidFill>
          <a:srgbClr val="000000"/>
        </a:solidFill>
        <a:latin typeface="Arial"/>
        <a:ea typeface="Arial"/>
        <a:cs typeface="Arial"/>
        <a:sym typeface="Arial" panose="020B0604020202020204" pitchFamily="34" charset="0"/>
      </a:defRPr>
    </a:lvl2pPr>
    <a:lvl3pPr marL="1371600" lvl="2" indent="-298450" algn="l" rtl="0" eaLnBrk="0" fontAlgn="base" hangingPunct="0">
      <a:spcBef>
        <a:spcPct val="0"/>
      </a:spcBef>
      <a:spcAft>
        <a:spcPct val="0"/>
      </a:spcAft>
      <a:buClr>
        <a:srgbClr val="000000"/>
      </a:buClr>
      <a:buFont typeface="Arial" panose="020B0604020202020204" pitchFamily="34" charset="0"/>
      <a:defRPr sz="1400">
        <a:solidFill>
          <a:srgbClr val="000000"/>
        </a:solidFill>
        <a:latin typeface="Arial"/>
        <a:ea typeface="Arial"/>
        <a:cs typeface="Arial"/>
        <a:sym typeface="Arial" panose="020B0604020202020204" pitchFamily="34" charset="0"/>
      </a:defRPr>
    </a:lvl3pPr>
    <a:lvl4pPr marL="1828800" lvl="3" indent="-298450" algn="l" rtl="0" eaLnBrk="0" fontAlgn="base" hangingPunct="0">
      <a:spcBef>
        <a:spcPct val="0"/>
      </a:spcBef>
      <a:spcAft>
        <a:spcPct val="0"/>
      </a:spcAft>
      <a:buClr>
        <a:srgbClr val="000000"/>
      </a:buClr>
      <a:buFont typeface="Arial" panose="020B0604020202020204" pitchFamily="34" charset="0"/>
      <a:defRPr sz="1400">
        <a:solidFill>
          <a:srgbClr val="000000"/>
        </a:solidFill>
        <a:latin typeface="Arial"/>
        <a:ea typeface="Arial"/>
        <a:cs typeface="Arial"/>
        <a:sym typeface="Arial" panose="020B0604020202020204" pitchFamily="34" charset="0"/>
      </a:defRPr>
    </a:lvl4pPr>
    <a:lvl5pPr marL="2286000" lvl="4" indent="-298450" algn="l" rtl="0" eaLnBrk="0" fontAlgn="base" hangingPunct="0">
      <a:spcBef>
        <a:spcPct val="0"/>
      </a:spcBef>
      <a:spcAft>
        <a:spcPct val="0"/>
      </a:spcAft>
      <a:buClr>
        <a:srgbClr val="000000"/>
      </a:buClr>
      <a:buFont typeface="Arial" panose="020B0604020202020204" pitchFamily="34" charset="0"/>
      <a:defRPr sz="1400">
        <a:solidFill>
          <a:srgbClr val="000000"/>
        </a:solidFill>
        <a:latin typeface="Arial"/>
        <a:ea typeface="Arial"/>
        <a:cs typeface="Arial"/>
        <a:sym typeface="Arial" panose="020B0604020202020204" pitchFamily="34" charset="0"/>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3" Type="http://schemas.openxmlformats.org/officeDocument/2006/relationships/hyperlink" Target="https://www.who.int/news/item/29-08-2019-new-app-for-who-s-medical-eligibility-criteria-for-contraceptive-use" TargetMode="External"/><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3" Type="http://schemas.openxmlformats.org/officeDocument/2006/relationships/hyperlink" Target="https://www.who.int/news/item/29-08-2019-new-app-for-who-s-medical-eligibility-criteria-for-contraceptive-use" TargetMode="External"/><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3" Type="http://schemas.openxmlformats.org/officeDocument/2006/relationships/hyperlink" Target="https://www.who.int/reproductivehealth/mec-app/en/" TargetMode="External"/><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3" Type="http://schemas.openxmlformats.org/officeDocument/2006/relationships/hyperlink" Target="https://fphandbook.org/contraceptives-clients-stis-including-hiv" TargetMode="External"/><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3" Type="http://schemas.openxmlformats.org/officeDocument/2006/relationships/hyperlink" Target="https://www.who.int/news/item/29-08-2019-new-app-for-who-s-medical-eligibility-criteria-for-contraceptive-use" TargetMode="External"/><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5121" name="Google Shape;24;p1:notes">
            <a:extLst>
              <a:ext uri="{FF2B5EF4-FFF2-40B4-BE49-F238E27FC236}">
                <a16:creationId xmlns:a16="http://schemas.microsoft.com/office/drawing/2014/main" id="{F470348B-2205-1C65-A1E0-2ED05A34161C}"/>
              </a:ext>
            </a:extLst>
          </p:cNvPr>
          <p:cNvSpPr txBox="1">
            <a:spLocks noGrp="1" noChangeArrowheads="1"/>
          </p:cNvSpPr>
          <p:nvPr>
            <p:ph type="body" idx="1"/>
          </p:nvPr>
        </p:nvSpPr>
        <p:spPr>
          <a:noFill/>
          <a:ln/>
        </p:spPr>
        <p:txBody>
          <a:bodyPr/>
          <a:lstStyle/>
          <a:p>
            <a:pPr marL="0" indent="0" eaLnBrk="1" hangingPunct="1">
              <a:buSzPts val="1100"/>
            </a:pPr>
            <a:endParaRPr lang="en-US" altLang="en-US" sz="1100">
              <a:latin typeface="Arial" panose="020B0604020202020204" pitchFamily="34" charset="0"/>
              <a:cs typeface="Arial" panose="020B0604020202020204" pitchFamily="34" charset="0"/>
            </a:endParaRPr>
          </a:p>
        </p:txBody>
      </p:sp>
      <p:sp>
        <p:nvSpPr>
          <p:cNvPr id="5122" name="Google Shape;25;p1:notes">
            <a:extLst>
              <a:ext uri="{FF2B5EF4-FFF2-40B4-BE49-F238E27FC236}">
                <a16:creationId xmlns:a16="http://schemas.microsoft.com/office/drawing/2014/main" id="{6B841F68-00E8-0D21-9AE2-0D0F2A28592C}"/>
              </a:ext>
            </a:extLst>
          </p:cNvPr>
          <p:cNvSpPr>
            <a:spLocks noGrp="1" noRot="1" noChangeAspect="1" noTextEdit="1"/>
          </p:cNvSpPr>
          <p:nvPr>
            <p:ph type="sldImg" idx="2"/>
          </p:nvPr>
        </p:nvSpPr>
        <p:spPr>
          <a:xfrm>
            <a:off x="1181100" y="696913"/>
            <a:ext cx="4648200" cy="3486150"/>
          </a:xfrm>
          <a:noFill/>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32" name="Google Shape;32;p2:notes">
            <a:extLst>
              <a:ext uri="{FF2B5EF4-FFF2-40B4-BE49-F238E27FC236}">
                <a16:creationId xmlns:a16="http://schemas.microsoft.com/office/drawing/2014/main" id="{7A170854-3D8A-0A1D-F85A-D4C9977F7681}"/>
              </a:ext>
            </a:extLst>
          </p:cNvPr>
          <p:cNvSpPr txBox="1">
            <a:spLocks noGrp="1"/>
          </p:cNvSpPr>
          <p:nvPr>
            <p:ph type="body" idx="1"/>
          </p:nvPr>
        </p:nvSpPr>
        <p:spPr>
          <a:noFill/>
          <a:ln/>
        </p:spPr>
        <p:txBody>
          <a:bodyPr spcFirstLastPara="1">
            <a:noAutofit/>
          </a:bodyPr>
          <a:lstStyle/>
          <a:p>
            <a:pPr marL="0" indent="0" eaLnBrk="1" fontAlgn="auto" hangingPunct="1">
              <a:lnSpc>
                <a:spcPct val="95000"/>
              </a:lnSpc>
              <a:spcBef>
                <a:spcPts val="0"/>
              </a:spcBef>
              <a:spcAft>
                <a:spcPts val="0"/>
              </a:spcAft>
              <a:buSzPts val="1100"/>
              <a:buFont typeface="Arial"/>
              <a:buNone/>
              <a:defRPr/>
            </a:pPr>
            <a:r>
              <a:rPr lang="en-US" sz="1100">
                <a:latin typeface="Times New Roman"/>
                <a:ea typeface="Times New Roman"/>
                <a:cs typeface="Times New Roman"/>
                <a:sym typeface="Times New Roman"/>
              </a:rPr>
              <a:t>Use slides to show women who can safely use H-IUDs:</a:t>
            </a:r>
            <a:endParaRPr lang="en-US" sz="1100">
              <a:sym typeface="Arial"/>
            </a:endParaRPr>
          </a:p>
          <a:p>
            <a:pPr marL="171450" indent="-171450" eaLnBrk="1" fontAlgn="auto" hangingPunct="1">
              <a:lnSpc>
                <a:spcPct val="95000"/>
              </a:lnSpc>
              <a:spcBef>
                <a:spcPts val="0"/>
              </a:spcBef>
              <a:spcAft>
                <a:spcPts val="0"/>
              </a:spcAft>
              <a:buSzPts val="1100"/>
              <a:buFont typeface="Arial"/>
              <a:buChar char="●"/>
              <a:defRPr/>
            </a:pPr>
            <a:r>
              <a:rPr lang="en-US" sz="1100">
                <a:latin typeface="Times New Roman"/>
                <a:ea typeface="Times New Roman"/>
                <a:cs typeface="Times New Roman"/>
                <a:sym typeface="Times New Roman"/>
              </a:rPr>
              <a:t>Nearly all women can use H-IUDs safely and effectively. </a:t>
            </a:r>
            <a:endParaRPr lang="en-US" sz="1100">
              <a:sym typeface="Arial"/>
            </a:endParaRPr>
          </a:p>
          <a:p>
            <a:pPr marL="171450" indent="-171450" eaLnBrk="1" fontAlgn="auto" hangingPunct="1">
              <a:lnSpc>
                <a:spcPct val="95000"/>
              </a:lnSpc>
              <a:spcBef>
                <a:spcPts val="0"/>
              </a:spcBef>
              <a:spcAft>
                <a:spcPts val="0"/>
              </a:spcAft>
              <a:buSzPts val="1100"/>
              <a:buFont typeface="Arial"/>
              <a:buChar char="●"/>
              <a:defRPr/>
            </a:pPr>
            <a:r>
              <a:rPr lang="en-US" sz="1100">
                <a:latin typeface="Times New Roman"/>
                <a:ea typeface="Times New Roman"/>
                <a:cs typeface="Times New Roman"/>
                <a:sym typeface="Times New Roman"/>
              </a:rPr>
              <a:t>Most health conditions do not affect safe and effective use of H-IUDs and only few conditions or situations may affect a woman’s eligibility to use H-IUDs. </a:t>
            </a:r>
            <a:endParaRPr lang="en-US" sz="1100">
              <a:sym typeface="Arial"/>
            </a:endParaRPr>
          </a:p>
          <a:p>
            <a:pPr marL="171450" indent="-171450" eaLnBrk="1" fontAlgn="auto" hangingPunct="1">
              <a:lnSpc>
                <a:spcPct val="95000"/>
              </a:lnSpc>
              <a:spcBef>
                <a:spcPts val="0"/>
              </a:spcBef>
              <a:spcAft>
                <a:spcPts val="0"/>
              </a:spcAft>
              <a:buSzPts val="1100"/>
              <a:buFont typeface="Arial"/>
              <a:buChar char="●"/>
              <a:defRPr/>
            </a:pPr>
            <a:r>
              <a:rPr lang="en-US" sz="1100">
                <a:latin typeface="Times New Roman"/>
                <a:ea typeface="Times New Roman"/>
                <a:cs typeface="Times New Roman"/>
                <a:sym typeface="Times New Roman"/>
              </a:rPr>
              <a:t>The WHO medical eligibility criteria were developed to reassure providers about conditions that do not interfere with safe use of contraceptives and highlight all the conditions that affect a woman’s eligibility to use any given contraceptive method safely.</a:t>
            </a:r>
            <a:endParaRPr lang="en-US" sz="1100">
              <a:sym typeface="Arial"/>
            </a:endParaRPr>
          </a:p>
          <a:p>
            <a:pPr marL="0" indent="0" eaLnBrk="1" fontAlgn="auto" hangingPunct="1">
              <a:spcBef>
                <a:spcPts val="0"/>
              </a:spcBef>
              <a:spcAft>
                <a:spcPts val="0"/>
              </a:spcAft>
              <a:buSzPts val="1100"/>
              <a:buFont typeface="Arial"/>
              <a:buNone/>
              <a:defRPr/>
            </a:pPr>
            <a:endParaRPr lang="en-US" sz="1000" i="1">
              <a:sym typeface="Arial"/>
            </a:endParaRPr>
          </a:p>
          <a:p>
            <a:pPr marL="0" indent="0" eaLnBrk="1" fontAlgn="auto" hangingPunct="1">
              <a:spcBef>
                <a:spcPts val="0"/>
              </a:spcBef>
              <a:spcAft>
                <a:spcPts val="0"/>
              </a:spcAft>
              <a:buSzPts val="1100"/>
              <a:buFont typeface="Arial"/>
              <a:buNone/>
              <a:defRPr/>
            </a:pPr>
            <a:r>
              <a:rPr lang="en-US" sz="1000" i="1">
                <a:sym typeface="Arial"/>
              </a:rPr>
              <a:t>Source: CCP and WHO, 2018</a:t>
            </a:r>
            <a:endParaRPr sz="1000" i="1">
              <a:sym typeface="Arial"/>
            </a:endParaRPr>
          </a:p>
        </p:txBody>
      </p:sp>
      <p:sp>
        <p:nvSpPr>
          <p:cNvPr id="7170" name="Google Shape;33;p2:notes">
            <a:extLst>
              <a:ext uri="{FF2B5EF4-FFF2-40B4-BE49-F238E27FC236}">
                <a16:creationId xmlns:a16="http://schemas.microsoft.com/office/drawing/2014/main" id="{E21A2B1F-DF63-03E6-C7DF-DEB33466D27F}"/>
              </a:ext>
            </a:extLst>
          </p:cNvPr>
          <p:cNvSpPr>
            <a:spLocks noGrp="1" noRot="1" noChangeAspect="1" noTextEdit="1"/>
          </p:cNvSpPr>
          <p:nvPr>
            <p:ph type="sldImg" idx="2"/>
          </p:nvPr>
        </p:nvSpPr>
        <p:spPr>
          <a:xfrm>
            <a:off x="1181100" y="696913"/>
            <a:ext cx="4648200" cy="3486150"/>
          </a:xfrm>
          <a:noFill/>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9217" name="Google Shape;38;p22:notes">
            <a:extLst>
              <a:ext uri="{FF2B5EF4-FFF2-40B4-BE49-F238E27FC236}">
                <a16:creationId xmlns:a16="http://schemas.microsoft.com/office/drawing/2014/main" id="{42CA136F-2AD8-AF2F-8D86-288438296D15}"/>
              </a:ext>
            </a:extLst>
          </p:cNvPr>
          <p:cNvSpPr>
            <a:spLocks noGrp="1" noRot="1" noChangeAspect="1" noTextEdit="1"/>
          </p:cNvSpPr>
          <p:nvPr>
            <p:ph type="sldImg" idx="2"/>
          </p:nvPr>
        </p:nvSpPr>
        <p:spPr>
          <a:xfrm>
            <a:off x="1181100" y="696913"/>
            <a:ext cx="4648200" cy="3486150"/>
          </a:xfrm>
          <a:noFill/>
        </p:spPr>
      </p:sp>
      <p:sp>
        <p:nvSpPr>
          <p:cNvPr id="39" name="Google Shape;39;p22:notes">
            <a:extLst>
              <a:ext uri="{FF2B5EF4-FFF2-40B4-BE49-F238E27FC236}">
                <a16:creationId xmlns:a16="http://schemas.microsoft.com/office/drawing/2014/main" id="{E0733B28-2ACB-6D48-7863-1431EBB78CDF}"/>
              </a:ext>
            </a:extLst>
          </p:cNvPr>
          <p:cNvSpPr txBox="1">
            <a:spLocks noGrp="1"/>
          </p:cNvSpPr>
          <p:nvPr>
            <p:ph type="body" idx="1"/>
          </p:nvPr>
        </p:nvSpPr>
        <p:spPr>
          <a:noFill/>
          <a:ln/>
        </p:spPr>
        <p:txBody>
          <a:bodyPr spcFirstLastPara="1">
            <a:noAutofit/>
          </a:bodyPr>
          <a:lstStyle/>
          <a:p>
            <a:pPr marL="0" indent="0" eaLnBrk="1" fontAlgn="auto" hangingPunct="1">
              <a:spcBef>
                <a:spcPts val="0"/>
              </a:spcBef>
              <a:spcAft>
                <a:spcPts val="0"/>
              </a:spcAft>
              <a:buSzPts val="1100"/>
              <a:buFont typeface="Arial"/>
              <a:buNone/>
              <a:defRPr/>
            </a:pPr>
            <a:r>
              <a:rPr lang="en-US" sz="1100" dirty="0">
                <a:sym typeface="Arial"/>
              </a:rPr>
              <a:t>Show this slide to describe the  conditions when it is not recommended to insert the H-IUD.</a:t>
            </a:r>
            <a:endParaRPr sz="1100" dirty="0">
              <a:sym typeface="Arial"/>
            </a:endParaRPr>
          </a:p>
          <a:p>
            <a:pPr marL="0" indent="0" eaLnBrk="1" fontAlgn="auto" hangingPunct="1">
              <a:spcBef>
                <a:spcPts val="0"/>
              </a:spcBef>
              <a:spcAft>
                <a:spcPts val="0"/>
              </a:spcAft>
              <a:buSzPts val="1100"/>
              <a:buFont typeface="Arial"/>
              <a:buNone/>
              <a:defRPr/>
            </a:pPr>
            <a:endParaRPr sz="1000">
              <a:solidFill>
                <a:schemeClr val="dk1"/>
              </a:solidFill>
              <a:sym typeface="Arial"/>
            </a:endParaRPr>
          </a:p>
          <a:p>
            <a:pPr indent="-228600" eaLnBrk="1" fontAlgn="auto" hangingPunct="1">
              <a:spcBef>
                <a:spcPts val="0"/>
              </a:spcBef>
              <a:spcAft>
                <a:spcPts val="0"/>
              </a:spcAft>
              <a:buSzPts val="1100"/>
              <a:buFont typeface="Arial"/>
              <a:buNone/>
              <a:defRPr/>
            </a:pPr>
            <a:endParaRPr sz="1100">
              <a:sym typeface="Arial"/>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44" name="Google Shape;44;p4:notes">
            <a:extLst>
              <a:ext uri="{FF2B5EF4-FFF2-40B4-BE49-F238E27FC236}">
                <a16:creationId xmlns:a16="http://schemas.microsoft.com/office/drawing/2014/main" id="{92739678-9B8B-2E3A-64C1-7722FB8B14EA}"/>
              </a:ext>
            </a:extLst>
          </p:cNvPr>
          <p:cNvSpPr txBox="1">
            <a:spLocks noGrp="1"/>
          </p:cNvSpPr>
          <p:nvPr>
            <p:ph type="body" idx="1"/>
          </p:nvPr>
        </p:nvSpPr>
        <p:spPr>
          <a:noFill/>
          <a:ln/>
        </p:spPr>
        <p:txBody>
          <a:bodyPr spcFirstLastPara="1">
            <a:noAutofit/>
          </a:bodyPr>
          <a:lstStyle/>
          <a:p>
            <a:pPr marL="0" indent="0" eaLnBrk="1" fontAlgn="auto" hangingPunct="1">
              <a:spcBef>
                <a:spcPts val="0"/>
              </a:spcBef>
              <a:spcAft>
                <a:spcPts val="0"/>
              </a:spcAft>
              <a:buSzPts val="1100"/>
              <a:buFont typeface="Arial"/>
              <a:buNone/>
              <a:defRPr/>
            </a:pPr>
            <a:r>
              <a:rPr lang="en-US" sz="1100" b="1" i="1">
                <a:latin typeface="Times New Roman"/>
                <a:ea typeface="Times New Roman"/>
                <a:cs typeface="Times New Roman"/>
                <a:sym typeface="Times New Roman"/>
              </a:rPr>
              <a:t>Discussion (5 min.) </a:t>
            </a:r>
            <a:endParaRPr lang="en-US" sz="1100">
              <a:latin typeface="Times New Roman"/>
              <a:ea typeface="Times New Roman"/>
              <a:cs typeface="Times New Roman"/>
            </a:endParaRPr>
          </a:p>
          <a:p>
            <a:pPr marL="0" indent="0" eaLnBrk="1" fontAlgn="auto" hangingPunct="1">
              <a:spcBef>
                <a:spcPts val="600"/>
              </a:spcBef>
              <a:spcAft>
                <a:spcPts val="0"/>
              </a:spcAft>
              <a:buSzPts val="1100"/>
              <a:buFont typeface="Arial"/>
              <a:buNone/>
              <a:defRPr/>
            </a:pPr>
            <a:r>
              <a:rPr lang="en-US" sz="1100" dirty="0">
                <a:latin typeface="Times New Roman"/>
                <a:ea typeface="Times New Roman"/>
                <a:cs typeface="Times New Roman"/>
                <a:sym typeface="Times New Roman"/>
              </a:rPr>
              <a:t>This activity has two purposes:</a:t>
            </a:r>
            <a:endParaRPr sz="1100" dirty="0">
              <a:sym typeface="Arial"/>
            </a:endParaRPr>
          </a:p>
          <a:p>
            <a:pPr marL="228600" indent="-228600" eaLnBrk="1" fontAlgn="auto" hangingPunct="1">
              <a:spcBef>
                <a:spcPts val="600"/>
              </a:spcBef>
              <a:spcAft>
                <a:spcPts val="0"/>
              </a:spcAft>
              <a:buSzPts val="1100"/>
              <a:buFont typeface="Arial"/>
              <a:buAutoNum type="arabicPeriod"/>
              <a:defRPr/>
            </a:pPr>
            <a:r>
              <a:rPr lang="en-US" sz="1100" dirty="0">
                <a:latin typeface="Times New Roman"/>
                <a:ea typeface="Times New Roman"/>
                <a:cs typeface="Times New Roman"/>
                <a:sym typeface="Times New Roman"/>
              </a:rPr>
              <a:t>To give participants an opportunity to share what they know about the eligibility criteria used in their national family planning guidelines or the WHO medical eligibility criteria (WHO MEC) so that the facilitator can determine whether the participants understand the criteria and how they are used or whether they need additional background information before proceeding.</a:t>
            </a:r>
            <a:endParaRPr sz="1100" dirty="0">
              <a:sym typeface="Arial"/>
            </a:endParaRPr>
          </a:p>
          <a:p>
            <a:pPr marL="228600" indent="-228600" eaLnBrk="1" fontAlgn="auto" hangingPunct="1">
              <a:spcBef>
                <a:spcPts val="600"/>
              </a:spcBef>
              <a:spcAft>
                <a:spcPts val="0"/>
              </a:spcAft>
              <a:buSzPts val="1100"/>
              <a:buFont typeface="Arial"/>
              <a:buAutoNum type="arabicPeriod"/>
              <a:defRPr/>
            </a:pPr>
            <a:r>
              <a:rPr lang="en-US" sz="1100" dirty="0">
                <a:latin typeface="Times New Roman"/>
                <a:ea typeface="Times New Roman"/>
                <a:cs typeface="Times New Roman"/>
                <a:sym typeface="Times New Roman"/>
              </a:rPr>
              <a:t>To introduce job aids that help participants understand eligibility criteria (and that they may also use at their worksites), such as the </a:t>
            </a:r>
            <a:r>
              <a:rPr lang="en-US" sz="1100" i="1" dirty="0">
                <a:latin typeface="Times New Roman"/>
                <a:ea typeface="Times New Roman"/>
                <a:cs typeface="Times New Roman"/>
                <a:sym typeface="Times New Roman"/>
              </a:rPr>
              <a:t>WHO Medical Eligibility Criteria Wheel</a:t>
            </a:r>
            <a:r>
              <a:rPr lang="en-US" sz="1100" dirty="0">
                <a:latin typeface="Times New Roman"/>
                <a:ea typeface="Times New Roman"/>
                <a:cs typeface="Times New Roman"/>
                <a:sym typeface="Times New Roman"/>
              </a:rPr>
              <a:t> </a:t>
            </a:r>
            <a:r>
              <a:rPr lang="en-US" sz="1100" i="1" dirty="0">
                <a:latin typeface="Times New Roman"/>
                <a:ea typeface="Times New Roman"/>
                <a:cs typeface="Times New Roman"/>
                <a:sym typeface="Times New Roman"/>
              </a:rPr>
              <a:t>for Contraceptive Use</a:t>
            </a:r>
            <a:r>
              <a:rPr lang="en-US" sz="1100" dirty="0">
                <a:latin typeface="Times New Roman"/>
                <a:ea typeface="Times New Roman"/>
                <a:cs typeface="Times New Roman"/>
                <a:sym typeface="Times New Roman"/>
              </a:rPr>
              <a:t>, or the</a:t>
            </a:r>
            <a:r>
              <a:rPr lang="en-US" sz="1100" i="1" dirty="0">
                <a:latin typeface="Times New Roman"/>
                <a:ea typeface="Times New Roman"/>
                <a:cs typeface="Times New Roman"/>
                <a:sym typeface="Times New Roman"/>
              </a:rPr>
              <a:t> Quick Reference Chart for the WHO Medical Eligibility Criteria for Contraceptive Use, </a:t>
            </a:r>
            <a:r>
              <a:rPr lang="en-US" sz="1200" i="1" dirty="0">
                <a:latin typeface="Times New Roman"/>
                <a:ea typeface="Times New Roman" panose="02020603050405020304" pitchFamily="18" charset="0"/>
                <a:cs typeface="Times New Roman"/>
                <a:sym typeface="Arial"/>
              </a:rPr>
              <a:t>NEW App for WHOs MEC for contraceptive </a:t>
            </a:r>
            <a:endParaRPr lang="en-US" sz="1100" dirty="0"/>
          </a:p>
          <a:p>
            <a:pPr marL="0" indent="0">
              <a:spcBef>
                <a:spcPts val="600"/>
              </a:spcBef>
              <a:spcAft>
                <a:spcPts val="0"/>
              </a:spcAft>
              <a:buSzPts val="1100"/>
              <a:defRPr/>
            </a:pPr>
            <a:r>
              <a:rPr lang="en-US" sz="1100" dirty="0">
                <a:highlight>
                  <a:schemeClr val="accent4"/>
                </a:highlight>
                <a:sym typeface="Arial"/>
              </a:rPr>
              <a:t>  </a:t>
            </a:r>
            <a:r>
              <a:rPr lang="en-US" sz="1100" dirty="0">
                <a:sym typeface="Arial"/>
                <a:hlinkClick r:id="rId3"/>
              </a:rPr>
              <a:t>WHO Digital app</a:t>
            </a:r>
            <a:endParaRPr sz="1100" dirty="0"/>
          </a:p>
          <a:p>
            <a:pPr marL="0" indent="0" eaLnBrk="1" fontAlgn="auto" hangingPunct="1">
              <a:spcBef>
                <a:spcPts val="0"/>
              </a:spcBef>
              <a:spcAft>
                <a:spcPts val="0"/>
              </a:spcAft>
              <a:buSzPts val="1100"/>
              <a:buFont typeface="Arial"/>
              <a:buNone/>
              <a:defRPr/>
            </a:pPr>
            <a:endParaRPr sz="1100">
              <a:highlight>
                <a:schemeClr val="accent4"/>
              </a:highlight>
              <a:sym typeface="Arial"/>
            </a:endParaRPr>
          </a:p>
        </p:txBody>
      </p:sp>
      <p:sp>
        <p:nvSpPr>
          <p:cNvPr id="11266" name="Google Shape;45;p4:notes">
            <a:extLst>
              <a:ext uri="{FF2B5EF4-FFF2-40B4-BE49-F238E27FC236}">
                <a16:creationId xmlns:a16="http://schemas.microsoft.com/office/drawing/2014/main" id="{B62F499A-A57E-708E-BBF1-2C7E8E4D38C5}"/>
              </a:ext>
            </a:extLst>
          </p:cNvPr>
          <p:cNvSpPr>
            <a:spLocks noGrp="1" noRot="1" noChangeAspect="1" noTextEdit="1"/>
          </p:cNvSpPr>
          <p:nvPr>
            <p:ph type="sldImg" idx="2"/>
          </p:nvPr>
        </p:nvSpPr>
        <p:spPr>
          <a:xfrm>
            <a:off x="1181100" y="696913"/>
            <a:ext cx="4648200" cy="3486150"/>
          </a:xfrm>
          <a:noFill/>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52" name="Google Shape;52;p5:notes">
            <a:extLst>
              <a:ext uri="{FF2B5EF4-FFF2-40B4-BE49-F238E27FC236}">
                <a16:creationId xmlns:a16="http://schemas.microsoft.com/office/drawing/2014/main" id="{7FCB8B6F-6652-26A5-6CAD-A63F00EA5AC8}"/>
              </a:ext>
            </a:extLst>
          </p:cNvPr>
          <p:cNvSpPr txBox="1">
            <a:spLocks noGrp="1"/>
          </p:cNvSpPr>
          <p:nvPr>
            <p:ph type="body" idx="1"/>
          </p:nvPr>
        </p:nvSpPr>
        <p:spPr>
          <a:noFill/>
          <a:ln/>
        </p:spPr>
        <p:txBody>
          <a:bodyPr spcFirstLastPara="1">
            <a:noAutofit/>
          </a:bodyPr>
          <a:lstStyle/>
          <a:p>
            <a:pPr marL="0" indent="0" eaLnBrk="1" fontAlgn="auto" hangingPunct="1">
              <a:spcBef>
                <a:spcPts val="0"/>
              </a:spcBef>
              <a:spcAft>
                <a:spcPts val="0"/>
              </a:spcAft>
              <a:buSzPts val="1100"/>
              <a:buFont typeface="Arial"/>
              <a:buNone/>
              <a:defRPr/>
            </a:pPr>
            <a:r>
              <a:rPr lang="en-US" sz="1100">
                <a:latin typeface="Times New Roman"/>
                <a:ea typeface="Times New Roman"/>
                <a:cs typeface="Times New Roman"/>
                <a:sym typeface="Times New Roman"/>
              </a:rPr>
              <a:t>Use this slide to provide an overview of WHO MEC categories.</a:t>
            </a:r>
            <a:endParaRPr sz="1100">
              <a:sym typeface="Arial"/>
            </a:endParaRPr>
          </a:p>
          <a:p>
            <a:pPr marL="171450" indent="-171450" eaLnBrk="1" fontAlgn="auto" hangingPunct="1">
              <a:spcBef>
                <a:spcPts val="0"/>
              </a:spcBef>
              <a:spcAft>
                <a:spcPts val="0"/>
              </a:spcAft>
              <a:buSzPts val="1100"/>
              <a:buFont typeface="Arial"/>
              <a:buChar char="●"/>
              <a:defRPr/>
            </a:pPr>
            <a:r>
              <a:rPr lang="en-US" sz="1100">
                <a:latin typeface="Times New Roman"/>
                <a:ea typeface="Times New Roman"/>
                <a:cs typeface="Times New Roman"/>
                <a:sym typeface="Times New Roman"/>
              </a:rPr>
              <a:t>Category 1: For women with these conditions or characteristics, the method presents no risk and can be used without restrictions. </a:t>
            </a:r>
            <a:endParaRPr sz="1100">
              <a:sym typeface="Arial"/>
            </a:endParaRPr>
          </a:p>
          <a:p>
            <a:pPr marL="171450" indent="-171450" eaLnBrk="1" fontAlgn="auto" hangingPunct="1">
              <a:spcBef>
                <a:spcPts val="0"/>
              </a:spcBef>
              <a:spcAft>
                <a:spcPts val="0"/>
              </a:spcAft>
              <a:buSzPts val="1100"/>
              <a:buFont typeface="Arial"/>
              <a:buChar char="●"/>
              <a:defRPr/>
            </a:pPr>
            <a:r>
              <a:rPr lang="en-US" sz="1100">
                <a:latin typeface="Times New Roman"/>
                <a:ea typeface="Times New Roman"/>
                <a:cs typeface="Times New Roman"/>
                <a:sym typeface="Times New Roman"/>
              </a:rPr>
              <a:t>Category 2: For women with these conditions or characteristics, the benefits of using the method generally outweigh the theoretical or proven risks. Women with Category 2 conditions generally can use the method, but careful follow-up may be required.</a:t>
            </a:r>
            <a:endParaRPr sz="1100">
              <a:sym typeface="Arial"/>
            </a:endParaRPr>
          </a:p>
          <a:p>
            <a:pPr marL="171450" indent="-171450" eaLnBrk="1" fontAlgn="auto" hangingPunct="1">
              <a:spcBef>
                <a:spcPts val="0"/>
              </a:spcBef>
              <a:spcAft>
                <a:spcPts val="0"/>
              </a:spcAft>
              <a:buSzPts val="1100"/>
              <a:buFont typeface="Arial"/>
              <a:buChar char="●"/>
              <a:defRPr/>
            </a:pPr>
            <a:r>
              <a:rPr lang="en-US" sz="1100">
                <a:latin typeface="Times New Roman"/>
                <a:ea typeface="Times New Roman"/>
                <a:cs typeface="Times New Roman"/>
                <a:sym typeface="Times New Roman"/>
              </a:rPr>
              <a:t>Category 3: For women with these conditions or characteristics, the theoretical or proven risks of using the method usually outweigh the benefits. Women with Category 3 conditions generally should not use the method. However, if no better options for contraception are available or acceptable, the provider may judge that the method is appropriate, depending on the severity of the condition. In such cases, ongoing access to clinical services and careful follow-up will be required.  </a:t>
            </a:r>
            <a:endParaRPr sz="1100">
              <a:sym typeface="Arial"/>
            </a:endParaRPr>
          </a:p>
          <a:p>
            <a:pPr marL="171450" indent="-171450" eaLnBrk="1" fontAlgn="auto" hangingPunct="1">
              <a:spcBef>
                <a:spcPts val="0"/>
              </a:spcBef>
              <a:spcAft>
                <a:spcPts val="0"/>
              </a:spcAft>
              <a:buSzPts val="1100"/>
              <a:buFont typeface="Arial"/>
              <a:buChar char="●"/>
              <a:defRPr/>
            </a:pPr>
            <a:r>
              <a:rPr lang="en-US" sz="1100">
                <a:latin typeface="Times New Roman"/>
                <a:ea typeface="Times New Roman"/>
                <a:cs typeface="Times New Roman"/>
                <a:sym typeface="Times New Roman"/>
              </a:rPr>
              <a:t>Category 4: For women with these conditions or characteristics, the method presents an unacceptable health risk and should not be used.</a:t>
            </a:r>
            <a:endParaRPr sz="1100">
              <a:sym typeface="Arial"/>
            </a:endParaRPr>
          </a:p>
          <a:p>
            <a:pPr marL="0" indent="0" eaLnBrk="1" fontAlgn="auto" hangingPunct="1">
              <a:spcBef>
                <a:spcPts val="0"/>
              </a:spcBef>
              <a:spcAft>
                <a:spcPts val="0"/>
              </a:spcAft>
              <a:buSzPts val="1100"/>
              <a:buFont typeface="Arial"/>
              <a:buNone/>
              <a:defRPr/>
            </a:pPr>
            <a:r>
              <a:rPr lang="en-US" sz="1100">
                <a:latin typeface="Times New Roman"/>
                <a:ea typeface="Times New Roman"/>
                <a:cs typeface="Times New Roman"/>
                <a:sym typeface="Times New Roman"/>
              </a:rPr>
              <a:t>In some cases, a particular condition or characteristic is assigned to one category for initiation and another for continuation of the method. In other words, the category may depend on whether a woman with the condition wishes to initiate the contraceptive method or was already using that method when she developed the condition.</a:t>
            </a:r>
            <a:endParaRPr sz="1100">
              <a:sym typeface="Arial"/>
            </a:endParaRPr>
          </a:p>
          <a:p>
            <a:pPr marL="0" indent="0" eaLnBrk="1" fontAlgn="auto" hangingPunct="1">
              <a:spcBef>
                <a:spcPts val="0"/>
              </a:spcBef>
              <a:spcAft>
                <a:spcPts val="0"/>
              </a:spcAft>
              <a:buSzPts val="1100"/>
              <a:buFont typeface="Arial"/>
              <a:buNone/>
              <a:defRPr/>
            </a:pPr>
            <a:endParaRPr sz="1100">
              <a:sym typeface="Arial"/>
            </a:endParaRPr>
          </a:p>
        </p:txBody>
      </p:sp>
      <p:sp>
        <p:nvSpPr>
          <p:cNvPr id="13314" name="Google Shape;53;p5:notes">
            <a:extLst>
              <a:ext uri="{FF2B5EF4-FFF2-40B4-BE49-F238E27FC236}">
                <a16:creationId xmlns:a16="http://schemas.microsoft.com/office/drawing/2014/main" id="{F527E2EA-0D1F-DA49-AD4F-710B03242003}"/>
              </a:ext>
            </a:extLst>
          </p:cNvPr>
          <p:cNvSpPr>
            <a:spLocks noGrp="1" noRot="1" noChangeAspect="1" noTextEdit="1"/>
          </p:cNvSpPr>
          <p:nvPr>
            <p:ph type="sldImg" idx="2"/>
          </p:nvPr>
        </p:nvSpPr>
        <p:spPr>
          <a:xfrm>
            <a:off x="1181100" y="696913"/>
            <a:ext cx="4648200" cy="3486150"/>
          </a:xfrm>
          <a:noFill/>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59" name="Google Shape;59;p6:notes">
            <a:extLst>
              <a:ext uri="{FF2B5EF4-FFF2-40B4-BE49-F238E27FC236}">
                <a16:creationId xmlns:a16="http://schemas.microsoft.com/office/drawing/2014/main" id="{7B4FA0AC-90EA-D245-8ABC-243E7B21043C}"/>
              </a:ext>
            </a:extLst>
          </p:cNvPr>
          <p:cNvSpPr txBox="1">
            <a:spLocks noGrp="1"/>
          </p:cNvSpPr>
          <p:nvPr>
            <p:ph type="body" idx="1"/>
          </p:nvPr>
        </p:nvSpPr>
        <p:spPr>
          <a:noFill/>
          <a:ln/>
        </p:spPr>
        <p:txBody>
          <a:bodyPr spcFirstLastPara="1">
            <a:noAutofit/>
          </a:bodyPr>
          <a:lstStyle/>
          <a:p>
            <a:pPr marL="171450" indent="-171450" eaLnBrk="1" fontAlgn="auto" hangingPunct="1">
              <a:spcBef>
                <a:spcPts val="0"/>
              </a:spcBef>
              <a:spcAft>
                <a:spcPts val="0"/>
              </a:spcAft>
              <a:buSzPts val="1100"/>
              <a:buFont typeface="Arial"/>
              <a:buChar char="●"/>
              <a:defRPr/>
            </a:pPr>
            <a:r>
              <a:rPr lang="en-US" sz="1100">
                <a:latin typeface="Times New Roman"/>
                <a:ea typeface="Times New Roman"/>
                <a:cs typeface="Times New Roman"/>
                <a:sym typeface="Times New Roman"/>
              </a:rPr>
              <a:t>Explain that in situations where clinical judgment is limited, the four-category classification framework can be simplified into two categories. When simplified for these situations, categories 1 and 2 indicate that the method can be used, while categories 3 and 4 indicate that the woman is not medically eligible to use the method.</a:t>
            </a:r>
            <a:endParaRPr lang="en-US" sz="1100">
              <a:sym typeface="Arial"/>
            </a:endParaRPr>
          </a:p>
          <a:p>
            <a:pPr marL="171450" indent="-171450" eaLnBrk="1" fontAlgn="auto" hangingPunct="1">
              <a:spcBef>
                <a:spcPts val="0"/>
              </a:spcBef>
              <a:spcAft>
                <a:spcPts val="0"/>
              </a:spcAft>
              <a:buSzPts val="1100"/>
              <a:buFont typeface="Arial"/>
              <a:buChar char="●"/>
              <a:defRPr/>
            </a:pPr>
            <a:r>
              <a:rPr lang="en-US" sz="1100">
                <a:latin typeface="Times New Roman"/>
                <a:ea typeface="Times New Roman"/>
                <a:cs typeface="Times New Roman"/>
                <a:sym typeface="Times New Roman"/>
              </a:rPr>
              <a:t>Distribute and demonstrate how to use the  handout#4 </a:t>
            </a:r>
            <a:r>
              <a:rPr lang="en-US" sz="1100" i="1">
                <a:latin typeface="Times New Roman"/>
                <a:ea typeface="Times New Roman"/>
                <a:cs typeface="Times New Roman"/>
                <a:sym typeface="Times New Roman"/>
              </a:rPr>
              <a:t>WHO MEC Wheel</a:t>
            </a:r>
            <a:r>
              <a:rPr lang="en-US" sz="1100">
                <a:latin typeface="Times New Roman"/>
                <a:ea typeface="Times New Roman"/>
                <a:cs typeface="Times New Roman"/>
                <a:sym typeface="Times New Roman"/>
              </a:rPr>
              <a:t> or the handout#5 </a:t>
            </a:r>
            <a:r>
              <a:rPr lang="en-US" sz="1100" i="1">
                <a:latin typeface="Times New Roman"/>
                <a:ea typeface="Times New Roman"/>
                <a:cs typeface="Times New Roman"/>
                <a:sym typeface="Times New Roman"/>
              </a:rPr>
              <a:t>Quick Reference Chart. </a:t>
            </a:r>
            <a:endParaRPr lang="en-US" sz="1100">
              <a:ea typeface="Times New Roman"/>
              <a:cs typeface="Times New Roman"/>
              <a:sym typeface="Times New Roman"/>
            </a:endParaRPr>
          </a:p>
          <a:p>
            <a:pPr marL="171450" indent="-171450" eaLnBrk="1" fontAlgn="auto" hangingPunct="1">
              <a:spcBef>
                <a:spcPts val="0"/>
              </a:spcBef>
              <a:spcAft>
                <a:spcPts val="0"/>
              </a:spcAft>
              <a:buSzPts val="1100"/>
              <a:buFont typeface="Arial"/>
              <a:buChar char="●"/>
              <a:defRPr/>
            </a:pPr>
            <a:r>
              <a:rPr lang="en-US" sz="1600" i="1">
                <a:latin typeface="Times New Roman"/>
                <a:ea typeface="Times New Roman" panose="02020603050405020304" pitchFamily="18" charset="0"/>
                <a:cs typeface="Times New Roman"/>
                <a:sym typeface="Arial"/>
              </a:rPr>
              <a:t>Introduce the </a:t>
            </a:r>
            <a:r>
              <a:rPr lang="en-US" sz="1600" i="1">
                <a:latin typeface="Times New Roman"/>
                <a:ea typeface="Times New Roman" panose="02020603050405020304" pitchFamily="18" charset="0"/>
                <a:cs typeface="Times New Roman"/>
                <a:sym typeface="Arial"/>
                <a:hlinkClick r:id="rId3"/>
              </a:rPr>
              <a:t>NEW App for WHOs MEC for contraceptive</a:t>
            </a:r>
            <a:endParaRPr lang="en-US" sz="1600">
              <a:latin typeface="Helvetica"/>
              <a:ea typeface="Times New Roman" panose="02020603050405020304" pitchFamily="18" charset="0"/>
              <a:cs typeface="Helvetica"/>
              <a:sym typeface="Arial"/>
            </a:endParaRPr>
          </a:p>
          <a:p>
            <a:pPr marL="171450" indent="-171450">
              <a:spcBef>
                <a:spcPts val="0"/>
              </a:spcBef>
              <a:spcAft>
                <a:spcPts val="0"/>
              </a:spcAft>
              <a:buSzPts val="1100"/>
              <a:buFont typeface="Arial"/>
              <a:buChar char="●"/>
              <a:defRPr/>
            </a:pPr>
            <a:r>
              <a:rPr lang="en-US" sz="1600" i="1">
                <a:latin typeface="Times New Roman"/>
                <a:ea typeface="Times New Roman" panose="02020603050405020304" pitchFamily="18" charset="0"/>
                <a:cs typeface="Times New Roman"/>
                <a:sym typeface="Arial"/>
              </a:rPr>
              <a:t>Help the participants to install and access the digital app.</a:t>
            </a:r>
            <a:r>
              <a:rPr lang="en-US" sz="1100">
                <a:solidFill>
                  <a:srgbClr val="333333"/>
                </a:solidFill>
                <a:latin typeface="Helvetica"/>
                <a:ea typeface="Times New Roman" panose="02020603050405020304" pitchFamily="18" charset="0"/>
                <a:cs typeface="Helvetica"/>
                <a:sym typeface="Arial"/>
              </a:rPr>
              <a:t>This digital tool will facilitate the task of family planning providers in recommending safe, effective and acceptable contraception methods for women with medical conditions or medically-relevant characteristics.</a:t>
            </a:r>
            <a:endParaRPr lang="en-US" sz="1600">
              <a:latin typeface="Helvetica"/>
              <a:ea typeface="Times New Roman" panose="02020603050405020304" pitchFamily="18" charset="0"/>
              <a:cs typeface="Helvetica"/>
            </a:endParaRPr>
          </a:p>
          <a:p>
            <a:pPr marL="171450" indent="-171450" eaLnBrk="1" fontAlgn="auto" hangingPunct="1">
              <a:spcBef>
                <a:spcPts val="0"/>
              </a:spcBef>
              <a:spcAft>
                <a:spcPts val="0"/>
              </a:spcAft>
              <a:buSzPts val="1100"/>
              <a:buFont typeface="Arial"/>
              <a:buChar char="●"/>
              <a:defRPr/>
            </a:pPr>
            <a:r>
              <a:rPr lang="en-US" sz="1100">
                <a:latin typeface="Times New Roman"/>
                <a:ea typeface="Times New Roman"/>
                <a:cs typeface="Times New Roman"/>
                <a:sym typeface="Times New Roman"/>
              </a:rPr>
              <a:t>Continue with slides 7-10 to provide some examples of the medical eligibility criteria for H-IUDs. </a:t>
            </a:r>
          </a:p>
        </p:txBody>
      </p:sp>
      <p:sp>
        <p:nvSpPr>
          <p:cNvPr id="15362" name="Google Shape;60;p6:notes">
            <a:extLst>
              <a:ext uri="{FF2B5EF4-FFF2-40B4-BE49-F238E27FC236}">
                <a16:creationId xmlns:a16="http://schemas.microsoft.com/office/drawing/2014/main" id="{6CFB787E-C75D-7B5E-3E66-01D9963F852A}"/>
              </a:ext>
            </a:extLst>
          </p:cNvPr>
          <p:cNvSpPr>
            <a:spLocks noGrp="1" noRot="1" noChangeAspect="1" noTextEdit="1"/>
          </p:cNvSpPr>
          <p:nvPr>
            <p:ph type="sldImg" idx="2"/>
          </p:nvPr>
        </p:nvSpPr>
        <p:spPr>
          <a:xfrm>
            <a:off x="1181100" y="696913"/>
            <a:ext cx="4648200" cy="3486150"/>
          </a:xfrm>
          <a:noFill/>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17409" name="Google Shape;66;p7:notes">
            <a:extLst>
              <a:ext uri="{FF2B5EF4-FFF2-40B4-BE49-F238E27FC236}">
                <a16:creationId xmlns:a16="http://schemas.microsoft.com/office/drawing/2014/main" id="{ACBF2177-1DED-09F5-AE57-84D0BEE52702}"/>
              </a:ext>
            </a:extLst>
          </p:cNvPr>
          <p:cNvSpPr txBox="1">
            <a:spLocks noGrp="1" noChangeArrowheads="1"/>
          </p:cNvSpPr>
          <p:nvPr>
            <p:ph type="body" idx="1"/>
          </p:nvPr>
        </p:nvSpPr>
        <p:spPr>
          <a:noFill/>
          <a:ln/>
        </p:spPr>
        <p:txBody>
          <a:bodyPr/>
          <a:lstStyle/>
          <a:p>
            <a:pPr marL="0" indent="0" eaLnBrk="1" hangingPunct="1">
              <a:buSzPts val="1100"/>
            </a:pPr>
            <a:endParaRPr lang="en-US" altLang="en-US" sz="1100">
              <a:latin typeface="Arial" panose="020B0604020202020204" pitchFamily="34" charset="0"/>
              <a:cs typeface="Arial" panose="020B0604020202020204" pitchFamily="34" charset="0"/>
            </a:endParaRPr>
          </a:p>
        </p:txBody>
      </p:sp>
      <p:sp>
        <p:nvSpPr>
          <p:cNvPr id="17410" name="Google Shape;67;p7:notes">
            <a:extLst>
              <a:ext uri="{FF2B5EF4-FFF2-40B4-BE49-F238E27FC236}">
                <a16:creationId xmlns:a16="http://schemas.microsoft.com/office/drawing/2014/main" id="{38EC4E80-BA01-CF2C-785B-26E76711FB3D}"/>
              </a:ext>
            </a:extLst>
          </p:cNvPr>
          <p:cNvSpPr>
            <a:spLocks noGrp="1" noRot="1" noChangeAspect="1" noTextEdit="1"/>
          </p:cNvSpPr>
          <p:nvPr>
            <p:ph type="sldImg" idx="2"/>
          </p:nvPr>
        </p:nvSpPr>
        <p:spPr>
          <a:xfrm>
            <a:off x="1181100" y="696913"/>
            <a:ext cx="4648200" cy="3486150"/>
          </a:xfrm>
          <a:noFill/>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73" name="Google Shape;73;p9:notes">
            <a:extLst>
              <a:ext uri="{FF2B5EF4-FFF2-40B4-BE49-F238E27FC236}">
                <a16:creationId xmlns:a16="http://schemas.microsoft.com/office/drawing/2014/main" id="{CB126EC1-2D9D-9DE1-46B2-77EC2FE304D4}"/>
              </a:ext>
            </a:extLst>
          </p:cNvPr>
          <p:cNvSpPr txBox="1">
            <a:spLocks noGrp="1"/>
          </p:cNvSpPr>
          <p:nvPr>
            <p:ph type="body" idx="1"/>
          </p:nvPr>
        </p:nvSpPr>
        <p:spPr>
          <a:noFill/>
          <a:ln/>
        </p:spPr>
        <p:txBody>
          <a:bodyPr spcFirstLastPara="1">
            <a:noAutofit/>
          </a:bodyPr>
          <a:lstStyle/>
          <a:p>
            <a:pPr marL="0" indent="0" eaLnBrk="1" fontAlgn="auto" hangingPunct="1">
              <a:spcBef>
                <a:spcPts val="0"/>
              </a:spcBef>
              <a:spcAft>
                <a:spcPts val="0"/>
              </a:spcAft>
              <a:buSzPts val="1100"/>
              <a:buFont typeface="Arial"/>
              <a:buNone/>
              <a:defRPr/>
            </a:pPr>
            <a:r>
              <a:rPr lang="en-US" sz="1100" b="1">
                <a:sym typeface="Arial"/>
              </a:rPr>
              <a:t>Activity (5mins): </a:t>
            </a:r>
            <a:endParaRPr sz="1100">
              <a:sym typeface="Arial"/>
            </a:endParaRPr>
          </a:p>
          <a:p>
            <a:pPr marL="0" indent="0" eaLnBrk="1" fontAlgn="auto" hangingPunct="1">
              <a:spcBef>
                <a:spcPts val="0"/>
              </a:spcBef>
              <a:spcAft>
                <a:spcPts val="0"/>
              </a:spcAft>
              <a:buSzPts val="1100"/>
              <a:buFont typeface="Arial"/>
              <a:buNone/>
              <a:defRPr/>
            </a:pPr>
            <a:r>
              <a:rPr lang="en-US" sz="1100" b="1" i="1">
                <a:sym typeface="Arial"/>
              </a:rPr>
              <a:t>After discussing the information on the slides 7-8</a:t>
            </a:r>
            <a:r>
              <a:rPr lang="en-US" sz="1100" i="1">
                <a:sym typeface="Arial"/>
              </a:rPr>
              <a:t>, </a:t>
            </a:r>
            <a:r>
              <a:rPr lang="en-US" sz="1100">
                <a:sym typeface="Arial"/>
              </a:rPr>
              <a:t>allow the participants to practice using the MEC Wheel and/or the Quick reference chart and the mobile app </a:t>
            </a:r>
            <a:r>
              <a:rPr lang="en-US" sz="1100" b="1" u="sng">
                <a:solidFill>
                  <a:schemeClr val="bg2">
                    <a:lumMod val="40000"/>
                    <a:lumOff val="60000"/>
                  </a:schemeClr>
                </a:solidFill>
                <a:highlight>
                  <a:srgbClr val="FFFF00"/>
                </a:highlight>
                <a:latin typeface="Times New Roman"/>
                <a:ea typeface="Times New Roman"/>
                <a:cs typeface="Times New Roman"/>
                <a:sym typeface="Times New Roman"/>
                <a:hlinkClick r:id="rId3"/>
              </a:rPr>
              <a:t>https://www.who.int/reproductivehealth/mec-app/en/</a:t>
            </a:r>
            <a:r>
              <a:rPr lang="en-US" sz="1100" b="1" u="sng">
                <a:solidFill>
                  <a:schemeClr val="bg2">
                    <a:lumMod val="40000"/>
                    <a:lumOff val="60000"/>
                  </a:schemeClr>
                </a:solidFill>
                <a:highlight>
                  <a:srgbClr val="FFFF00"/>
                </a:highlight>
                <a:latin typeface="Times New Roman"/>
                <a:ea typeface="Times New Roman"/>
                <a:cs typeface="Times New Roman"/>
                <a:sym typeface="Times New Roman"/>
              </a:rPr>
              <a:t> </a:t>
            </a:r>
            <a:r>
              <a:rPr lang="en-US" sz="1100" b="1">
                <a:solidFill>
                  <a:schemeClr val="bg2">
                    <a:lumMod val="40000"/>
                    <a:lumOff val="60000"/>
                  </a:schemeClr>
                </a:solidFill>
                <a:sym typeface="Arial"/>
              </a:rPr>
              <a:t>.</a:t>
            </a:r>
            <a:endParaRPr sz="1100" b="1">
              <a:solidFill>
                <a:schemeClr val="bg2">
                  <a:lumMod val="40000"/>
                  <a:lumOff val="60000"/>
                </a:schemeClr>
              </a:solidFill>
              <a:sym typeface="Arial"/>
            </a:endParaRPr>
          </a:p>
          <a:p>
            <a:pPr marL="171450" indent="-171450" eaLnBrk="1" fontAlgn="auto" hangingPunct="1">
              <a:spcBef>
                <a:spcPts val="0"/>
              </a:spcBef>
              <a:spcAft>
                <a:spcPts val="0"/>
              </a:spcAft>
              <a:buSzPts val="1100"/>
              <a:buFont typeface="Arial"/>
              <a:buChar char="●"/>
              <a:defRPr/>
            </a:pPr>
            <a:r>
              <a:rPr lang="en-US" sz="1100">
                <a:sym typeface="Arial"/>
              </a:rPr>
              <a:t>List 10-15 medical criteria on a flip chart. Ask participants to find the appropriate category on the WHO MEC Wheel , mobile app or the Quick Reference Chart. If time allows, this exercise can be made into a game using teams to determine the correct answers.   Note that Quick Reference Chart focuses on Category 3-4 only, so if the condition is not there, it means the method can be used Ask several participants to share one thing that they know about the eligibility criteria in their national family planning/reproductive health guidelines (if they exist) or the WHO MEC. </a:t>
            </a:r>
            <a:endParaRPr sz="1100">
              <a:sym typeface="Arial"/>
            </a:endParaRPr>
          </a:p>
          <a:p>
            <a:pPr marL="171450" indent="-171450" eaLnBrk="1" fontAlgn="auto" hangingPunct="1">
              <a:spcBef>
                <a:spcPts val="0"/>
              </a:spcBef>
              <a:spcAft>
                <a:spcPts val="0"/>
              </a:spcAft>
              <a:buSzPts val="1100"/>
              <a:buFont typeface="Arial"/>
              <a:buChar char="●"/>
              <a:defRPr/>
            </a:pPr>
            <a:r>
              <a:rPr lang="en-US" sz="1100">
                <a:sym typeface="Arial"/>
              </a:rPr>
              <a:t>Answer any questions that participants have about general medical eligibility issues or how to use the Quick Reference Chart or MEC Wheel and MEC app before moving on to the next slides.</a:t>
            </a:r>
            <a:endParaRPr sz="1100">
              <a:sym typeface="Arial"/>
            </a:endParaRPr>
          </a:p>
          <a:p>
            <a:pPr marL="0" indent="0" eaLnBrk="1" fontAlgn="auto" hangingPunct="1">
              <a:spcBef>
                <a:spcPts val="0"/>
              </a:spcBef>
              <a:spcAft>
                <a:spcPts val="0"/>
              </a:spcAft>
              <a:buSzPts val="1100"/>
              <a:buFont typeface="Arial"/>
              <a:buNone/>
              <a:defRPr/>
            </a:pPr>
            <a:endParaRPr sz="1100">
              <a:sym typeface="Arial"/>
            </a:endParaRPr>
          </a:p>
        </p:txBody>
      </p:sp>
      <p:sp>
        <p:nvSpPr>
          <p:cNvPr id="19458" name="Google Shape;74;p9:notes">
            <a:extLst>
              <a:ext uri="{FF2B5EF4-FFF2-40B4-BE49-F238E27FC236}">
                <a16:creationId xmlns:a16="http://schemas.microsoft.com/office/drawing/2014/main" id="{C4B5DDAB-A11B-3F60-301E-6EE9BEAB12B8}"/>
              </a:ext>
            </a:extLst>
          </p:cNvPr>
          <p:cNvSpPr>
            <a:spLocks noGrp="1" noRot="1" noChangeAspect="1" noTextEdit="1"/>
          </p:cNvSpPr>
          <p:nvPr>
            <p:ph type="sldImg" idx="2"/>
          </p:nvPr>
        </p:nvSpPr>
        <p:spPr>
          <a:xfrm>
            <a:off x="1181100" y="696913"/>
            <a:ext cx="4648200" cy="3486150"/>
          </a:xfrm>
          <a:noFill/>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9"/>
        <p:cNvGrpSpPr/>
        <p:nvPr/>
      </p:nvGrpSpPr>
      <p:grpSpPr>
        <a:xfrm>
          <a:off x="0" y="0"/>
          <a:ext cx="0" cy="0"/>
          <a:chOff x="0" y="0"/>
          <a:chExt cx="0" cy="0"/>
        </a:xfrm>
      </p:grpSpPr>
      <p:sp>
        <p:nvSpPr>
          <p:cNvPr id="150" name="Google Shape;150;p10:notes"/>
          <p:cNvSpPr txBox="1">
            <a:spLocks noGrp="1"/>
          </p:cNvSpPr>
          <p:nvPr>
            <p:ph type="body" idx="1"/>
          </p:nvPr>
        </p:nvSpPr>
        <p:spPr>
          <a:xfrm>
            <a:off x="701025" y="4415775"/>
            <a:ext cx="5608300" cy="4183375"/>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51" name="Google Shape;151;p10:notes"/>
          <p:cNvSpPr>
            <a:spLocks noGrp="1" noRot="1" noChangeAspect="1"/>
          </p:cNvSpPr>
          <p:nvPr>
            <p:ph type="sldImg" idx="2"/>
          </p:nvPr>
        </p:nvSpPr>
        <p:spPr>
          <a:xfrm>
            <a:off x="1181100" y="696913"/>
            <a:ext cx="4648200" cy="348615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5"/>
        <p:cNvGrpSpPr/>
        <p:nvPr/>
      </p:nvGrpSpPr>
      <p:grpSpPr>
        <a:xfrm>
          <a:off x="0" y="0"/>
          <a:ext cx="0" cy="0"/>
          <a:chOff x="0" y="0"/>
          <a:chExt cx="0" cy="0"/>
        </a:xfrm>
      </p:grpSpPr>
      <p:sp>
        <p:nvSpPr>
          <p:cNvPr id="156" name="Google Shape;156;p11:notes"/>
          <p:cNvSpPr txBox="1">
            <a:spLocks noGrp="1"/>
          </p:cNvSpPr>
          <p:nvPr>
            <p:ph type="body" idx="1"/>
          </p:nvPr>
        </p:nvSpPr>
        <p:spPr>
          <a:xfrm>
            <a:off x="701025" y="4415775"/>
            <a:ext cx="5608300" cy="4183375"/>
          </a:xfrm>
          <a:prstGeom prst="rect">
            <a:avLst/>
          </a:prstGeom>
        </p:spPr>
        <p:txBody>
          <a:bodyPr spcFirstLastPara="1" wrap="square" lIns="91425" tIns="91425" rIns="91425" bIns="91425" anchor="t" anchorCtr="0">
            <a:noAutofit/>
          </a:bodyPr>
          <a:lstStyle/>
          <a:p>
            <a:pPr marL="0" indent="0">
              <a:spcBef>
                <a:spcPts val="0"/>
              </a:spcBef>
              <a:spcAft>
                <a:spcPts val="0"/>
              </a:spcAft>
            </a:pPr>
            <a:r>
              <a:rPr lang="en-US" dirty="0">
                <a:hlinkClick r:id="rId3"/>
              </a:rPr>
              <a:t>https://fphandbook.org/contraceptives-clients-stis-including-hiv</a:t>
            </a:r>
            <a:r>
              <a:rPr lang="en-US" dirty="0"/>
              <a:t> </a:t>
            </a:r>
          </a:p>
        </p:txBody>
      </p:sp>
      <p:sp>
        <p:nvSpPr>
          <p:cNvPr id="157" name="Google Shape;157;p11:notes"/>
          <p:cNvSpPr>
            <a:spLocks noGrp="1" noRot="1" noChangeAspect="1"/>
          </p:cNvSpPr>
          <p:nvPr>
            <p:ph type="sldImg" idx="2"/>
          </p:nvPr>
        </p:nvSpPr>
        <p:spPr>
          <a:xfrm>
            <a:off x="1181100" y="696913"/>
            <a:ext cx="4648200" cy="348615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88" name="Google Shape;88;p10:notes">
            <a:extLst>
              <a:ext uri="{FF2B5EF4-FFF2-40B4-BE49-F238E27FC236}">
                <a16:creationId xmlns:a16="http://schemas.microsoft.com/office/drawing/2014/main" id="{C6FCC634-B5F9-21E2-9362-252040279149}"/>
              </a:ext>
            </a:extLst>
          </p:cNvPr>
          <p:cNvSpPr txBox="1">
            <a:spLocks noGrp="1"/>
          </p:cNvSpPr>
          <p:nvPr>
            <p:ph type="body" idx="1"/>
          </p:nvPr>
        </p:nvSpPr>
        <p:spPr>
          <a:noFill/>
          <a:ln/>
        </p:spPr>
        <p:txBody>
          <a:bodyPr spcFirstLastPara="1">
            <a:noAutofit/>
          </a:bodyPr>
          <a:lstStyle/>
          <a:p>
            <a:pPr marL="0" indent="0" eaLnBrk="1" fontAlgn="auto" hangingPunct="1">
              <a:lnSpc>
                <a:spcPct val="95000"/>
              </a:lnSpc>
              <a:spcBef>
                <a:spcPts val="0"/>
              </a:spcBef>
              <a:spcAft>
                <a:spcPts val="0"/>
              </a:spcAft>
              <a:buSzPts val="1100"/>
              <a:buFont typeface="Arial"/>
              <a:buNone/>
              <a:defRPr/>
            </a:pPr>
            <a:r>
              <a:rPr lang="en-US" sz="1100" b="1" i="1">
                <a:latin typeface="Times New Roman"/>
                <a:ea typeface="Times New Roman"/>
                <a:cs typeface="Times New Roman"/>
                <a:sym typeface="Times New Roman"/>
              </a:rPr>
              <a:t>Tell participants: </a:t>
            </a:r>
            <a:r>
              <a:rPr lang="en-US" sz="1100">
                <a:latin typeface="Times New Roman"/>
                <a:ea typeface="Times New Roman"/>
                <a:cs typeface="Times New Roman"/>
                <a:sym typeface="Times New Roman"/>
              </a:rPr>
              <a:t>Let us take a closer look at the conditions and categories pertaining to postpartum clients. </a:t>
            </a:r>
            <a:endParaRPr lang="en-US" sz="1100">
              <a:sym typeface="Arial"/>
            </a:endParaRPr>
          </a:p>
          <a:p>
            <a:pPr marL="0" indent="0" eaLnBrk="1" fontAlgn="auto" hangingPunct="1">
              <a:lnSpc>
                <a:spcPct val="95000"/>
              </a:lnSpc>
              <a:spcBef>
                <a:spcPts val="0"/>
              </a:spcBef>
              <a:spcAft>
                <a:spcPts val="0"/>
              </a:spcAft>
              <a:buSzPts val="1100"/>
              <a:buFont typeface="Arial"/>
              <a:buNone/>
              <a:defRPr/>
            </a:pPr>
            <a:r>
              <a:rPr lang="en-US" sz="1100">
                <a:latin typeface="Times New Roman"/>
                <a:ea typeface="Times New Roman"/>
                <a:cs typeface="Times New Roman"/>
                <a:sym typeface="Times New Roman"/>
              </a:rPr>
              <a:t>Use slides to present the following:</a:t>
            </a:r>
            <a:endParaRPr lang="en-US" sz="1100">
              <a:sym typeface="Arial"/>
            </a:endParaRPr>
          </a:p>
          <a:p>
            <a:pPr eaLnBrk="1" fontAlgn="auto" hangingPunct="1">
              <a:lnSpc>
                <a:spcPct val="95000"/>
              </a:lnSpc>
              <a:spcBef>
                <a:spcPts val="0"/>
              </a:spcBef>
              <a:spcAft>
                <a:spcPts val="0"/>
              </a:spcAft>
              <a:buSzPts val="1100"/>
              <a:buFont typeface="Arial"/>
              <a:buChar char="●"/>
              <a:defRPr/>
            </a:pPr>
            <a:r>
              <a:rPr lang="en-US" sz="1100">
                <a:latin typeface="Times New Roman"/>
                <a:ea typeface="Times New Roman"/>
                <a:cs typeface="Times New Roman"/>
                <a:sym typeface="Times New Roman"/>
              </a:rPr>
              <a:t>Women less than 48 hours postpartum can safely have the H-IUD inserted, whether or not they are breastfeeding </a:t>
            </a:r>
            <a:endParaRPr lang="en-US" sz="1100">
              <a:sym typeface="Arial"/>
            </a:endParaRPr>
          </a:p>
          <a:p>
            <a:pPr eaLnBrk="1" fontAlgn="auto" hangingPunct="1">
              <a:lnSpc>
                <a:spcPct val="95000"/>
              </a:lnSpc>
              <a:spcBef>
                <a:spcPts val="0"/>
              </a:spcBef>
              <a:spcAft>
                <a:spcPts val="0"/>
              </a:spcAft>
              <a:buSzPts val="1100"/>
              <a:buFont typeface="Arial"/>
              <a:buChar char="●"/>
              <a:defRPr/>
            </a:pPr>
            <a:r>
              <a:rPr lang="en-US" sz="1100">
                <a:latin typeface="Times New Roman"/>
                <a:ea typeface="Times New Roman"/>
                <a:cs typeface="Times New Roman"/>
                <a:sym typeface="Times New Roman"/>
              </a:rPr>
              <a:t>Women who are between 48 hours and 4 weeks postpartum should generally not initiate H-IUD use because of the increased risk of expulsion.</a:t>
            </a:r>
          </a:p>
          <a:p>
            <a:pPr eaLnBrk="1" fontAlgn="auto" hangingPunct="1">
              <a:lnSpc>
                <a:spcPct val="95000"/>
              </a:lnSpc>
              <a:spcBef>
                <a:spcPts val="0"/>
              </a:spcBef>
              <a:spcAft>
                <a:spcPts val="0"/>
              </a:spcAft>
              <a:buSzPts val="1100"/>
              <a:buFont typeface="Arial"/>
              <a:buChar char="●"/>
              <a:defRPr/>
            </a:pPr>
            <a:r>
              <a:rPr lang="en-US" sz="1100">
                <a:latin typeface="Times New Roman"/>
                <a:ea typeface="Times New Roman"/>
                <a:cs typeface="Times New Roman"/>
                <a:sym typeface="Times New Roman"/>
              </a:rPr>
              <a:t>After 4 weeks postpartum, women can have the H-IUD inserted anytime, whether or not they are breastfeeding, as long as it is reasonably certain they are not pregnant</a:t>
            </a:r>
            <a:endParaRPr lang="en-US" sz="1100">
              <a:sym typeface="Arial"/>
            </a:endParaRPr>
          </a:p>
          <a:p>
            <a:pPr eaLnBrk="1" fontAlgn="auto" hangingPunct="1">
              <a:lnSpc>
                <a:spcPct val="95000"/>
              </a:lnSpc>
              <a:spcBef>
                <a:spcPts val="0"/>
              </a:spcBef>
              <a:spcAft>
                <a:spcPts val="0"/>
              </a:spcAft>
              <a:buSzPts val="1100"/>
              <a:buFont typeface="Arial"/>
              <a:buChar char="●"/>
              <a:defRPr/>
            </a:pPr>
            <a:r>
              <a:rPr lang="en-US" sz="1100">
                <a:latin typeface="Times New Roman"/>
                <a:ea typeface="Times New Roman"/>
                <a:cs typeface="Times New Roman"/>
                <a:sym typeface="Times New Roman"/>
              </a:rPr>
              <a:t>H-IUD use has not been demonstrated to have a detrimental effect on breastfeeding when inserted, at 4 weeks postpartum or later. One study showed that insertion of the H-IUD immediately postpartum (less than 48 hours) was associated with decreased breastfeeding duration compared with delayed insertion, but other studies have not found this. It is generally considered safe for breastfeeding women to have the H-IUD inserted immediately postpartum (category 2).</a:t>
            </a:r>
            <a:endParaRPr lang="en-US" sz="1100">
              <a:sym typeface="Arial"/>
            </a:endParaRPr>
          </a:p>
          <a:p>
            <a:pPr eaLnBrk="1" fontAlgn="auto" hangingPunct="1">
              <a:lnSpc>
                <a:spcPct val="95000"/>
              </a:lnSpc>
              <a:spcBef>
                <a:spcPts val="0"/>
              </a:spcBef>
              <a:spcAft>
                <a:spcPts val="0"/>
              </a:spcAft>
              <a:buSzPts val="1100"/>
              <a:buFont typeface="Arial"/>
              <a:buChar char="●"/>
              <a:defRPr/>
            </a:pPr>
            <a:r>
              <a:rPr lang="en-US" sz="1100">
                <a:latin typeface="Times New Roman"/>
                <a:ea typeface="Times New Roman"/>
                <a:cs typeface="Times New Roman"/>
                <a:sym typeface="Times New Roman"/>
              </a:rPr>
              <a:t>Women with puerperal sepsis should NOT have the H-IUD inserted</a:t>
            </a:r>
            <a:endParaRPr lang="en-US" sz="1100">
              <a:sym typeface="Arial"/>
            </a:endParaRPr>
          </a:p>
          <a:p>
            <a:pPr marL="158750" indent="0" eaLnBrk="1" fontAlgn="auto" hangingPunct="1">
              <a:lnSpc>
                <a:spcPct val="95000"/>
              </a:lnSpc>
              <a:spcBef>
                <a:spcPts val="0"/>
              </a:spcBef>
              <a:spcAft>
                <a:spcPts val="0"/>
              </a:spcAft>
              <a:buSzPts val="1100"/>
              <a:buFont typeface="Arial"/>
              <a:buNone/>
              <a:defRPr/>
            </a:pPr>
            <a:endParaRPr lang="en-US" sz="1100">
              <a:latin typeface="Times New Roman"/>
              <a:ea typeface="Times New Roman"/>
              <a:cs typeface="Times New Roman"/>
              <a:sym typeface="Times New Roman"/>
            </a:endParaRPr>
          </a:p>
          <a:p>
            <a:pPr marL="0" indent="0" eaLnBrk="1" fontAlgn="auto" hangingPunct="1">
              <a:spcBef>
                <a:spcPts val="0"/>
              </a:spcBef>
              <a:spcAft>
                <a:spcPts val="0"/>
              </a:spcAft>
              <a:buSzPts val="1100"/>
              <a:buFont typeface="Arial"/>
              <a:buNone/>
              <a:defRPr/>
            </a:pPr>
            <a:r>
              <a:rPr lang="en-US" sz="1100" b="1" i="1">
                <a:latin typeface="Times New Roman"/>
                <a:ea typeface="Times New Roman"/>
                <a:cs typeface="Times New Roman"/>
                <a:sym typeface="Times New Roman"/>
              </a:rPr>
              <a:t>Note to facilitator: </a:t>
            </a:r>
            <a:r>
              <a:rPr lang="en-US" sz="1100">
                <a:latin typeface="Times New Roman"/>
                <a:ea typeface="Times New Roman"/>
                <a:cs typeface="Times New Roman"/>
                <a:sym typeface="Times New Roman"/>
              </a:rPr>
              <a:t>Consider using this slide if the participants will be offering services to postpartum clients. It provides a concise overview of medical eligibility issues related to H-IUD use by these clients.</a:t>
            </a:r>
            <a:endParaRPr sz="1100">
              <a:sym typeface="Arial"/>
            </a:endParaRPr>
          </a:p>
        </p:txBody>
      </p:sp>
      <p:sp>
        <p:nvSpPr>
          <p:cNvPr id="23554" name="Google Shape;89;p10:notes">
            <a:extLst>
              <a:ext uri="{FF2B5EF4-FFF2-40B4-BE49-F238E27FC236}">
                <a16:creationId xmlns:a16="http://schemas.microsoft.com/office/drawing/2014/main" id="{C5B1B92B-8EDD-2640-542B-37750CC77633}"/>
              </a:ext>
            </a:extLst>
          </p:cNvPr>
          <p:cNvSpPr>
            <a:spLocks noGrp="1" noRot="1" noChangeAspect="1" noTextEdit="1"/>
          </p:cNvSpPr>
          <p:nvPr>
            <p:ph type="sldImg" idx="2"/>
          </p:nvPr>
        </p:nvSpPr>
        <p:spPr>
          <a:xfrm>
            <a:off x="1181100" y="696913"/>
            <a:ext cx="4648200" cy="3486150"/>
          </a:xfrm>
          <a:noFill/>
        </p:spPr>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96" name="Google Shape;96;p23:notes">
            <a:extLst>
              <a:ext uri="{FF2B5EF4-FFF2-40B4-BE49-F238E27FC236}">
                <a16:creationId xmlns:a16="http://schemas.microsoft.com/office/drawing/2014/main" id="{2F1883EB-51A0-29F0-B44E-D9388D75DD98}"/>
              </a:ext>
            </a:extLst>
          </p:cNvPr>
          <p:cNvSpPr txBox="1">
            <a:spLocks noGrp="1"/>
          </p:cNvSpPr>
          <p:nvPr>
            <p:ph type="body" idx="1"/>
          </p:nvPr>
        </p:nvSpPr>
        <p:spPr>
          <a:noFill/>
          <a:ln/>
        </p:spPr>
        <p:txBody>
          <a:bodyPr spcFirstLastPara="1">
            <a:noAutofit/>
          </a:bodyPr>
          <a:lstStyle/>
          <a:p>
            <a:pPr marL="0" indent="0" eaLnBrk="1" fontAlgn="auto" hangingPunct="1">
              <a:spcBef>
                <a:spcPts val="0"/>
              </a:spcBef>
              <a:spcAft>
                <a:spcPts val="0"/>
              </a:spcAft>
              <a:buSzPts val="1100"/>
              <a:buFont typeface="Arial"/>
              <a:buNone/>
              <a:defRPr/>
            </a:pPr>
            <a:r>
              <a:rPr lang="en-US" sz="1100">
                <a:latin typeface="Times New Roman"/>
                <a:ea typeface="Times New Roman"/>
                <a:cs typeface="Times New Roman"/>
                <a:sym typeface="Times New Roman"/>
              </a:rPr>
              <a:t>The purpose of this activity is to introduce participants to the Checklist for Screening Clients Who Want to Initiate Use of the H-IUD, to provide an overview of its purpose, and to show how to use it. </a:t>
            </a:r>
            <a:endParaRPr lang="en-US" sz="1100">
              <a:sym typeface="Arial"/>
            </a:endParaRPr>
          </a:p>
          <a:p>
            <a:pPr marL="171450" indent="-171450" eaLnBrk="1" fontAlgn="auto" hangingPunct="1">
              <a:spcBef>
                <a:spcPts val="0"/>
              </a:spcBef>
              <a:spcAft>
                <a:spcPts val="0"/>
              </a:spcAft>
              <a:buSzPts val="1100"/>
              <a:buFont typeface="Arial"/>
              <a:buChar char="●"/>
              <a:defRPr/>
            </a:pPr>
            <a:r>
              <a:rPr lang="en-US" sz="1100">
                <a:latin typeface="Times New Roman"/>
                <a:ea typeface="Times New Roman"/>
                <a:cs typeface="Times New Roman"/>
                <a:sym typeface="Times New Roman"/>
              </a:rPr>
              <a:t>Distribute  the Handout #6 </a:t>
            </a:r>
            <a:r>
              <a:rPr lang="en-US" sz="1100" i="1">
                <a:latin typeface="Times New Roman"/>
                <a:ea typeface="Times New Roman"/>
                <a:cs typeface="Times New Roman"/>
                <a:sym typeface="Times New Roman"/>
              </a:rPr>
              <a:t>“Screening checklist for clients who want to initiate LNG IUD” </a:t>
            </a:r>
            <a:r>
              <a:rPr lang="en-US" sz="1100">
                <a:latin typeface="Times New Roman"/>
                <a:ea typeface="Times New Roman"/>
                <a:cs typeface="Times New Roman"/>
                <a:sym typeface="Times New Roman"/>
              </a:rPr>
              <a:t>to each participant. </a:t>
            </a:r>
            <a:endParaRPr lang="en-US" sz="1100">
              <a:sym typeface="Arial"/>
            </a:endParaRPr>
          </a:p>
          <a:p>
            <a:pPr marL="171450" indent="-171450" eaLnBrk="1" fontAlgn="auto" hangingPunct="1">
              <a:spcBef>
                <a:spcPts val="0"/>
              </a:spcBef>
              <a:spcAft>
                <a:spcPts val="0"/>
              </a:spcAft>
              <a:buSzPts val="1100"/>
              <a:buFont typeface="Arial"/>
              <a:buChar char="●"/>
              <a:defRPr/>
            </a:pPr>
            <a:r>
              <a:rPr lang="en-US" sz="1100">
                <a:latin typeface="Times New Roman"/>
                <a:ea typeface="Times New Roman"/>
                <a:cs typeface="Times New Roman"/>
                <a:sym typeface="Times New Roman"/>
              </a:rPr>
              <a:t>When introducing the checklist, explain that it should be used by providers to determine whether a client is medically eligible to use the method that she selected during an informed decision-making process. </a:t>
            </a:r>
            <a:endParaRPr lang="en-US" sz="1100">
              <a:sym typeface="Arial"/>
            </a:endParaRPr>
          </a:p>
          <a:p>
            <a:pPr marL="171450" indent="-171450" eaLnBrk="1" fontAlgn="auto" hangingPunct="1">
              <a:spcBef>
                <a:spcPts val="0"/>
              </a:spcBef>
              <a:spcAft>
                <a:spcPts val="0"/>
              </a:spcAft>
              <a:buSzPts val="1100"/>
              <a:buFont typeface="Arial"/>
              <a:buChar char="●"/>
              <a:defRPr/>
            </a:pPr>
            <a:r>
              <a:rPr lang="en-US" sz="1100">
                <a:latin typeface="Times New Roman"/>
                <a:ea typeface="Times New Roman"/>
                <a:cs typeface="Times New Roman"/>
                <a:sym typeface="Times New Roman"/>
              </a:rPr>
              <a:t>The questions 1-6 on the checklist allow a provider to determine with reasonable certainty that a client is not pregnant</a:t>
            </a:r>
            <a:endParaRPr lang="en-US" sz="1100">
              <a:sym typeface="Arial"/>
            </a:endParaRPr>
          </a:p>
          <a:p>
            <a:pPr marL="171450" indent="-171450" eaLnBrk="1" fontAlgn="auto" hangingPunct="1">
              <a:spcBef>
                <a:spcPts val="0"/>
              </a:spcBef>
              <a:spcAft>
                <a:spcPts val="0"/>
              </a:spcAft>
              <a:buSzPts val="1100"/>
              <a:buFont typeface="Arial"/>
              <a:buChar char="●"/>
              <a:defRPr/>
            </a:pPr>
            <a:r>
              <a:rPr lang="en-US" sz="1100">
                <a:latin typeface="Times New Roman"/>
                <a:ea typeface="Times New Roman"/>
                <a:cs typeface="Times New Roman"/>
                <a:sym typeface="Times New Roman"/>
              </a:rPr>
              <a:t>The questions 7-23 on the checklist identify women who have health conditions that make it unsafe for them to use H-IUDs (WHO category 3 and 4). </a:t>
            </a:r>
            <a:endParaRPr lang="en-US" sz="1100">
              <a:sym typeface="Arial"/>
            </a:endParaRPr>
          </a:p>
          <a:p>
            <a:pPr marL="171450" indent="-171450" eaLnBrk="1" fontAlgn="auto" hangingPunct="1">
              <a:spcBef>
                <a:spcPts val="0"/>
              </a:spcBef>
              <a:spcAft>
                <a:spcPts val="0"/>
              </a:spcAft>
              <a:buSzPts val="1100"/>
              <a:buFont typeface="Arial"/>
              <a:buChar char="●"/>
              <a:defRPr/>
            </a:pPr>
            <a:r>
              <a:rPr lang="en-US" sz="1100">
                <a:latin typeface="Times New Roman"/>
                <a:ea typeface="Times New Roman"/>
                <a:cs typeface="Times New Roman"/>
                <a:sym typeface="Times New Roman"/>
              </a:rPr>
              <a:t>To use the checklist, providers ask the questions on the checklist and follow the instructions based on the client’s responses.</a:t>
            </a:r>
            <a:endParaRPr lang="en-US" sz="1100">
              <a:sym typeface="Arial"/>
            </a:endParaRPr>
          </a:p>
          <a:p>
            <a:pPr marL="171450" indent="-101600" eaLnBrk="1" fontAlgn="auto" hangingPunct="1">
              <a:spcBef>
                <a:spcPts val="0"/>
              </a:spcBef>
              <a:spcAft>
                <a:spcPts val="0"/>
              </a:spcAft>
              <a:buSzPts val="1100"/>
              <a:buFont typeface="Arial"/>
              <a:buNone/>
              <a:defRPr/>
            </a:pPr>
            <a:endParaRPr lang="en-US" sz="1100" b="1">
              <a:latin typeface="Times New Roman"/>
              <a:ea typeface="Times New Roman"/>
              <a:cs typeface="Times New Roman"/>
              <a:sym typeface="Times New Roman"/>
            </a:endParaRPr>
          </a:p>
          <a:p>
            <a:pPr marL="0" indent="0" eaLnBrk="1" fontAlgn="auto" hangingPunct="1">
              <a:spcBef>
                <a:spcPts val="0"/>
              </a:spcBef>
              <a:spcAft>
                <a:spcPts val="0"/>
              </a:spcAft>
              <a:buSzPts val="1100"/>
              <a:buFont typeface="Arial"/>
              <a:buNone/>
              <a:defRPr/>
            </a:pPr>
            <a:r>
              <a:rPr lang="en-US" sz="1100" b="1">
                <a:latin typeface="Times New Roman"/>
                <a:ea typeface="Times New Roman"/>
                <a:cs typeface="Times New Roman"/>
                <a:sym typeface="Times New Roman"/>
              </a:rPr>
              <a:t>Refer to the Session Plan for the exercise on using the Checklist</a:t>
            </a:r>
            <a:endParaRPr lang="en-US" sz="1100">
              <a:sym typeface="Arial"/>
            </a:endParaRPr>
          </a:p>
        </p:txBody>
      </p:sp>
      <p:sp>
        <p:nvSpPr>
          <p:cNvPr id="25602" name="Google Shape;97;p23:notes">
            <a:extLst>
              <a:ext uri="{FF2B5EF4-FFF2-40B4-BE49-F238E27FC236}">
                <a16:creationId xmlns:a16="http://schemas.microsoft.com/office/drawing/2014/main" id="{D89EC0C2-AB0B-19DA-30E6-B7D730AF1753}"/>
              </a:ext>
            </a:extLst>
          </p:cNvPr>
          <p:cNvSpPr>
            <a:spLocks noGrp="1" noRot="1" noChangeAspect="1" noTextEdit="1"/>
          </p:cNvSpPr>
          <p:nvPr>
            <p:ph type="sldImg" idx="2"/>
          </p:nvPr>
        </p:nvSpPr>
        <p:spPr>
          <a:xfrm>
            <a:off x="1181100" y="696913"/>
            <a:ext cx="4648200" cy="3486150"/>
          </a:xfrm>
          <a:noFill/>
        </p:spPr>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7"/>
        <p:cNvGrpSpPr/>
        <p:nvPr/>
      </p:nvGrpSpPr>
      <p:grpSpPr>
        <a:xfrm>
          <a:off x="0" y="0"/>
          <a:ext cx="0" cy="0"/>
          <a:chOff x="0" y="0"/>
          <a:chExt cx="0" cy="0"/>
        </a:xfrm>
      </p:grpSpPr>
      <p:sp>
        <p:nvSpPr>
          <p:cNvPr id="178" name="Google Shape;178;p14: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79" name="Google Shape;179;p1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marR="0" lvl="0" indent="0" algn="l" rtl="0">
              <a:lnSpc>
                <a:spcPct val="95000"/>
              </a:lnSpc>
              <a:spcBef>
                <a:spcPts val="0"/>
              </a:spcBef>
              <a:spcAft>
                <a:spcPts val="0"/>
              </a:spcAft>
              <a:buNone/>
            </a:pPr>
            <a:r>
              <a:rPr lang="en-US" sz="1200" b="1">
                <a:solidFill>
                  <a:srgbClr val="182643"/>
                </a:solidFill>
                <a:latin typeface="Times New Roman"/>
                <a:ea typeface="Times New Roman"/>
                <a:cs typeface="Times New Roman"/>
                <a:sym typeface="Times New Roman"/>
              </a:rPr>
              <a:t>Medical Eligibility Criteria and Screening​ for PPIUD (15 mins)</a:t>
            </a:r>
            <a:endParaRPr sz="1200">
              <a:latin typeface="Times New Roman"/>
              <a:ea typeface="Times New Roman"/>
              <a:cs typeface="Times New Roman"/>
              <a:sym typeface="Times New Roman"/>
            </a:endParaRPr>
          </a:p>
          <a:p>
            <a:pPr marL="0" marR="0" lvl="0" indent="0" algn="l" rtl="0">
              <a:lnSpc>
                <a:spcPct val="95000"/>
              </a:lnSpc>
              <a:spcBef>
                <a:spcPts val="0"/>
              </a:spcBef>
              <a:spcAft>
                <a:spcPts val="0"/>
              </a:spcAft>
              <a:buNone/>
            </a:pPr>
            <a:r>
              <a:rPr lang="en-US" sz="1200">
                <a:solidFill>
                  <a:srgbClr val="000000"/>
                </a:solidFill>
                <a:latin typeface="Times New Roman"/>
                <a:ea typeface="Times New Roman"/>
                <a:cs typeface="Times New Roman"/>
                <a:sym typeface="Times New Roman"/>
              </a:rPr>
              <a:t> </a:t>
            </a:r>
            <a:endParaRPr sz="1200">
              <a:latin typeface="Times New Roman"/>
              <a:ea typeface="Times New Roman"/>
              <a:cs typeface="Times New Roman"/>
              <a:sym typeface="Times New Roman"/>
            </a:endParaRPr>
          </a:p>
          <a:p>
            <a:pPr marL="0" marR="0" lvl="0" indent="0" algn="l" rtl="0">
              <a:lnSpc>
                <a:spcPct val="95000"/>
              </a:lnSpc>
              <a:spcBef>
                <a:spcPts val="0"/>
              </a:spcBef>
              <a:spcAft>
                <a:spcPts val="0"/>
              </a:spcAft>
              <a:buNone/>
            </a:pPr>
            <a:r>
              <a:rPr lang="en-US" sz="1200" b="1" i="1">
                <a:solidFill>
                  <a:srgbClr val="000000"/>
                </a:solidFill>
                <a:latin typeface="Times New Roman"/>
                <a:ea typeface="Times New Roman"/>
                <a:cs typeface="Times New Roman"/>
                <a:sym typeface="Times New Roman"/>
              </a:rPr>
              <a:t>Discussion ​</a:t>
            </a:r>
            <a:endParaRPr sz="1200">
              <a:latin typeface="Times New Roman"/>
              <a:ea typeface="Times New Roman"/>
              <a:cs typeface="Times New Roman"/>
              <a:sym typeface="Times New Roman"/>
            </a:endParaRPr>
          </a:p>
          <a:p>
            <a:pPr marL="0" marR="0" lvl="0" indent="0" algn="l" rtl="0">
              <a:lnSpc>
                <a:spcPct val="95000"/>
              </a:lnSpc>
              <a:spcBef>
                <a:spcPts val="0"/>
              </a:spcBef>
              <a:spcAft>
                <a:spcPts val="0"/>
              </a:spcAft>
              <a:buNone/>
            </a:pPr>
            <a:r>
              <a:rPr lang="en-US" sz="1200">
                <a:solidFill>
                  <a:srgbClr val="000000"/>
                </a:solidFill>
                <a:latin typeface="Times New Roman"/>
                <a:ea typeface="Times New Roman"/>
                <a:cs typeface="Times New Roman"/>
                <a:sym typeface="Times New Roman"/>
              </a:rPr>
              <a:t> </a:t>
            </a:r>
            <a:endParaRPr sz="1200">
              <a:latin typeface="Times New Roman"/>
              <a:ea typeface="Times New Roman"/>
              <a:cs typeface="Times New Roman"/>
              <a:sym typeface="Times New Roman"/>
            </a:endParaRPr>
          </a:p>
          <a:p>
            <a:pPr marL="0" marR="0" lvl="0" indent="0" algn="l" rtl="0">
              <a:lnSpc>
                <a:spcPct val="95000"/>
              </a:lnSpc>
              <a:spcBef>
                <a:spcPts val="0"/>
              </a:spcBef>
              <a:spcAft>
                <a:spcPts val="0"/>
              </a:spcAft>
              <a:buNone/>
            </a:pPr>
            <a:r>
              <a:rPr lang="en-US" sz="1200">
                <a:solidFill>
                  <a:srgbClr val="000000"/>
                </a:solidFill>
                <a:latin typeface="Times New Roman"/>
                <a:ea typeface="Times New Roman"/>
                <a:cs typeface="Times New Roman"/>
                <a:sym typeface="Times New Roman"/>
              </a:rPr>
              <a:t>Recap the WHO MEC criteria and determine whether the participants understand these criteria and are comfortable using the MEC wheel and the digital app. ​</a:t>
            </a:r>
            <a:endParaRPr sz="1200">
              <a:latin typeface="Times New Roman"/>
              <a:ea typeface="Times New Roman"/>
              <a:cs typeface="Times New Roman"/>
              <a:sym typeface="Times New Roman"/>
            </a:endParaRPr>
          </a:p>
          <a:p>
            <a:pPr marL="0" lvl="0" indent="0" algn="l" rtl="0">
              <a:lnSpc>
                <a:spcPct val="95000"/>
              </a:lnSpc>
              <a:spcBef>
                <a:spcPts val="0"/>
              </a:spcBef>
              <a:spcAft>
                <a:spcPts val="0"/>
              </a:spcAft>
              <a:buNone/>
            </a:pPr>
            <a:r>
              <a:rPr lang="en-US" sz="1200">
                <a:latin typeface="Times New Roman"/>
                <a:ea typeface="Times New Roman"/>
                <a:cs typeface="Times New Roman"/>
                <a:sym typeface="Times New Roman"/>
              </a:rPr>
              <a:t>Go through the slide -</a:t>
            </a:r>
            <a:r>
              <a:rPr lang="en-US">
                <a:latin typeface="Times New Roman"/>
                <a:ea typeface="Times New Roman"/>
                <a:cs typeface="Times New Roman"/>
                <a:sym typeface="Times New Roman"/>
              </a:rPr>
              <a:t>14 </a:t>
            </a:r>
            <a:r>
              <a:rPr lang="en-US" sz="1200">
                <a:latin typeface="Times New Roman"/>
                <a:ea typeface="Times New Roman"/>
                <a:cs typeface="Times New Roman"/>
                <a:sym typeface="Times New Roman"/>
              </a:rPr>
              <a:t>and discuss the criteria and conditions eligible for safe use of IUDs in the immediate postpartum period. </a:t>
            </a:r>
            <a:r>
              <a:rPr lang="en-US" sz="1200" u="sng">
                <a:solidFill>
                  <a:srgbClr val="0000FF"/>
                </a:solidFill>
                <a:latin typeface="Calibri"/>
                <a:ea typeface="Calibri"/>
                <a:cs typeface="Calibri"/>
                <a:sym typeface="Calibri"/>
                <a:hlinkClick r:id="rId3">
                  <a:extLst>
                    <a:ext uri="{A12FA001-AC4F-418D-AE19-62706E023703}">
                      <ahyp:hlinkClr xmlns:ahyp="http://schemas.microsoft.com/office/drawing/2018/hyperlinkcolor" val="tx"/>
                    </a:ext>
                  </a:extLst>
                </a:hlinkClick>
              </a:rPr>
              <a:t>New app for WHO's Medical eligibility criteria for </a:t>
            </a:r>
            <a:r>
              <a:rPr lang="en-US" sz="1200" u="sng">
                <a:solidFill>
                  <a:srgbClr val="0000FF"/>
                </a:solidFill>
                <a:latin typeface="Calibri"/>
                <a:ea typeface="Calibri"/>
                <a:cs typeface="Calibri"/>
                <a:sym typeface="Calibri"/>
              </a:rPr>
              <a:t>contraceptive use</a:t>
            </a:r>
            <a:r>
              <a:rPr lang="en-US" u="sng">
                <a:solidFill>
                  <a:srgbClr val="0000FF"/>
                </a:solidFill>
                <a:latin typeface="Calibri"/>
                <a:ea typeface="Calibri"/>
                <a:cs typeface="Calibri"/>
                <a:sym typeface="Calibri"/>
              </a:rPr>
              <a:t> </a:t>
            </a:r>
            <a:endParaRPr sz="1200">
              <a:latin typeface="Times New Roman"/>
              <a:ea typeface="Times New Roman"/>
              <a:cs typeface="Times New Roman"/>
              <a:sym typeface="Times New Roman"/>
            </a:endParaRPr>
          </a:p>
          <a:p>
            <a:pPr marL="0" marR="0" lvl="0" indent="0" algn="l" rtl="0">
              <a:lnSpc>
                <a:spcPct val="95000"/>
              </a:lnSpc>
              <a:spcBef>
                <a:spcPts val="0"/>
              </a:spcBef>
              <a:spcAft>
                <a:spcPts val="0"/>
              </a:spcAft>
              <a:buNone/>
            </a:pPr>
            <a:r>
              <a:rPr lang="en-US" sz="900">
                <a:solidFill>
                  <a:srgbClr val="000000"/>
                </a:solidFill>
                <a:latin typeface="Times New Roman"/>
                <a:ea typeface="Times New Roman"/>
                <a:cs typeface="Times New Roman"/>
                <a:sym typeface="Times New Roman"/>
              </a:rPr>
              <a:t> </a:t>
            </a:r>
            <a:endParaRPr sz="1200">
              <a:latin typeface="Times New Roman"/>
              <a:ea typeface="Times New Roman"/>
              <a:cs typeface="Times New Roman"/>
              <a:sym typeface="Times New Roman"/>
            </a:endParaRPr>
          </a:p>
          <a:p>
            <a:pPr marL="0" indent="0">
              <a:lnSpc>
                <a:spcPct val="95000"/>
              </a:lnSpc>
              <a:buNone/>
            </a:pPr>
            <a:r>
              <a:rPr lang="en-US" sz="1200" b="1">
                <a:solidFill>
                  <a:srgbClr val="000000"/>
                </a:solidFill>
                <a:latin typeface="Times New Roman"/>
                <a:ea typeface="Times New Roman"/>
                <a:cs typeface="Times New Roman"/>
                <a:sym typeface="Times New Roman"/>
              </a:rPr>
              <a:t>Distribute </a:t>
            </a:r>
            <a:r>
              <a:rPr lang="en-US" b="1">
                <a:solidFill>
                  <a:srgbClr val="000000"/>
                </a:solidFill>
                <a:latin typeface="Times New Roman"/>
                <a:ea typeface="Times New Roman"/>
                <a:cs typeface="Times New Roman"/>
                <a:sym typeface="Times New Roman"/>
              </a:rPr>
              <a:t>handout # 8the</a:t>
            </a:r>
            <a:r>
              <a:rPr lang="en-US" b="1">
                <a:latin typeface="Times New Roman"/>
                <a:ea typeface="Times New Roman"/>
                <a:cs typeface="Times New Roman"/>
                <a:sym typeface="Times New Roman"/>
              </a:rPr>
              <a:t> CL </a:t>
            </a:r>
            <a:r>
              <a:rPr lang="en-US" b="1">
                <a:solidFill>
                  <a:srgbClr val="000000"/>
                </a:solidFill>
                <a:latin typeface="Times New Roman"/>
                <a:ea typeface="Times New Roman"/>
                <a:cs typeface="Times New Roman"/>
                <a:sym typeface="Times New Roman"/>
              </a:rPr>
              <a:t> </a:t>
            </a:r>
            <a:r>
              <a:rPr lang="en-US" sz="1200" b="1">
                <a:solidFill>
                  <a:srgbClr val="000000"/>
                </a:solidFill>
                <a:latin typeface="Times New Roman"/>
                <a:ea typeface="Times New Roman"/>
                <a:cs typeface="Times New Roman"/>
                <a:sym typeface="Times New Roman"/>
              </a:rPr>
              <a:t>for Pre-insertion screening for PPIUD</a:t>
            </a:r>
            <a:r>
              <a:rPr lang="en-US" sz="1200">
                <a:solidFill>
                  <a:srgbClr val="000000"/>
                </a:solidFill>
                <a:latin typeface="Times New Roman"/>
                <a:ea typeface="Times New Roman"/>
                <a:cs typeface="Times New Roman"/>
                <a:sym typeface="Times New Roman"/>
              </a:rPr>
              <a:t> ​ and review the conditions that contradict the insertion of IUDs in the postpartum period If the woman has any of these conditions, counsel her for an alternate method. If she insists on having an IUD, ask her to come back after 4 weeks. These conditions include:</a:t>
            </a:r>
            <a:endParaRPr sz="1200">
              <a:latin typeface="Times New Roman"/>
              <a:ea typeface="Times New Roman"/>
              <a:cs typeface="Times New Roman"/>
              <a:sym typeface="Times New Roman"/>
            </a:endParaRPr>
          </a:p>
          <a:p>
            <a:pPr marL="342900" marR="0" lvl="0" indent="-342900" algn="l" rtl="0">
              <a:lnSpc>
                <a:spcPct val="95000"/>
              </a:lnSpc>
              <a:spcBef>
                <a:spcPts val="0"/>
              </a:spcBef>
              <a:spcAft>
                <a:spcPts val="0"/>
              </a:spcAft>
              <a:buClr>
                <a:srgbClr val="000000"/>
              </a:buClr>
              <a:buSzPts val="1200"/>
              <a:buFont typeface="Arial"/>
              <a:buChar char="●"/>
            </a:pPr>
            <a:r>
              <a:rPr lang="en-US" sz="1200">
                <a:solidFill>
                  <a:srgbClr val="000000"/>
                </a:solidFill>
                <a:latin typeface="Noto Sans Symbols"/>
                <a:ea typeface="Noto Sans Symbols"/>
                <a:cs typeface="Noto Sans Symbols"/>
                <a:sym typeface="Noto Sans Symbols"/>
              </a:rPr>
              <a:t>Chorioamnionitis​</a:t>
            </a:r>
            <a:endParaRPr sz="1200">
              <a:latin typeface="Times New Roman"/>
              <a:ea typeface="Times New Roman"/>
              <a:cs typeface="Times New Roman"/>
              <a:sym typeface="Times New Roman"/>
            </a:endParaRPr>
          </a:p>
          <a:p>
            <a:pPr marL="342900" lvl="0" indent="-342900" algn="l" rtl="0">
              <a:lnSpc>
                <a:spcPct val="95000"/>
              </a:lnSpc>
              <a:spcBef>
                <a:spcPts val="0"/>
              </a:spcBef>
              <a:spcAft>
                <a:spcPts val="0"/>
              </a:spcAft>
              <a:buClr>
                <a:srgbClr val="000000"/>
              </a:buClr>
              <a:buSzPts val="1200"/>
              <a:buFont typeface="Arial"/>
              <a:buChar char="●"/>
            </a:pPr>
            <a:r>
              <a:rPr lang="en-US" sz="1200">
                <a:solidFill>
                  <a:srgbClr val="000000"/>
                </a:solidFill>
                <a:latin typeface="Noto Sans Symbols"/>
                <a:ea typeface="Noto Sans Symbols"/>
                <a:cs typeface="Noto Sans Symbols"/>
                <a:sym typeface="Noto Sans Symbols"/>
              </a:rPr>
              <a:t>Postpartum endometritis/metritis</a:t>
            </a:r>
            <a:r>
              <a:rPr lang="en-US">
                <a:solidFill>
                  <a:srgbClr val="000000"/>
                </a:solidFill>
                <a:latin typeface="Noto Sans Symbols"/>
                <a:ea typeface="Noto Sans Symbols"/>
                <a:cs typeface="Noto Sans Symbols"/>
                <a:sym typeface="Noto Sans Symbols"/>
              </a:rPr>
              <a:t> </a:t>
            </a:r>
            <a:r>
              <a:rPr lang="en-US" sz="1200">
                <a:solidFill>
                  <a:srgbClr val="000000"/>
                </a:solidFill>
                <a:latin typeface="Noto Sans Symbols"/>
                <a:ea typeface="Noto Sans Symbols"/>
                <a:cs typeface="Noto Sans Symbols"/>
                <a:sym typeface="Noto Sans Symbols"/>
              </a:rPr>
              <a:t> ​</a:t>
            </a:r>
            <a:endParaRPr sz="1200">
              <a:latin typeface="Times New Roman"/>
              <a:ea typeface="Times New Roman"/>
              <a:cs typeface="Times New Roman"/>
              <a:sym typeface="Times New Roman"/>
            </a:endParaRPr>
          </a:p>
          <a:p>
            <a:pPr marL="342900" lvl="0" indent="-342900" algn="l" rtl="0">
              <a:lnSpc>
                <a:spcPct val="95000"/>
              </a:lnSpc>
              <a:spcBef>
                <a:spcPts val="0"/>
              </a:spcBef>
              <a:spcAft>
                <a:spcPts val="0"/>
              </a:spcAft>
              <a:buClr>
                <a:srgbClr val="000000"/>
              </a:buClr>
              <a:buSzPts val="1200"/>
              <a:buFont typeface="Arial"/>
              <a:buChar char="●"/>
            </a:pPr>
            <a:r>
              <a:rPr lang="en-US" sz="1200">
                <a:solidFill>
                  <a:srgbClr val="000000"/>
                </a:solidFill>
                <a:latin typeface="Noto Sans Symbols"/>
                <a:ea typeface="Noto Sans Symbols"/>
                <a:cs typeface="Noto Sans Symbols"/>
                <a:sym typeface="Noto Sans Symbols"/>
              </a:rPr>
              <a:t>Puerperal sepsis</a:t>
            </a:r>
            <a:r>
              <a:rPr lang="en-US">
                <a:solidFill>
                  <a:srgbClr val="000000"/>
                </a:solidFill>
                <a:latin typeface="Noto Sans Symbols"/>
                <a:ea typeface="Noto Sans Symbols"/>
                <a:cs typeface="Noto Sans Symbols"/>
                <a:sym typeface="Noto Sans Symbols"/>
              </a:rPr>
              <a:t> </a:t>
            </a:r>
            <a:endParaRPr sz="1200">
              <a:solidFill>
                <a:srgbClr val="000000"/>
              </a:solidFill>
              <a:latin typeface="Noto Sans Symbols"/>
              <a:ea typeface="Noto Sans Symbols"/>
              <a:cs typeface="Noto Sans Symbols"/>
              <a:sym typeface="Noto Sans Symbols"/>
            </a:endParaRPr>
          </a:p>
          <a:p>
            <a:pPr marL="342900" marR="0" lvl="0" indent="-342900" algn="l" rtl="0">
              <a:lnSpc>
                <a:spcPct val="95000"/>
              </a:lnSpc>
              <a:spcBef>
                <a:spcPts val="0"/>
              </a:spcBef>
              <a:spcAft>
                <a:spcPts val="0"/>
              </a:spcAft>
              <a:buClr>
                <a:srgbClr val="000000"/>
              </a:buClr>
              <a:buSzPts val="1200"/>
              <a:buFont typeface="Arial"/>
              <a:buChar char="●"/>
            </a:pPr>
            <a:r>
              <a:rPr lang="en-US" sz="1200">
                <a:solidFill>
                  <a:srgbClr val="000000"/>
                </a:solidFill>
                <a:latin typeface="Noto Sans Symbols"/>
                <a:ea typeface="Noto Sans Symbols"/>
                <a:cs typeface="Noto Sans Symbols"/>
                <a:sym typeface="Noto Sans Symbols"/>
              </a:rPr>
              <a:t>More than 18 hours from rupture of membranes to delivery of the baby​</a:t>
            </a:r>
            <a:endParaRPr sz="1200">
              <a:latin typeface="Times New Roman"/>
              <a:ea typeface="Times New Roman"/>
              <a:cs typeface="Times New Roman"/>
              <a:sym typeface="Times New Roman"/>
            </a:endParaRPr>
          </a:p>
          <a:p>
            <a:pPr marL="342900" marR="0" lvl="0" indent="-342900" algn="l" rtl="0">
              <a:lnSpc>
                <a:spcPct val="95000"/>
              </a:lnSpc>
              <a:spcBef>
                <a:spcPts val="0"/>
              </a:spcBef>
              <a:spcAft>
                <a:spcPts val="0"/>
              </a:spcAft>
              <a:buClr>
                <a:srgbClr val="000000"/>
              </a:buClr>
              <a:buSzPts val="1200"/>
              <a:buFont typeface="Arial"/>
              <a:buChar char="●"/>
            </a:pPr>
            <a:r>
              <a:rPr lang="en-US" sz="1200">
                <a:solidFill>
                  <a:srgbClr val="000000"/>
                </a:solidFill>
                <a:latin typeface="Noto Sans Symbols"/>
                <a:ea typeface="Noto Sans Symbols"/>
                <a:cs typeface="Noto Sans Symbols"/>
                <a:sym typeface="Noto Sans Symbols"/>
              </a:rPr>
              <a:t>Unresolved postpartum hemorrhage​</a:t>
            </a:r>
            <a:endParaRPr sz="1200">
              <a:latin typeface="Times New Roman"/>
              <a:ea typeface="Times New Roman"/>
              <a:cs typeface="Times New Roman"/>
              <a:sym typeface="Times New Roman"/>
            </a:endParaRPr>
          </a:p>
          <a:p>
            <a:pPr marL="342900" marR="0" lvl="0" indent="-342900" algn="l" rtl="0">
              <a:lnSpc>
                <a:spcPct val="95000"/>
              </a:lnSpc>
              <a:spcBef>
                <a:spcPts val="0"/>
              </a:spcBef>
              <a:spcAft>
                <a:spcPts val="0"/>
              </a:spcAft>
              <a:buClr>
                <a:srgbClr val="000000"/>
              </a:buClr>
              <a:buSzPts val="1200"/>
              <a:buFont typeface="Arial"/>
              <a:buChar char="●"/>
            </a:pPr>
            <a:r>
              <a:rPr lang="en-US" sz="1200">
                <a:solidFill>
                  <a:srgbClr val="000000"/>
                </a:solidFill>
                <a:latin typeface="Noto Sans Symbols"/>
                <a:ea typeface="Noto Sans Symbols"/>
                <a:cs typeface="Noto Sans Symbols"/>
                <a:sym typeface="Noto Sans Symbols"/>
              </a:rPr>
              <a:t>Extensive genital trauma, the repair of which would be disrupted by the postpartum placement of the IUD​</a:t>
            </a:r>
            <a:endParaRPr sz="1200">
              <a:latin typeface="Times New Roman"/>
              <a:ea typeface="Times New Roman"/>
              <a:cs typeface="Times New Roman"/>
              <a:sym typeface="Times New Roman"/>
            </a:endParaRPr>
          </a:p>
          <a:p>
            <a:pPr marL="0" marR="0" lvl="0" indent="0" algn="l" rtl="0">
              <a:lnSpc>
                <a:spcPct val="95000"/>
              </a:lnSpc>
              <a:spcBef>
                <a:spcPts val="0"/>
              </a:spcBef>
              <a:spcAft>
                <a:spcPts val="0"/>
              </a:spcAft>
              <a:buNone/>
            </a:pPr>
            <a:r>
              <a:rPr lang="en-US" sz="1200" b="1">
                <a:solidFill>
                  <a:srgbClr val="000000"/>
                </a:solidFill>
                <a:latin typeface="Times New Roman"/>
                <a:ea typeface="Times New Roman"/>
                <a:cs typeface="Times New Roman"/>
                <a:sym typeface="Times New Roman"/>
              </a:rPr>
              <a:t> </a:t>
            </a:r>
            <a:endParaRPr sz="1200">
              <a:latin typeface="Times New Roman"/>
              <a:ea typeface="Times New Roman"/>
              <a:cs typeface="Times New Roman"/>
              <a:sym typeface="Times New Roman"/>
            </a:endParaRPr>
          </a:p>
          <a:p>
            <a:pPr marL="0" lvl="0" indent="0" algn="l" rtl="0">
              <a:lnSpc>
                <a:spcPct val="95000"/>
              </a:lnSpc>
              <a:spcBef>
                <a:spcPts val="0"/>
              </a:spcBef>
              <a:spcAft>
                <a:spcPts val="0"/>
              </a:spcAft>
              <a:buClr>
                <a:schemeClr val="dk1"/>
              </a:buClr>
              <a:buSzPts val="1200"/>
              <a:buFont typeface="Times New Roman"/>
              <a:buNone/>
            </a:pPr>
            <a:endParaRPr/>
          </a:p>
        </p:txBody>
      </p:sp>
      <p:sp>
        <p:nvSpPr>
          <p:cNvPr id="180" name="Google Shape;180;p14: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400"/>
              <a:buFont typeface="Arial"/>
              <a:buNone/>
            </a:pPr>
            <a:fld id="{00000000-1234-1234-1234-123412341234}" type="slidenum">
              <a:rPr lang="en-US" sz="1400" b="0" i="0" u="none" strike="noStrike" cap="none">
                <a:solidFill>
                  <a:srgbClr val="000000"/>
                </a:solidFill>
                <a:latin typeface="Arial"/>
                <a:ea typeface="Arial"/>
                <a:cs typeface="Arial"/>
                <a:sym typeface="Arial"/>
              </a:rPr>
              <a:t>15</a:t>
            </a:fld>
            <a:endParaRPr sz="1400" b="0" i="0" u="none" strike="noStrike" cap="none">
              <a:solidFill>
                <a:srgbClr val="000000"/>
              </a:solidFill>
              <a:latin typeface="Arial"/>
              <a:ea typeface="Arial"/>
              <a:cs typeface="Arial"/>
              <a:sym typeface="Arial"/>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Clip Art and Text" type="clipArtAndTx">
  <p:cSld name="CLIPART_AND_TEXT">
    <p:spTree>
      <p:nvGrpSpPr>
        <p:cNvPr id="1" name="Shape 10"/>
        <p:cNvGrpSpPr/>
        <p:nvPr/>
      </p:nvGrpSpPr>
      <p:grpSpPr>
        <a:xfrm>
          <a:off x="0" y="0"/>
          <a:ext cx="0" cy="0"/>
          <a:chOff x="0" y="0"/>
          <a:chExt cx="0" cy="0"/>
        </a:xfrm>
      </p:grpSpPr>
      <p:sp>
        <p:nvSpPr>
          <p:cNvPr id="11" name="Google Shape;11;p13"/>
          <p:cNvSpPr txBox="1">
            <a:spLocks noGrp="1"/>
          </p:cNvSpPr>
          <p:nvPr>
            <p:ph type="title"/>
          </p:nvPr>
        </p:nvSpPr>
        <p:spPr>
          <a:xfrm>
            <a:off x="457200" y="252413"/>
            <a:ext cx="8229600" cy="1143000"/>
          </a:xfrm>
          <a:prstGeom prst="rect">
            <a:avLst/>
          </a:prstGeom>
          <a:noFill/>
          <a:ln>
            <a:noFill/>
          </a:ln>
        </p:spPr>
        <p:txBody>
          <a:bodyPr spcFirstLastPara="1">
            <a:noAutofit/>
          </a:bodyPr>
          <a:lstStyle>
            <a:lvl1pPr lvl="0" algn="l">
              <a:lnSpc>
                <a:spcPct val="85000"/>
              </a:lnSpc>
              <a:spcBef>
                <a:spcPts val="0"/>
              </a:spcBef>
              <a:spcAft>
                <a:spcPts val="0"/>
              </a:spcAft>
              <a:buSzPts val="1400"/>
              <a:buNone/>
              <a:defRPr>
                <a:solidFill>
                  <a:srgbClr val="000000"/>
                </a:solidFill>
              </a:defRPr>
            </a:lvl1pPr>
            <a:lvl2pPr lvl="1" algn="l">
              <a:lnSpc>
                <a:spcPct val="85000"/>
              </a:lnSpc>
              <a:spcBef>
                <a:spcPts val="0"/>
              </a:spcBef>
              <a:spcAft>
                <a:spcPts val="0"/>
              </a:spcAft>
              <a:buSzPts val="1400"/>
              <a:buNone/>
              <a:defRPr/>
            </a:lvl2pPr>
            <a:lvl3pPr lvl="2" algn="l">
              <a:lnSpc>
                <a:spcPct val="85000"/>
              </a:lnSpc>
              <a:spcBef>
                <a:spcPts val="0"/>
              </a:spcBef>
              <a:spcAft>
                <a:spcPts val="0"/>
              </a:spcAft>
              <a:buSzPts val="1400"/>
              <a:buNone/>
              <a:defRPr/>
            </a:lvl3pPr>
            <a:lvl4pPr lvl="3" algn="l">
              <a:lnSpc>
                <a:spcPct val="85000"/>
              </a:lnSpc>
              <a:spcBef>
                <a:spcPts val="0"/>
              </a:spcBef>
              <a:spcAft>
                <a:spcPts val="0"/>
              </a:spcAft>
              <a:buSzPts val="1400"/>
              <a:buNone/>
              <a:defRPr/>
            </a:lvl4pPr>
            <a:lvl5pPr lvl="4" algn="l">
              <a:lnSpc>
                <a:spcPct val="85000"/>
              </a:lnSpc>
              <a:spcBef>
                <a:spcPts val="0"/>
              </a:spcBef>
              <a:spcAft>
                <a:spcPts val="0"/>
              </a:spcAft>
              <a:buSzPts val="1400"/>
              <a:buNone/>
              <a:defRPr/>
            </a:lvl5pPr>
            <a:lvl6pPr lvl="5" algn="l">
              <a:lnSpc>
                <a:spcPct val="85000"/>
              </a:lnSpc>
              <a:spcBef>
                <a:spcPts val="0"/>
              </a:spcBef>
              <a:spcAft>
                <a:spcPts val="0"/>
              </a:spcAft>
              <a:buSzPts val="1400"/>
              <a:buNone/>
              <a:defRPr/>
            </a:lvl6pPr>
            <a:lvl7pPr lvl="6" algn="l">
              <a:lnSpc>
                <a:spcPct val="85000"/>
              </a:lnSpc>
              <a:spcBef>
                <a:spcPts val="0"/>
              </a:spcBef>
              <a:spcAft>
                <a:spcPts val="0"/>
              </a:spcAft>
              <a:buSzPts val="1400"/>
              <a:buNone/>
              <a:defRPr/>
            </a:lvl7pPr>
            <a:lvl8pPr lvl="7" algn="l">
              <a:lnSpc>
                <a:spcPct val="85000"/>
              </a:lnSpc>
              <a:spcBef>
                <a:spcPts val="0"/>
              </a:spcBef>
              <a:spcAft>
                <a:spcPts val="0"/>
              </a:spcAft>
              <a:buSzPts val="1400"/>
              <a:buNone/>
              <a:defRPr/>
            </a:lvl8pPr>
            <a:lvl9pPr lvl="8" algn="l">
              <a:lnSpc>
                <a:spcPct val="85000"/>
              </a:lnSpc>
              <a:spcBef>
                <a:spcPts val="0"/>
              </a:spcBef>
              <a:spcAft>
                <a:spcPts val="0"/>
              </a:spcAft>
              <a:buSzPts val="1400"/>
              <a:buNone/>
              <a:defRPr/>
            </a:lvl9pPr>
          </a:lstStyle>
          <a:p>
            <a:endParaRPr/>
          </a:p>
        </p:txBody>
      </p:sp>
      <p:sp>
        <p:nvSpPr>
          <p:cNvPr id="12" name="Google Shape;12;p13"/>
          <p:cNvSpPr>
            <a:spLocks noGrp="1"/>
          </p:cNvSpPr>
          <p:nvPr>
            <p:ph type="clipArt" idx="2"/>
          </p:nvPr>
        </p:nvSpPr>
        <p:spPr>
          <a:xfrm>
            <a:off x="457200" y="1600200"/>
            <a:ext cx="4038600" cy="4525963"/>
          </a:xfrm>
          <a:prstGeom prst="rect">
            <a:avLst/>
          </a:prstGeom>
          <a:noFill/>
          <a:ln>
            <a:noFill/>
          </a:ln>
        </p:spPr>
        <p:txBody>
          <a:bodyPr spcFirstLastPara="1">
            <a:noAutofit/>
          </a:bodyPr>
          <a:lstStyle>
            <a:lvl1pPr marR="0" lvl="0" algn="l" rtl="0">
              <a:lnSpc>
                <a:spcPct val="100000"/>
              </a:lnSpc>
              <a:spcBef>
                <a:spcPts val="640"/>
              </a:spcBef>
              <a:spcAft>
                <a:spcPts val="0"/>
              </a:spcAft>
              <a:buClr>
                <a:srgbClr val="000000"/>
              </a:buClr>
              <a:buSzPts val="3200"/>
              <a:buFont typeface="Arial"/>
              <a:buChar char="•"/>
              <a:defRPr sz="3200" b="0" i="0" u="none" strike="noStrike" cap="none">
                <a:solidFill>
                  <a:srgbClr val="000000"/>
                </a:solidFill>
                <a:latin typeface="Arial"/>
                <a:ea typeface="Arial"/>
                <a:cs typeface="Arial"/>
                <a:sym typeface="Arial"/>
              </a:defRPr>
            </a:lvl1pPr>
            <a:lvl2pPr marR="0" lvl="1" algn="l" rtl="0">
              <a:lnSpc>
                <a:spcPct val="100000"/>
              </a:lnSpc>
              <a:spcBef>
                <a:spcPts val="560"/>
              </a:spcBef>
              <a:spcAft>
                <a:spcPts val="0"/>
              </a:spcAft>
              <a:buClr>
                <a:srgbClr val="000000"/>
              </a:buClr>
              <a:buSzPts val="2800"/>
              <a:buFont typeface="Arial"/>
              <a:buChar char="–"/>
              <a:defRPr sz="2800" b="0" i="0" u="none" strike="noStrike" cap="none">
                <a:solidFill>
                  <a:srgbClr val="000000"/>
                </a:solidFill>
                <a:latin typeface="Arial"/>
                <a:ea typeface="Arial"/>
                <a:cs typeface="Arial"/>
                <a:sym typeface="Arial"/>
              </a:defRPr>
            </a:lvl2pPr>
            <a:lvl3pPr marR="0" lvl="2" algn="l" rtl="0">
              <a:lnSpc>
                <a:spcPct val="100000"/>
              </a:lnSpc>
              <a:spcBef>
                <a:spcPts val="480"/>
              </a:spcBef>
              <a:spcAft>
                <a:spcPts val="0"/>
              </a:spcAft>
              <a:buClr>
                <a:srgbClr val="000000"/>
              </a:buClr>
              <a:buSzPts val="2400"/>
              <a:buFont typeface="Arial"/>
              <a:buChar char="•"/>
              <a:defRPr sz="2400" b="0" i="0" u="none" strike="noStrike" cap="none">
                <a:solidFill>
                  <a:srgbClr val="000000"/>
                </a:solidFill>
                <a:latin typeface="Arial"/>
                <a:ea typeface="Arial"/>
                <a:cs typeface="Arial"/>
                <a:sym typeface="Arial"/>
              </a:defRPr>
            </a:lvl3pPr>
            <a:lvl4pPr marR="0" lvl="3" algn="l" rtl="0">
              <a:lnSpc>
                <a:spcPct val="100000"/>
              </a:lnSpc>
              <a:spcBef>
                <a:spcPts val="400"/>
              </a:spcBef>
              <a:spcAft>
                <a:spcPts val="0"/>
              </a:spcAft>
              <a:buClr>
                <a:srgbClr val="000000"/>
              </a:buClr>
              <a:buSzPts val="2000"/>
              <a:buFont typeface="Arial"/>
              <a:buChar char="–"/>
              <a:defRPr sz="2000" b="0" i="0" u="none" strike="noStrike" cap="none">
                <a:solidFill>
                  <a:srgbClr val="000000"/>
                </a:solidFill>
                <a:latin typeface="Arial"/>
                <a:ea typeface="Arial"/>
                <a:cs typeface="Arial"/>
                <a:sym typeface="Arial"/>
              </a:defRPr>
            </a:lvl4pPr>
            <a:lvl5pPr marR="0" lvl="4" algn="l" rtl="0">
              <a:lnSpc>
                <a:spcPct val="100000"/>
              </a:lnSpc>
              <a:spcBef>
                <a:spcPts val="400"/>
              </a:spcBef>
              <a:spcAft>
                <a:spcPts val="0"/>
              </a:spcAft>
              <a:buClr>
                <a:srgbClr val="000000"/>
              </a:buClr>
              <a:buSzPts val="2000"/>
              <a:buFont typeface="Arial"/>
              <a:buChar char="»"/>
              <a:defRPr sz="2000" b="0" i="0" u="none" strike="noStrike" cap="none">
                <a:solidFill>
                  <a:srgbClr val="000000"/>
                </a:solidFill>
                <a:latin typeface="Arial"/>
                <a:ea typeface="Arial"/>
                <a:cs typeface="Arial"/>
                <a:sym typeface="Arial"/>
              </a:defRPr>
            </a:lvl5pPr>
            <a:lvl6pPr marR="0" lvl="5"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R="0" lvl="6"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R="0" lvl="7"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R="0" lvl="8"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pPr lvl="0"/>
            <a:endParaRPr noProof="0">
              <a:sym typeface="Arial"/>
            </a:endParaRPr>
          </a:p>
        </p:txBody>
      </p:sp>
      <p:sp>
        <p:nvSpPr>
          <p:cNvPr id="13" name="Google Shape;13;p13"/>
          <p:cNvSpPr txBox="1">
            <a:spLocks noGrp="1"/>
          </p:cNvSpPr>
          <p:nvPr>
            <p:ph type="body" idx="1"/>
          </p:nvPr>
        </p:nvSpPr>
        <p:spPr>
          <a:xfrm>
            <a:off x="4648200" y="1600200"/>
            <a:ext cx="4038600" cy="4525963"/>
          </a:xfrm>
          <a:prstGeom prst="rect">
            <a:avLst/>
          </a:prstGeom>
          <a:noFill/>
          <a:ln>
            <a:noFill/>
          </a:ln>
        </p:spPr>
        <p:txBody>
          <a:bodyPr spcFirstLastPara="1">
            <a:noAutofit/>
          </a:bodyPr>
          <a:lstStyle>
            <a:lvl1pPr marL="457200" lvl="0" indent="-431800" algn="l">
              <a:lnSpc>
                <a:spcPct val="100000"/>
              </a:lnSpc>
              <a:spcBef>
                <a:spcPts val="640"/>
              </a:spcBef>
              <a:spcAft>
                <a:spcPts val="0"/>
              </a:spcAft>
              <a:buClr>
                <a:srgbClr val="000000"/>
              </a:buClr>
              <a:buSzPts val="3200"/>
              <a:buFont typeface="Arial"/>
              <a:buChar char="•"/>
              <a:defRPr>
                <a:solidFill>
                  <a:srgbClr val="000000"/>
                </a:solidFill>
              </a:defRPr>
            </a:lvl1pPr>
            <a:lvl2pPr marL="914400" lvl="1" indent="-406400" algn="l">
              <a:lnSpc>
                <a:spcPct val="100000"/>
              </a:lnSpc>
              <a:spcBef>
                <a:spcPts val="560"/>
              </a:spcBef>
              <a:spcAft>
                <a:spcPts val="0"/>
              </a:spcAft>
              <a:buClr>
                <a:srgbClr val="000000"/>
              </a:buClr>
              <a:buSzPts val="2800"/>
              <a:buFont typeface="Arial"/>
              <a:buChar char="–"/>
              <a:defRPr>
                <a:solidFill>
                  <a:srgbClr val="000000"/>
                </a:solidFill>
              </a:defRPr>
            </a:lvl2pPr>
            <a:lvl3pPr marL="1371600" lvl="2" indent="-381000" algn="l">
              <a:lnSpc>
                <a:spcPct val="100000"/>
              </a:lnSpc>
              <a:spcBef>
                <a:spcPts val="480"/>
              </a:spcBef>
              <a:spcAft>
                <a:spcPts val="0"/>
              </a:spcAft>
              <a:buClr>
                <a:srgbClr val="000000"/>
              </a:buClr>
              <a:buSzPts val="2400"/>
              <a:buFont typeface="Arial"/>
              <a:buChar char="•"/>
              <a:defRPr>
                <a:solidFill>
                  <a:srgbClr val="000000"/>
                </a:solidFill>
              </a:defRPr>
            </a:lvl3pPr>
            <a:lvl4pPr marL="1828800" lvl="3" indent="-355600" algn="l">
              <a:lnSpc>
                <a:spcPct val="100000"/>
              </a:lnSpc>
              <a:spcBef>
                <a:spcPts val="400"/>
              </a:spcBef>
              <a:spcAft>
                <a:spcPts val="0"/>
              </a:spcAft>
              <a:buClr>
                <a:srgbClr val="000000"/>
              </a:buClr>
              <a:buSzPts val="2000"/>
              <a:buFont typeface="Arial"/>
              <a:buChar char="–"/>
              <a:defRPr>
                <a:solidFill>
                  <a:srgbClr val="000000"/>
                </a:solidFill>
              </a:defRPr>
            </a:lvl4pPr>
            <a:lvl5pPr marL="2286000" lvl="4" indent="-355600" algn="l">
              <a:lnSpc>
                <a:spcPct val="100000"/>
              </a:lnSpc>
              <a:spcBef>
                <a:spcPts val="400"/>
              </a:spcBef>
              <a:spcAft>
                <a:spcPts val="0"/>
              </a:spcAft>
              <a:buClr>
                <a:srgbClr val="000000"/>
              </a:buClr>
              <a:buSzPts val="2000"/>
              <a:buFont typeface="Arial"/>
              <a:buChar char="»"/>
              <a:defRPr>
                <a:solidFill>
                  <a:srgbClr val="000000"/>
                </a:solidFill>
              </a:defRPr>
            </a:lvl5pPr>
            <a:lvl6pPr marL="2743200" lvl="5" indent="-342900" algn="l">
              <a:lnSpc>
                <a:spcPct val="100000"/>
              </a:lnSpc>
              <a:spcBef>
                <a:spcPts val="360"/>
              </a:spcBef>
              <a:spcAft>
                <a:spcPts val="0"/>
              </a:spcAft>
              <a:buClr>
                <a:schemeClr val="dk1"/>
              </a:buClr>
              <a:buSzPts val="1800"/>
              <a:buChar char="»"/>
              <a:defRPr/>
            </a:lvl6pPr>
            <a:lvl7pPr marL="3200400" lvl="6" indent="-342900" algn="l">
              <a:lnSpc>
                <a:spcPct val="100000"/>
              </a:lnSpc>
              <a:spcBef>
                <a:spcPts val="360"/>
              </a:spcBef>
              <a:spcAft>
                <a:spcPts val="0"/>
              </a:spcAft>
              <a:buClr>
                <a:schemeClr val="dk1"/>
              </a:buClr>
              <a:buSzPts val="1800"/>
              <a:buChar char="»"/>
              <a:defRPr/>
            </a:lvl7pPr>
            <a:lvl8pPr marL="3657600" lvl="7" indent="-342900" algn="l">
              <a:lnSpc>
                <a:spcPct val="100000"/>
              </a:lnSpc>
              <a:spcBef>
                <a:spcPts val="360"/>
              </a:spcBef>
              <a:spcAft>
                <a:spcPts val="0"/>
              </a:spcAft>
              <a:buClr>
                <a:schemeClr val="dk1"/>
              </a:buClr>
              <a:buSzPts val="1800"/>
              <a:buChar char="»"/>
              <a:defRPr/>
            </a:lvl8pPr>
            <a:lvl9pPr marL="4114800" lvl="8" indent="-342900" algn="l">
              <a:lnSpc>
                <a:spcPct val="100000"/>
              </a:lnSpc>
              <a:spcBef>
                <a:spcPts val="360"/>
              </a:spcBef>
              <a:spcAft>
                <a:spcPts val="0"/>
              </a:spcAft>
              <a:buClr>
                <a:schemeClr val="dk1"/>
              </a:buClr>
              <a:buSzPts val="1800"/>
              <a:buChar char="»"/>
              <a:defRPr/>
            </a:lvl9pPr>
          </a:lstStyle>
          <a:p>
            <a:endParaRPr/>
          </a:p>
        </p:txBody>
      </p:sp>
    </p:spTree>
    <p:extLst>
      <p:ext uri="{BB962C8B-B14F-4D97-AF65-F5344CB8AC3E}">
        <p14:creationId xmlns:p14="http://schemas.microsoft.com/office/powerpoint/2010/main" val="106447334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19"/>
        <p:cNvGrpSpPr/>
        <p:nvPr/>
      </p:nvGrpSpPr>
      <p:grpSpPr>
        <a:xfrm>
          <a:off x="0" y="0"/>
          <a:ext cx="0" cy="0"/>
          <a:chOff x="0" y="0"/>
          <a:chExt cx="0" cy="0"/>
        </a:xfrm>
      </p:grpSpPr>
    </p:spTree>
    <p:extLst>
      <p:ext uri="{BB962C8B-B14F-4D97-AF65-F5344CB8AC3E}">
        <p14:creationId xmlns:p14="http://schemas.microsoft.com/office/powerpoint/2010/main" val="297877144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20"/>
        <p:cNvGrpSpPr/>
        <p:nvPr/>
      </p:nvGrpSpPr>
      <p:grpSpPr>
        <a:xfrm>
          <a:off x="0" y="0"/>
          <a:ext cx="0" cy="0"/>
          <a:chOff x="0" y="0"/>
          <a:chExt cx="0" cy="0"/>
        </a:xfrm>
      </p:grpSpPr>
      <p:sp>
        <p:nvSpPr>
          <p:cNvPr id="21" name="Google Shape;21;p19"/>
          <p:cNvSpPr txBox="1">
            <a:spLocks noGrp="1"/>
          </p:cNvSpPr>
          <p:nvPr>
            <p:ph type="title"/>
          </p:nvPr>
        </p:nvSpPr>
        <p:spPr>
          <a:xfrm>
            <a:off x="457200" y="252412"/>
            <a:ext cx="8229600" cy="1143000"/>
          </a:xfrm>
          <a:prstGeom prst="rect">
            <a:avLst/>
          </a:prstGeom>
          <a:noFill/>
          <a:ln>
            <a:noFill/>
          </a:ln>
        </p:spPr>
        <p:txBody>
          <a:bodyPr spcFirstLastPara="1">
            <a:noAutofit/>
          </a:bodyPr>
          <a:lstStyle>
            <a:lvl1pPr lvl="0" algn="l">
              <a:lnSpc>
                <a:spcPct val="85000"/>
              </a:lnSpc>
              <a:spcBef>
                <a:spcPts val="0"/>
              </a:spcBef>
              <a:spcAft>
                <a:spcPts val="0"/>
              </a:spcAft>
              <a:buSzPts val="1400"/>
              <a:buNone/>
              <a:defRPr/>
            </a:lvl1pPr>
            <a:lvl2pPr lvl="1" algn="l">
              <a:lnSpc>
                <a:spcPct val="85000"/>
              </a:lnSpc>
              <a:spcBef>
                <a:spcPts val="0"/>
              </a:spcBef>
              <a:spcAft>
                <a:spcPts val="0"/>
              </a:spcAft>
              <a:buSzPts val="1400"/>
              <a:buNone/>
              <a:defRPr/>
            </a:lvl2pPr>
            <a:lvl3pPr lvl="2" algn="l">
              <a:lnSpc>
                <a:spcPct val="85000"/>
              </a:lnSpc>
              <a:spcBef>
                <a:spcPts val="0"/>
              </a:spcBef>
              <a:spcAft>
                <a:spcPts val="0"/>
              </a:spcAft>
              <a:buSzPts val="1400"/>
              <a:buNone/>
              <a:defRPr/>
            </a:lvl3pPr>
            <a:lvl4pPr lvl="3" algn="l">
              <a:lnSpc>
                <a:spcPct val="85000"/>
              </a:lnSpc>
              <a:spcBef>
                <a:spcPts val="0"/>
              </a:spcBef>
              <a:spcAft>
                <a:spcPts val="0"/>
              </a:spcAft>
              <a:buSzPts val="1400"/>
              <a:buNone/>
              <a:defRPr/>
            </a:lvl4pPr>
            <a:lvl5pPr lvl="4" algn="l">
              <a:lnSpc>
                <a:spcPct val="85000"/>
              </a:lnSpc>
              <a:spcBef>
                <a:spcPts val="0"/>
              </a:spcBef>
              <a:spcAft>
                <a:spcPts val="0"/>
              </a:spcAft>
              <a:buSzPts val="1400"/>
              <a:buNone/>
              <a:defRPr/>
            </a:lvl5pPr>
            <a:lvl6pPr lvl="5" algn="l">
              <a:lnSpc>
                <a:spcPct val="85000"/>
              </a:lnSpc>
              <a:spcBef>
                <a:spcPts val="0"/>
              </a:spcBef>
              <a:spcAft>
                <a:spcPts val="0"/>
              </a:spcAft>
              <a:buSzPts val="1400"/>
              <a:buNone/>
              <a:defRPr/>
            </a:lvl6pPr>
            <a:lvl7pPr lvl="6" algn="l">
              <a:lnSpc>
                <a:spcPct val="85000"/>
              </a:lnSpc>
              <a:spcBef>
                <a:spcPts val="0"/>
              </a:spcBef>
              <a:spcAft>
                <a:spcPts val="0"/>
              </a:spcAft>
              <a:buSzPts val="1400"/>
              <a:buNone/>
              <a:defRPr/>
            </a:lvl7pPr>
            <a:lvl8pPr lvl="7" algn="l">
              <a:lnSpc>
                <a:spcPct val="85000"/>
              </a:lnSpc>
              <a:spcBef>
                <a:spcPts val="0"/>
              </a:spcBef>
              <a:spcAft>
                <a:spcPts val="0"/>
              </a:spcAft>
              <a:buSzPts val="1400"/>
              <a:buNone/>
              <a:defRPr/>
            </a:lvl8pPr>
            <a:lvl9pPr lvl="8" algn="l">
              <a:lnSpc>
                <a:spcPct val="85000"/>
              </a:lnSpc>
              <a:spcBef>
                <a:spcPts val="0"/>
              </a:spcBef>
              <a:spcAft>
                <a:spcPts val="0"/>
              </a:spcAft>
              <a:buSzPts val="1400"/>
              <a:buNone/>
              <a:defRPr/>
            </a:lvl9pPr>
          </a:lstStyle>
          <a:p>
            <a:endParaRPr/>
          </a:p>
        </p:txBody>
      </p:sp>
      <p:sp>
        <p:nvSpPr>
          <p:cNvPr id="22" name="Google Shape;22;p19"/>
          <p:cNvSpPr txBox="1">
            <a:spLocks noGrp="1"/>
          </p:cNvSpPr>
          <p:nvPr>
            <p:ph type="body" idx="1"/>
          </p:nvPr>
        </p:nvSpPr>
        <p:spPr>
          <a:xfrm>
            <a:off x="457200" y="1600200"/>
            <a:ext cx="8229600" cy="4525962"/>
          </a:xfrm>
          <a:prstGeom prst="rect">
            <a:avLst/>
          </a:prstGeom>
          <a:noFill/>
          <a:ln>
            <a:noFill/>
          </a:ln>
        </p:spPr>
        <p:txBody>
          <a:bodyPr spcFirstLastPara="1">
            <a:noAutofit/>
          </a:bodyPr>
          <a:lstStyle>
            <a:lvl1pPr marL="457200" lvl="0" indent="-342900" algn="l">
              <a:lnSpc>
                <a:spcPct val="100000"/>
              </a:lnSpc>
              <a:spcBef>
                <a:spcPts val="360"/>
              </a:spcBef>
              <a:spcAft>
                <a:spcPts val="0"/>
              </a:spcAft>
              <a:buClr>
                <a:srgbClr val="000000"/>
              </a:buClr>
              <a:buSzPts val="1800"/>
              <a:buChar char="•"/>
              <a:defRPr/>
            </a:lvl1pPr>
            <a:lvl2pPr marL="914400" lvl="1" indent="-342900" algn="l">
              <a:lnSpc>
                <a:spcPct val="100000"/>
              </a:lnSpc>
              <a:spcBef>
                <a:spcPts val="360"/>
              </a:spcBef>
              <a:spcAft>
                <a:spcPts val="0"/>
              </a:spcAft>
              <a:buClr>
                <a:srgbClr val="000000"/>
              </a:buClr>
              <a:buSzPts val="1800"/>
              <a:buChar char="–"/>
              <a:defRPr/>
            </a:lvl2pPr>
            <a:lvl3pPr marL="1371600" lvl="2" indent="-342900" algn="l">
              <a:lnSpc>
                <a:spcPct val="100000"/>
              </a:lnSpc>
              <a:spcBef>
                <a:spcPts val="360"/>
              </a:spcBef>
              <a:spcAft>
                <a:spcPts val="0"/>
              </a:spcAft>
              <a:buClr>
                <a:srgbClr val="000000"/>
              </a:buClr>
              <a:buSzPts val="1800"/>
              <a:buChar char="•"/>
              <a:defRPr/>
            </a:lvl3pPr>
            <a:lvl4pPr marL="1828800" lvl="3" indent="-342900" algn="l">
              <a:lnSpc>
                <a:spcPct val="100000"/>
              </a:lnSpc>
              <a:spcBef>
                <a:spcPts val="360"/>
              </a:spcBef>
              <a:spcAft>
                <a:spcPts val="0"/>
              </a:spcAft>
              <a:buClr>
                <a:srgbClr val="000000"/>
              </a:buClr>
              <a:buSzPts val="1800"/>
              <a:buChar char="–"/>
              <a:defRPr/>
            </a:lvl4pPr>
            <a:lvl5pPr marL="2286000" lvl="4" indent="-342900" algn="l">
              <a:lnSpc>
                <a:spcPct val="100000"/>
              </a:lnSpc>
              <a:spcBef>
                <a:spcPts val="360"/>
              </a:spcBef>
              <a:spcAft>
                <a:spcPts val="0"/>
              </a:spcAft>
              <a:buClr>
                <a:srgbClr val="000000"/>
              </a:buClr>
              <a:buSzPts val="1800"/>
              <a:buChar char="»"/>
              <a:defRPr/>
            </a:lvl5pPr>
            <a:lvl6pPr marL="2743200" lvl="5" indent="-342900" algn="l">
              <a:lnSpc>
                <a:spcPct val="100000"/>
              </a:lnSpc>
              <a:spcBef>
                <a:spcPts val="360"/>
              </a:spcBef>
              <a:spcAft>
                <a:spcPts val="0"/>
              </a:spcAft>
              <a:buClr>
                <a:schemeClr val="dk1"/>
              </a:buClr>
              <a:buSzPts val="1800"/>
              <a:buChar char="»"/>
              <a:defRPr/>
            </a:lvl6pPr>
            <a:lvl7pPr marL="3200400" lvl="6" indent="-342900" algn="l">
              <a:lnSpc>
                <a:spcPct val="100000"/>
              </a:lnSpc>
              <a:spcBef>
                <a:spcPts val="360"/>
              </a:spcBef>
              <a:spcAft>
                <a:spcPts val="0"/>
              </a:spcAft>
              <a:buClr>
                <a:schemeClr val="dk1"/>
              </a:buClr>
              <a:buSzPts val="1800"/>
              <a:buChar char="»"/>
              <a:defRPr/>
            </a:lvl7pPr>
            <a:lvl8pPr marL="3657600" lvl="7" indent="-342900" algn="l">
              <a:lnSpc>
                <a:spcPct val="100000"/>
              </a:lnSpc>
              <a:spcBef>
                <a:spcPts val="360"/>
              </a:spcBef>
              <a:spcAft>
                <a:spcPts val="0"/>
              </a:spcAft>
              <a:buClr>
                <a:schemeClr val="dk1"/>
              </a:buClr>
              <a:buSzPts val="1800"/>
              <a:buChar char="»"/>
              <a:defRPr/>
            </a:lvl8pPr>
            <a:lvl9pPr marL="4114800" lvl="8" indent="-342900" algn="l">
              <a:lnSpc>
                <a:spcPct val="100000"/>
              </a:lnSpc>
              <a:spcBef>
                <a:spcPts val="360"/>
              </a:spcBef>
              <a:spcAft>
                <a:spcPts val="0"/>
              </a:spcAft>
              <a:buClr>
                <a:schemeClr val="dk1"/>
              </a:buClr>
              <a:buSzPts val="1800"/>
              <a:buChar char="»"/>
              <a:defRPr/>
            </a:lvl9pPr>
          </a:lstStyle>
          <a:p>
            <a:endParaRPr/>
          </a:p>
        </p:txBody>
      </p:sp>
    </p:spTree>
    <p:extLst>
      <p:ext uri="{BB962C8B-B14F-4D97-AF65-F5344CB8AC3E}">
        <p14:creationId xmlns:p14="http://schemas.microsoft.com/office/powerpoint/2010/main" val="688684044"/>
      </p:ext>
    </p:extLst>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3" Type="http://schemas.openxmlformats.org/officeDocument/2006/relationships/theme" Target="../theme/theme2.xml"/><Relationship Id="rId2" Type="http://schemas.openxmlformats.org/officeDocument/2006/relationships/slideLayout" Target="../slideLayouts/slideLayout3.xml"/><Relationship Id="rId1" Type="http://schemas.openxmlformats.org/officeDocument/2006/relationships/slideLayout" Target="../slideLayouts/slideLayout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Google Shape;6;p12">
            <a:extLst>
              <a:ext uri="{FF2B5EF4-FFF2-40B4-BE49-F238E27FC236}">
                <a16:creationId xmlns:a16="http://schemas.microsoft.com/office/drawing/2014/main" id="{1E7829E9-ECD3-4075-9D46-2797380AFD74}"/>
              </a:ext>
            </a:extLst>
          </p:cNvPr>
          <p:cNvSpPr txBox="1">
            <a:spLocks noGrp="1" noChangeArrowheads="1"/>
          </p:cNvSpPr>
          <p:nvPr>
            <p:ph type="title"/>
          </p:nvPr>
        </p:nvSpPr>
        <p:spPr bwMode="auto">
          <a:xfrm>
            <a:off x="457200" y="252413"/>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25" tIns="45700" rIns="91425" bIns="45700" numCol="1" anchor="ctr" anchorCtr="0" compatLnSpc="1">
            <a:prstTxWarp prst="textNoShape">
              <a:avLst/>
            </a:prstTxWarp>
          </a:bodyPr>
          <a:lstStyle/>
          <a:p>
            <a:pPr lvl="0"/>
            <a:endParaRPr lang="en-US" altLang="en-US">
              <a:sym typeface="Arial" panose="020B0604020202020204" pitchFamily="34" charset="0"/>
            </a:endParaRPr>
          </a:p>
        </p:txBody>
      </p:sp>
      <p:sp>
        <p:nvSpPr>
          <p:cNvPr id="1027" name="Google Shape;7;p12">
            <a:extLst>
              <a:ext uri="{FF2B5EF4-FFF2-40B4-BE49-F238E27FC236}">
                <a16:creationId xmlns:a16="http://schemas.microsoft.com/office/drawing/2014/main" id="{2399E1BD-92DE-CA95-DF1C-D6F1A5DF6D0B}"/>
              </a:ext>
            </a:extLst>
          </p:cNvPr>
          <p:cNvSpPr txBox="1">
            <a:spLocks noGrp="1" noChangeArrowheads="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25" tIns="45700" rIns="91425" bIns="45700" numCol="1" anchor="t" anchorCtr="0" compatLnSpc="1">
            <a:prstTxWarp prst="textNoShape">
              <a:avLst/>
            </a:prstTxWarp>
          </a:bodyPr>
          <a:lstStyle/>
          <a:p>
            <a:pPr lvl="0"/>
            <a:endParaRPr lang="en-US" altLang="en-US">
              <a:sym typeface="Arial" panose="020B0604020202020204" pitchFamily="34" charset="0"/>
            </a:endParaRPr>
          </a:p>
        </p:txBody>
      </p:sp>
      <p:sp>
        <p:nvSpPr>
          <p:cNvPr id="1028" name="Google Shape;8;p12">
            <a:extLst>
              <a:ext uri="{FF2B5EF4-FFF2-40B4-BE49-F238E27FC236}">
                <a16:creationId xmlns:a16="http://schemas.microsoft.com/office/drawing/2014/main" id="{BA663A1A-43C7-8C9A-EC8B-F91DF9E52339}"/>
              </a:ext>
            </a:extLst>
          </p:cNvPr>
          <p:cNvSpPr txBox="1">
            <a:spLocks noChangeArrowheads="1"/>
          </p:cNvSpPr>
          <p:nvPr/>
        </p:nvSpPr>
        <p:spPr bwMode="auto">
          <a:xfrm>
            <a:off x="6621463" y="6384925"/>
            <a:ext cx="2339975"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5" tIns="45700" rIns="91425" bIns="45700">
            <a:spAutoFit/>
          </a:bodyPr>
          <a:lstStyle>
            <a:lvl1pPr>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algn="r" eaLnBrk="1" hangingPunct="1">
              <a:buSzPts val="1600"/>
            </a:pPr>
            <a:r>
              <a:rPr lang="en-US" altLang="en-US" sz="1600" b="1"/>
              <a:t>Session II, Slide # </a:t>
            </a:r>
            <a:fld id="{C6BDC0A1-21B1-4BDB-916C-B4EA3569A8BB}" type="slidenum">
              <a:rPr lang="en-US" altLang="en-US" sz="1600" b="1"/>
              <a:pPr algn="r" eaLnBrk="1" hangingPunct="1">
                <a:buSzPts val="1600"/>
              </a:pPr>
              <a:t>‹#›</a:t>
            </a:fld>
            <a:endParaRPr lang="en-US" altLang="en-US"/>
          </a:p>
        </p:txBody>
      </p:sp>
      <p:sp>
        <p:nvSpPr>
          <p:cNvPr id="1029" name="Google Shape;9;p12">
            <a:extLst>
              <a:ext uri="{FF2B5EF4-FFF2-40B4-BE49-F238E27FC236}">
                <a16:creationId xmlns:a16="http://schemas.microsoft.com/office/drawing/2014/main" id="{CCD5D21D-1C6C-AD6A-3885-DF936F3C4D78}"/>
              </a:ext>
            </a:extLst>
          </p:cNvPr>
          <p:cNvSpPr txBox="1">
            <a:spLocks noChangeArrowheads="1"/>
          </p:cNvSpPr>
          <p:nvPr/>
        </p:nvSpPr>
        <p:spPr bwMode="auto">
          <a:xfrm>
            <a:off x="482600" y="1241425"/>
            <a:ext cx="8229600" cy="152400"/>
          </a:xfrm>
          <a:prstGeom prst="rect">
            <a:avLst/>
          </a:prstGeom>
          <a:solidFill>
            <a:srgbClr val="008080"/>
          </a:solidFill>
          <a:ln w="9525">
            <a:solidFill>
              <a:srgbClr val="005000"/>
            </a:solidFill>
            <a:miter lim="800000"/>
            <a:headEnd type="none" w="sm" len="sm"/>
            <a:tailEnd type="none" w="sm" len="sm"/>
          </a:ln>
        </p:spPr>
        <p:txBody>
          <a:bodyPr lIns="91425" tIns="45700" rIns="91425" bIns="45700" anchor="ctr"/>
          <a:lstStyle>
            <a:lvl1pPr>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eaLnBrk="1" hangingPunct="1">
              <a:buSzPts val="2400"/>
            </a:pPr>
            <a:endParaRPr lang="en-US" altLang="en-US" sz="2400">
              <a:solidFill>
                <a:srgbClr val="FFFFFF"/>
              </a:solidFill>
            </a:endParaRPr>
          </a:p>
        </p:txBody>
      </p:sp>
    </p:spTree>
  </p:cSld>
  <p:clrMap bg1="lt1" tx1="dk1" bg2="dk2" tx2="lt2" accent1="accent1" accent2="accent2" accent3="accent3" accent4="accent4" accent5="accent5" accent6="accent6" hlink="hlink" folHlink="folHlink"/>
  <p:sldLayoutIdLst>
    <p:sldLayoutId id="2147483651" r:id="rId1"/>
  </p:sldLayoutIdLst>
  <p:hf hdr="0" ftr="0" dt="0"/>
  <p:txStyles>
    <p:titleStyle>
      <a:defPPr marR="0" lvl="0" algn="l" rtl="0">
        <a:lnSpc>
          <a:spcPct val="100000"/>
        </a:lnSpc>
        <a:spcBef>
          <a:spcPts val="0"/>
        </a:spcBef>
        <a:spcAft>
          <a:spcPts val="0"/>
        </a:spcAft>
      </a:defPPr>
      <a:lvl1pPr algn="l" rtl="0" eaLnBrk="0" fontAlgn="base" hangingPunct="0">
        <a:spcBef>
          <a:spcPct val="0"/>
        </a:spcBef>
        <a:spcAft>
          <a:spcPct val="0"/>
        </a:spcAft>
        <a:buClr>
          <a:srgbClr val="000000"/>
        </a:buClr>
        <a:buFont typeface="Arial" panose="020B0604020202020204" pitchFamily="34" charset="0"/>
        <a:defRPr sz="1400">
          <a:solidFill>
            <a:srgbClr val="000000"/>
          </a:solidFill>
          <a:latin typeface="Arial"/>
          <a:ea typeface="Arial"/>
          <a:cs typeface="Arial"/>
          <a:sym typeface="Arial" panose="020B0604020202020204" pitchFamily="34" charset="0"/>
        </a:defRPr>
      </a:lvl1pPr>
      <a:lvl2pPr lvl="1" algn="l" rtl="0" eaLnBrk="0" fontAlgn="base" hangingPunct="0">
        <a:spcBef>
          <a:spcPct val="0"/>
        </a:spcBef>
        <a:spcAft>
          <a:spcPct val="0"/>
        </a:spcAft>
        <a:buClr>
          <a:srgbClr val="000000"/>
        </a:buClr>
        <a:buFont typeface="Arial" panose="020B0604020202020204" pitchFamily="34" charset="0"/>
        <a:defRPr sz="1400">
          <a:solidFill>
            <a:srgbClr val="000000"/>
          </a:solidFill>
          <a:latin typeface="Arial"/>
          <a:ea typeface="Arial"/>
          <a:cs typeface="Arial"/>
          <a:sym typeface="Arial" panose="020B0604020202020204" pitchFamily="34" charset="0"/>
        </a:defRPr>
      </a:lvl2pPr>
      <a:lvl3pPr lvl="2" algn="l" rtl="0" eaLnBrk="0" fontAlgn="base" hangingPunct="0">
        <a:spcBef>
          <a:spcPct val="0"/>
        </a:spcBef>
        <a:spcAft>
          <a:spcPct val="0"/>
        </a:spcAft>
        <a:buClr>
          <a:srgbClr val="000000"/>
        </a:buClr>
        <a:buFont typeface="Arial" panose="020B0604020202020204" pitchFamily="34" charset="0"/>
        <a:defRPr sz="1400">
          <a:solidFill>
            <a:srgbClr val="000000"/>
          </a:solidFill>
          <a:latin typeface="Arial"/>
          <a:ea typeface="Arial"/>
          <a:cs typeface="Arial"/>
          <a:sym typeface="Arial" panose="020B0604020202020204" pitchFamily="34" charset="0"/>
        </a:defRPr>
      </a:lvl3pPr>
      <a:lvl4pPr lvl="3" algn="l" rtl="0" eaLnBrk="0" fontAlgn="base" hangingPunct="0">
        <a:spcBef>
          <a:spcPct val="0"/>
        </a:spcBef>
        <a:spcAft>
          <a:spcPct val="0"/>
        </a:spcAft>
        <a:buClr>
          <a:srgbClr val="000000"/>
        </a:buClr>
        <a:buFont typeface="Arial" panose="020B0604020202020204" pitchFamily="34" charset="0"/>
        <a:defRPr sz="1400">
          <a:solidFill>
            <a:srgbClr val="000000"/>
          </a:solidFill>
          <a:latin typeface="Arial"/>
          <a:ea typeface="Arial"/>
          <a:cs typeface="Arial"/>
          <a:sym typeface="Arial" panose="020B0604020202020204" pitchFamily="34" charset="0"/>
        </a:defRPr>
      </a:lvl4pPr>
      <a:lvl5pPr lvl="4" algn="l" rtl="0" eaLnBrk="0" fontAlgn="base" hangingPunct="0">
        <a:spcBef>
          <a:spcPct val="0"/>
        </a:spcBef>
        <a:spcAft>
          <a:spcPct val="0"/>
        </a:spcAft>
        <a:buClr>
          <a:srgbClr val="000000"/>
        </a:buClr>
        <a:buFont typeface="Arial" panose="020B0604020202020204" pitchFamily="34" charset="0"/>
        <a:defRPr sz="1400">
          <a:solidFill>
            <a:srgbClr val="000000"/>
          </a:solidFill>
          <a:latin typeface="Arial"/>
          <a:ea typeface="Arial"/>
          <a:cs typeface="Arial"/>
          <a:sym typeface="Arial" panose="020B0604020202020204" pitchFamily="34" charset="0"/>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algn="l" rtl="0" eaLnBrk="0" fontAlgn="base" hangingPunct="0">
        <a:spcBef>
          <a:spcPct val="0"/>
        </a:spcBef>
        <a:spcAft>
          <a:spcPct val="0"/>
        </a:spcAft>
        <a:buClr>
          <a:srgbClr val="000000"/>
        </a:buClr>
        <a:buFont typeface="Arial" panose="020B0604020202020204" pitchFamily="34" charset="0"/>
        <a:defRPr sz="1400">
          <a:solidFill>
            <a:srgbClr val="000000"/>
          </a:solidFill>
          <a:latin typeface="Arial"/>
          <a:ea typeface="Arial"/>
          <a:cs typeface="Arial"/>
          <a:sym typeface="Arial" panose="020B0604020202020204" pitchFamily="34" charset="0"/>
        </a:defRPr>
      </a:lvl1pPr>
      <a:lvl2pPr lvl="1" algn="l" rtl="0" eaLnBrk="0" fontAlgn="base" hangingPunct="0">
        <a:spcBef>
          <a:spcPct val="0"/>
        </a:spcBef>
        <a:spcAft>
          <a:spcPct val="0"/>
        </a:spcAft>
        <a:buClr>
          <a:srgbClr val="000000"/>
        </a:buClr>
        <a:buFont typeface="Arial" panose="020B0604020202020204" pitchFamily="34" charset="0"/>
        <a:defRPr sz="1400">
          <a:solidFill>
            <a:srgbClr val="000000"/>
          </a:solidFill>
          <a:latin typeface="Arial"/>
          <a:ea typeface="Arial"/>
          <a:cs typeface="Arial"/>
          <a:sym typeface="Arial" panose="020B0604020202020204" pitchFamily="34" charset="0"/>
        </a:defRPr>
      </a:lvl2pPr>
      <a:lvl3pPr lvl="2" algn="l" rtl="0" eaLnBrk="0" fontAlgn="base" hangingPunct="0">
        <a:spcBef>
          <a:spcPct val="0"/>
        </a:spcBef>
        <a:spcAft>
          <a:spcPct val="0"/>
        </a:spcAft>
        <a:buClr>
          <a:srgbClr val="000000"/>
        </a:buClr>
        <a:buFont typeface="Arial" panose="020B0604020202020204" pitchFamily="34" charset="0"/>
        <a:defRPr sz="1400">
          <a:solidFill>
            <a:srgbClr val="000000"/>
          </a:solidFill>
          <a:latin typeface="Arial"/>
          <a:ea typeface="Arial"/>
          <a:cs typeface="Arial"/>
          <a:sym typeface="Arial" panose="020B0604020202020204" pitchFamily="34" charset="0"/>
        </a:defRPr>
      </a:lvl3pPr>
      <a:lvl4pPr lvl="3" algn="l" rtl="0" eaLnBrk="0" fontAlgn="base" hangingPunct="0">
        <a:spcBef>
          <a:spcPct val="0"/>
        </a:spcBef>
        <a:spcAft>
          <a:spcPct val="0"/>
        </a:spcAft>
        <a:buClr>
          <a:srgbClr val="000000"/>
        </a:buClr>
        <a:buFont typeface="Arial" panose="020B0604020202020204" pitchFamily="34" charset="0"/>
        <a:defRPr sz="1400">
          <a:solidFill>
            <a:srgbClr val="000000"/>
          </a:solidFill>
          <a:latin typeface="Arial"/>
          <a:ea typeface="Arial"/>
          <a:cs typeface="Arial"/>
          <a:sym typeface="Arial" panose="020B0604020202020204" pitchFamily="34" charset="0"/>
        </a:defRPr>
      </a:lvl4pPr>
      <a:lvl5pPr lvl="4" algn="l" rtl="0" eaLnBrk="0" fontAlgn="base" hangingPunct="0">
        <a:spcBef>
          <a:spcPct val="0"/>
        </a:spcBef>
        <a:spcAft>
          <a:spcPct val="0"/>
        </a:spcAft>
        <a:buClr>
          <a:srgbClr val="000000"/>
        </a:buClr>
        <a:buFont typeface="Arial" panose="020B0604020202020204" pitchFamily="34" charset="0"/>
        <a:defRPr sz="1400">
          <a:solidFill>
            <a:srgbClr val="000000"/>
          </a:solidFill>
          <a:latin typeface="Arial"/>
          <a:ea typeface="Arial"/>
          <a:cs typeface="Arial"/>
          <a:sym typeface="Arial" panose="020B0604020202020204" pitchFamily="34" charset="0"/>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50" name="Google Shape;15;p14">
            <a:extLst>
              <a:ext uri="{FF2B5EF4-FFF2-40B4-BE49-F238E27FC236}">
                <a16:creationId xmlns:a16="http://schemas.microsoft.com/office/drawing/2014/main" id="{43E90683-BBEA-CA06-3E2A-D6D17595E3B3}"/>
              </a:ext>
            </a:extLst>
          </p:cNvPr>
          <p:cNvSpPr txBox="1">
            <a:spLocks noGrp="1" noChangeArrowheads="1"/>
          </p:cNvSpPr>
          <p:nvPr>
            <p:ph type="title"/>
          </p:nvPr>
        </p:nvSpPr>
        <p:spPr bwMode="auto">
          <a:xfrm>
            <a:off x="457200" y="252413"/>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25" tIns="45700" rIns="91425" bIns="45700" numCol="1" anchor="ctr" anchorCtr="0" compatLnSpc="1">
            <a:prstTxWarp prst="textNoShape">
              <a:avLst/>
            </a:prstTxWarp>
          </a:bodyPr>
          <a:lstStyle/>
          <a:p>
            <a:pPr lvl="0"/>
            <a:endParaRPr lang="en-US" altLang="en-US">
              <a:sym typeface="Arial" panose="020B0604020202020204" pitchFamily="34" charset="0"/>
            </a:endParaRPr>
          </a:p>
        </p:txBody>
      </p:sp>
      <p:sp>
        <p:nvSpPr>
          <p:cNvPr id="2051" name="Google Shape;16;p14">
            <a:extLst>
              <a:ext uri="{FF2B5EF4-FFF2-40B4-BE49-F238E27FC236}">
                <a16:creationId xmlns:a16="http://schemas.microsoft.com/office/drawing/2014/main" id="{76B35792-C0C4-C0EF-5F2C-B5D750DE86D6}"/>
              </a:ext>
            </a:extLst>
          </p:cNvPr>
          <p:cNvSpPr txBox="1">
            <a:spLocks noGrp="1" noChangeArrowheads="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25" tIns="45700" rIns="91425" bIns="45700" numCol="1" anchor="t" anchorCtr="0" compatLnSpc="1">
            <a:prstTxWarp prst="textNoShape">
              <a:avLst/>
            </a:prstTxWarp>
          </a:bodyPr>
          <a:lstStyle/>
          <a:p>
            <a:pPr lvl="0"/>
            <a:endParaRPr lang="en-US" altLang="en-US">
              <a:sym typeface="Arial" panose="020B0604020202020204" pitchFamily="34" charset="0"/>
            </a:endParaRPr>
          </a:p>
        </p:txBody>
      </p:sp>
      <p:sp>
        <p:nvSpPr>
          <p:cNvPr id="2052" name="Google Shape;17;p14">
            <a:extLst>
              <a:ext uri="{FF2B5EF4-FFF2-40B4-BE49-F238E27FC236}">
                <a16:creationId xmlns:a16="http://schemas.microsoft.com/office/drawing/2014/main" id="{3917FC9C-C3B2-EF8D-8852-592D98B7CD81}"/>
              </a:ext>
            </a:extLst>
          </p:cNvPr>
          <p:cNvSpPr txBox="1">
            <a:spLocks noChangeArrowheads="1"/>
          </p:cNvSpPr>
          <p:nvPr/>
        </p:nvSpPr>
        <p:spPr bwMode="auto">
          <a:xfrm>
            <a:off x="6724650" y="6384925"/>
            <a:ext cx="2236788"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5" tIns="45700" rIns="91425" bIns="45700">
            <a:spAutoFit/>
          </a:bodyPr>
          <a:lstStyle>
            <a:lvl1pPr>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algn="r" eaLnBrk="1" hangingPunct="1">
              <a:buSzPts val="1600"/>
            </a:pPr>
            <a:r>
              <a:rPr lang="en-US" altLang="en-US" sz="1600" b="1"/>
              <a:t>Session II, Slide # </a:t>
            </a:r>
            <a:fld id="{F331C4DD-1DF5-4182-BB18-B0A73C6BEDB5}" type="slidenum">
              <a:rPr lang="en-US" altLang="en-US" sz="1600" b="1"/>
              <a:pPr algn="r" eaLnBrk="1" hangingPunct="1">
                <a:buSzPts val="1600"/>
              </a:pPr>
              <a:t>‹#›</a:t>
            </a:fld>
            <a:endParaRPr lang="en-US" altLang="en-US"/>
          </a:p>
        </p:txBody>
      </p:sp>
      <p:sp>
        <p:nvSpPr>
          <p:cNvPr id="2053" name="Google Shape;18;p14">
            <a:extLst>
              <a:ext uri="{FF2B5EF4-FFF2-40B4-BE49-F238E27FC236}">
                <a16:creationId xmlns:a16="http://schemas.microsoft.com/office/drawing/2014/main" id="{581E6272-1EBC-325F-8247-2F04F6CA472D}"/>
              </a:ext>
            </a:extLst>
          </p:cNvPr>
          <p:cNvSpPr txBox="1">
            <a:spLocks noChangeArrowheads="1"/>
          </p:cNvSpPr>
          <p:nvPr/>
        </p:nvSpPr>
        <p:spPr bwMode="auto">
          <a:xfrm>
            <a:off x="482600" y="1231900"/>
            <a:ext cx="8229600" cy="152400"/>
          </a:xfrm>
          <a:prstGeom prst="rect">
            <a:avLst/>
          </a:prstGeom>
          <a:solidFill>
            <a:srgbClr val="008080"/>
          </a:solidFill>
          <a:ln w="9525">
            <a:solidFill>
              <a:srgbClr val="005000"/>
            </a:solidFill>
            <a:miter lim="800000"/>
            <a:headEnd type="none" w="sm" len="sm"/>
            <a:tailEnd type="none" w="sm" len="sm"/>
          </a:ln>
        </p:spPr>
        <p:txBody>
          <a:bodyPr lIns="91425" tIns="45700" rIns="91425" bIns="45700" anchor="ctr"/>
          <a:lstStyle>
            <a:lvl1pPr>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eaLnBrk="1" hangingPunct="1">
              <a:buSzPts val="2400"/>
            </a:pPr>
            <a:endParaRPr lang="en-US" altLang="en-US" sz="2400">
              <a:solidFill>
                <a:srgbClr val="FFFFFF"/>
              </a:solidFill>
            </a:endParaRPr>
          </a:p>
        </p:txBody>
      </p:sp>
    </p:spTree>
  </p:cSld>
  <p:clrMap bg1="lt1" tx1="dk1" bg2="dk2" tx2="lt2" accent1="accent1" accent2="accent2" accent3="accent3" accent4="accent4" accent5="accent5" accent6="accent6" hlink="hlink" folHlink="folHlink"/>
  <p:sldLayoutIdLst>
    <p:sldLayoutId id="2147483652" r:id="rId1"/>
    <p:sldLayoutId id="2147483653" r:id="rId2"/>
  </p:sldLayoutIdLst>
  <p:hf hdr="0" ftr="0" dt="0"/>
  <p:txStyles>
    <p:titleStyle>
      <a:defPPr marR="0" lvl="0" algn="l" rtl="0">
        <a:lnSpc>
          <a:spcPct val="100000"/>
        </a:lnSpc>
        <a:spcBef>
          <a:spcPts val="0"/>
        </a:spcBef>
        <a:spcAft>
          <a:spcPts val="0"/>
        </a:spcAft>
      </a:defPPr>
      <a:lvl1pPr algn="l" rtl="0" eaLnBrk="0" fontAlgn="base" hangingPunct="0">
        <a:spcBef>
          <a:spcPct val="0"/>
        </a:spcBef>
        <a:spcAft>
          <a:spcPct val="0"/>
        </a:spcAft>
        <a:buClr>
          <a:srgbClr val="000000"/>
        </a:buClr>
        <a:buFont typeface="Arial" panose="020B0604020202020204" pitchFamily="34" charset="0"/>
        <a:defRPr sz="1400">
          <a:solidFill>
            <a:srgbClr val="000000"/>
          </a:solidFill>
          <a:latin typeface="Arial"/>
          <a:ea typeface="Arial"/>
          <a:cs typeface="Arial"/>
          <a:sym typeface="Arial" panose="020B0604020202020204" pitchFamily="34" charset="0"/>
        </a:defRPr>
      </a:lvl1pPr>
      <a:lvl2pPr lvl="1" algn="l" rtl="0" eaLnBrk="0" fontAlgn="base" hangingPunct="0">
        <a:spcBef>
          <a:spcPct val="0"/>
        </a:spcBef>
        <a:spcAft>
          <a:spcPct val="0"/>
        </a:spcAft>
        <a:buClr>
          <a:srgbClr val="000000"/>
        </a:buClr>
        <a:buFont typeface="Arial" panose="020B0604020202020204" pitchFamily="34" charset="0"/>
        <a:defRPr sz="1400">
          <a:solidFill>
            <a:srgbClr val="000000"/>
          </a:solidFill>
          <a:latin typeface="Arial"/>
          <a:ea typeface="Arial"/>
          <a:cs typeface="Arial"/>
          <a:sym typeface="Arial" panose="020B0604020202020204" pitchFamily="34" charset="0"/>
        </a:defRPr>
      </a:lvl2pPr>
      <a:lvl3pPr lvl="2" algn="l" rtl="0" eaLnBrk="0" fontAlgn="base" hangingPunct="0">
        <a:spcBef>
          <a:spcPct val="0"/>
        </a:spcBef>
        <a:spcAft>
          <a:spcPct val="0"/>
        </a:spcAft>
        <a:buClr>
          <a:srgbClr val="000000"/>
        </a:buClr>
        <a:buFont typeface="Arial" panose="020B0604020202020204" pitchFamily="34" charset="0"/>
        <a:defRPr sz="1400">
          <a:solidFill>
            <a:srgbClr val="000000"/>
          </a:solidFill>
          <a:latin typeface="Arial"/>
          <a:ea typeface="Arial"/>
          <a:cs typeface="Arial"/>
          <a:sym typeface="Arial" panose="020B0604020202020204" pitchFamily="34" charset="0"/>
        </a:defRPr>
      </a:lvl3pPr>
      <a:lvl4pPr lvl="3" algn="l" rtl="0" eaLnBrk="0" fontAlgn="base" hangingPunct="0">
        <a:spcBef>
          <a:spcPct val="0"/>
        </a:spcBef>
        <a:spcAft>
          <a:spcPct val="0"/>
        </a:spcAft>
        <a:buClr>
          <a:srgbClr val="000000"/>
        </a:buClr>
        <a:buFont typeface="Arial" panose="020B0604020202020204" pitchFamily="34" charset="0"/>
        <a:defRPr sz="1400">
          <a:solidFill>
            <a:srgbClr val="000000"/>
          </a:solidFill>
          <a:latin typeface="Arial"/>
          <a:ea typeface="Arial"/>
          <a:cs typeface="Arial"/>
          <a:sym typeface="Arial" panose="020B0604020202020204" pitchFamily="34" charset="0"/>
        </a:defRPr>
      </a:lvl4pPr>
      <a:lvl5pPr lvl="4" algn="l" rtl="0" eaLnBrk="0" fontAlgn="base" hangingPunct="0">
        <a:spcBef>
          <a:spcPct val="0"/>
        </a:spcBef>
        <a:spcAft>
          <a:spcPct val="0"/>
        </a:spcAft>
        <a:buClr>
          <a:srgbClr val="000000"/>
        </a:buClr>
        <a:buFont typeface="Arial" panose="020B0604020202020204" pitchFamily="34" charset="0"/>
        <a:defRPr sz="1400">
          <a:solidFill>
            <a:srgbClr val="000000"/>
          </a:solidFill>
          <a:latin typeface="Arial"/>
          <a:ea typeface="Arial"/>
          <a:cs typeface="Arial"/>
          <a:sym typeface="Arial" panose="020B0604020202020204" pitchFamily="34" charset="0"/>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algn="l" rtl="0" eaLnBrk="0" fontAlgn="base" hangingPunct="0">
        <a:spcBef>
          <a:spcPct val="0"/>
        </a:spcBef>
        <a:spcAft>
          <a:spcPct val="0"/>
        </a:spcAft>
        <a:buClr>
          <a:srgbClr val="000000"/>
        </a:buClr>
        <a:buFont typeface="Arial" panose="020B0604020202020204" pitchFamily="34" charset="0"/>
        <a:defRPr sz="1400">
          <a:solidFill>
            <a:srgbClr val="000000"/>
          </a:solidFill>
          <a:latin typeface="Arial"/>
          <a:ea typeface="Arial"/>
          <a:cs typeface="Arial"/>
          <a:sym typeface="Arial" panose="020B0604020202020204" pitchFamily="34" charset="0"/>
        </a:defRPr>
      </a:lvl1pPr>
      <a:lvl2pPr lvl="1" algn="l" rtl="0" eaLnBrk="0" fontAlgn="base" hangingPunct="0">
        <a:spcBef>
          <a:spcPct val="0"/>
        </a:spcBef>
        <a:spcAft>
          <a:spcPct val="0"/>
        </a:spcAft>
        <a:buClr>
          <a:srgbClr val="000000"/>
        </a:buClr>
        <a:buFont typeface="Arial" panose="020B0604020202020204" pitchFamily="34" charset="0"/>
        <a:defRPr sz="1400">
          <a:solidFill>
            <a:srgbClr val="000000"/>
          </a:solidFill>
          <a:latin typeface="Arial"/>
          <a:ea typeface="Arial"/>
          <a:cs typeface="Arial"/>
          <a:sym typeface="Arial" panose="020B0604020202020204" pitchFamily="34" charset="0"/>
        </a:defRPr>
      </a:lvl2pPr>
      <a:lvl3pPr lvl="2" algn="l" rtl="0" eaLnBrk="0" fontAlgn="base" hangingPunct="0">
        <a:spcBef>
          <a:spcPct val="0"/>
        </a:spcBef>
        <a:spcAft>
          <a:spcPct val="0"/>
        </a:spcAft>
        <a:buClr>
          <a:srgbClr val="000000"/>
        </a:buClr>
        <a:buFont typeface="Arial" panose="020B0604020202020204" pitchFamily="34" charset="0"/>
        <a:defRPr sz="1400">
          <a:solidFill>
            <a:srgbClr val="000000"/>
          </a:solidFill>
          <a:latin typeface="Arial"/>
          <a:ea typeface="Arial"/>
          <a:cs typeface="Arial"/>
          <a:sym typeface="Arial" panose="020B0604020202020204" pitchFamily="34" charset="0"/>
        </a:defRPr>
      </a:lvl3pPr>
      <a:lvl4pPr lvl="3" algn="l" rtl="0" eaLnBrk="0" fontAlgn="base" hangingPunct="0">
        <a:spcBef>
          <a:spcPct val="0"/>
        </a:spcBef>
        <a:spcAft>
          <a:spcPct val="0"/>
        </a:spcAft>
        <a:buClr>
          <a:srgbClr val="000000"/>
        </a:buClr>
        <a:buFont typeface="Arial" panose="020B0604020202020204" pitchFamily="34" charset="0"/>
        <a:defRPr sz="1400">
          <a:solidFill>
            <a:srgbClr val="000000"/>
          </a:solidFill>
          <a:latin typeface="Arial"/>
          <a:ea typeface="Arial"/>
          <a:cs typeface="Arial"/>
          <a:sym typeface="Arial" panose="020B0604020202020204" pitchFamily="34" charset="0"/>
        </a:defRPr>
      </a:lvl4pPr>
      <a:lvl5pPr lvl="4" algn="l" rtl="0" eaLnBrk="0" fontAlgn="base" hangingPunct="0">
        <a:spcBef>
          <a:spcPct val="0"/>
        </a:spcBef>
        <a:spcAft>
          <a:spcPct val="0"/>
        </a:spcAft>
        <a:buClr>
          <a:srgbClr val="000000"/>
        </a:buClr>
        <a:buFont typeface="Arial" panose="020B0604020202020204" pitchFamily="34" charset="0"/>
        <a:defRPr sz="1400">
          <a:solidFill>
            <a:srgbClr val="000000"/>
          </a:solidFill>
          <a:latin typeface="Arial"/>
          <a:ea typeface="Arial"/>
          <a:cs typeface="Arial"/>
          <a:sym typeface="Arial" panose="020B0604020202020204" pitchFamily="34" charset="0"/>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3.xml"/><Relationship Id="rId1" Type="http://schemas.openxmlformats.org/officeDocument/2006/relationships/slideLayout" Target="../slideLayouts/slideLayout3.xml"/><Relationship Id="rId4" Type="http://schemas.openxmlformats.org/officeDocument/2006/relationships/image" Target="../media/image6.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7" name="Google Shape;27;p1">
            <a:extLst>
              <a:ext uri="{FF2B5EF4-FFF2-40B4-BE49-F238E27FC236}">
                <a16:creationId xmlns:a16="http://schemas.microsoft.com/office/drawing/2014/main" id="{312B17F1-B3D4-1465-ECD8-37A171391E53}"/>
              </a:ext>
            </a:extLst>
          </p:cNvPr>
          <p:cNvSpPr txBox="1">
            <a:spLocks noChangeArrowheads="1"/>
          </p:cNvSpPr>
          <p:nvPr/>
        </p:nvSpPr>
        <p:spPr bwMode="auto">
          <a:xfrm>
            <a:off x="961592" y="408786"/>
            <a:ext cx="7357671" cy="10933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5" tIns="45700" rIns="91425" bIns="45700" anchor="ctr"/>
          <a:lstStyle>
            <a:lvl1pPr>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algn="ctr" eaLnBrk="1" hangingPunct="1">
              <a:buSzPts val="4000"/>
            </a:pPr>
            <a:r>
              <a:rPr lang="en-US" altLang="en-US" sz="3600" b="1">
                <a:latin typeface="Arial Black"/>
                <a:cs typeface="Arial"/>
                <a:sym typeface="Arial Black" panose="020B0A04020102020204" pitchFamily="34" charset="0"/>
              </a:rPr>
              <a:t>Hormonal IUDs </a:t>
            </a:r>
            <a:r>
              <a:rPr lang="en-US" altLang="en-US" sz="3600">
                <a:latin typeface="Arial Black"/>
                <a:cs typeface="Arial"/>
                <a:sym typeface="Arial Black" panose="020B0A04020102020204" pitchFamily="34" charset="0"/>
              </a:rPr>
              <a:t>(H-IUDs) </a:t>
            </a:r>
            <a:endParaRPr lang="en-US" altLang="en-US" sz="3600"/>
          </a:p>
          <a:p>
            <a:pPr algn="ctr">
              <a:buSzPts val="4000"/>
            </a:pPr>
            <a:r>
              <a:rPr lang="en-US" altLang="en-US" sz="3600">
                <a:latin typeface="Arial Black"/>
                <a:cs typeface="Arial"/>
              </a:rPr>
              <a:t>Interval and Postpartum</a:t>
            </a:r>
            <a:br>
              <a:rPr lang="en-US" altLang="en-US" sz="3600">
                <a:latin typeface="Arial Black" panose="020B0A04020102020204" pitchFamily="34" charset="0"/>
              </a:rPr>
            </a:br>
            <a:endParaRPr lang="en-US" altLang="en-US" sz="3600"/>
          </a:p>
        </p:txBody>
      </p:sp>
      <p:sp>
        <p:nvSpPr>
          <p:cNvPr id="4098" name="Google Shape;28;p1">
            <a:extLst>
              <a:ext uri="{FF2B5EF4-FFF2-40B4-BE49-F238E27FC236}">
                <a16:creationId xmlns:a16="http://schemas.microsoft.com/office/drawing/2014/main" id="{76DAD87E-BB2E-16B3-54C4-E7FCECCB3FC9}"/>
              </a:ext>
            </a:extLst>
          </p:cNvPr>
          <p:cNvSpPr txBox="1">
            <a:spLocks noChangeArrowheads="1"/>
          </p:cNvSpPr>
          <p:nvPr/>
        </p:nvSpPr>
        <p:spPr bwMode="auto">
          <a:xfrm>
            <a:off x="1508112" y="2285213"/>
            <a:ext cx="5734050" cy="931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5" tIns="45700" rIns="91425" bIns="45700">
            <a:spAutoFit/>
          </a:bodyPr>
          <a:lstStyle>
            <a:lvl1pPr>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algn="ctr" eaLnBrk="1" hangingPunct="1">
              <a:lnSpc>
                <a:spcPct val="85000"/>
              </a:lnSpc>
              <a:buSzPts val="3200"/>
              <a:buFont typeface="Arial Black" panose="020B0A04020102020204" pitchFamily="34" charset="0"/>
              <a:buNone/>
            </a:pPr>
            <a:r>
              <a:rPr lang="en-US" altLang="en-US" sz="3200" b="1">
                <a:latin typeface="Arial Black" panose="020B0A04020102020204" pitchFamily="34" charset="0"/>
                <a:sym typeface="Arial Black" panose="020B0A04020102020204" pitchFamily="34" charset="0"/>
              </a:rPr>
              <a:t>Session II: Who Can and Cannot Use H-IUDs?</a:t>
            </a:r>
            <a:endParaRPr lang="en-US" altLang="en-US"/>
          </a:p>
        </p:txBody>
      </p:sp>
      <p:pic>
        <p:nvPicPr>
          <p:cNvPr id="2" name="Picture 1" descr="A hand holding a needle&#10;&#10;Description automatically generated">
            <a:extLst>
              <a:ext uri="{FF2B5EF4-FFF2-40B4-BE49-F238E27FC236}">
                <a16:creationId xmlns:a16="http://schemas.microsoft.com/office/drawing/2014/main" id="{A285F8A5-7E00-94A7-10C1-1A3012D60CA5}"/>
              </a:ext>
            </a:extLst>
          </p:cNvPr>
          <p:cNvPicPr>
            <a:picLocks noChangeAspect="1"/>
          </p:cNvPicPr>
          <p:nvPr/>
        </p:nvPicPr>
        <p:blipFill>
          <a:blip r:embed="rId3"/>
          <a:stretch>
            <a:fillRect/>
          </a:stretch>
        </p:blipFill>
        <p:spPr>
          <a:xfrm>
            <a:off x="3211578" y="3580455"/>
            <a:ext cx="2324100" cy="2209800"/>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ADB4A8-9267-61C2-1356-1B435CB811DB}"/>
              </a:ext>
            </a:extLst>
          </p:cNvPr>
          <p:cNvSpPr>
            <a:spLocks noGrp="1"/>
          </p:cNvSpPr>
          <p:nvPr>
            <p:ph type="title"/>
          </p:nvPr>
        </p:nvSpPr>
        <p:spPr/>
        <p:txBody>
          <a:bodyPr/>
          <a:lstStyle/>
          <a:p>
            <a:r>
              <a:rPr lang="en-US" sz="3600" b="1"/>
              <a:t>Session Objectives</a:t>
            </a:r>
          </a:p>
        </p:txBody>
      </p:sp>
      <p:sp>
        <p:nvSpPr>
          <p:cNvPr id="4" name="Text Placeholder 3">
            <a:extLst>
              <a:ext uri="{FF2B5EF4-FFF2-40B4-BE49-F238E27FC236}">
                <a16:creationId xmlns:a16="http://schemas.microsoft.com/office/drawing/2014/main" id="{2D549929-97CF-46B4-FD56-E7A7E8C00DD3}"/>
              </a:ext>
            </a:extLst>
          </p:cNvPr>
          <p:cNvSpPr>
            <a:spLocks noGrp="1"/>
          </p:cNvSpPr>
          <p:nvPr>
            <p:ph type="body" idx="1"/>
          </p:nvPr>
        </p:nvSpPr>
        <p:spPr/>
        <p:txBody>
          <a:bodyPr/>
          <a:lstStyle/>
          <a:p>
            <a:pPr marL="419100">
              <a:lnSpc>
                <a:spcPct val="114999"/>
              </a:lnSpc>
              <a:spcBef>
                <a:spcPts val="700"/>
              </a:spcBef>
            </a:pPr>
            <a:r>
              <a:rPr lang="en-US" sz="2400" dirty="0"/>
              <a:t>Describe who can and who cannot use H-IUDs.</a:t>
            </a:r>
            <a:endParaRPr lang="en-US" sz="2400" dirty="0">
              <a:solidFill>
                <a:srgbClr val="003366"/>
              </a:solidFill>
            </a:endParaRPr>
          </a:p>
          <a:p>
            <a:pPr>
              <a:lnSpc>
                <a:spcPct val="114999"/>
              </a:lnSpc>
              <a:spcBef>
                <a:spcPts val="700"/>
              </a:spcBef>
            </a:pPr>
            <a:r>
              <a:rPr lang="en-US" sz="2400" dirty="0"/>
              <a:t>Describe the Medical Eligibility Criteria for the safe use of H-IUDs in the interval and postpartum period.</a:t>
            </a:r>
            <a:endParaRPr lang="en-US" sz="2400" dirty="0">
              <a:solidFill>
                <a:srgbClr val="003366"/>
              </a:solidFill>
            </a:endParaRPr>
          </a:p>
          <a:p>
            <a:pPr>
              <a:lnSpc>
                <a:spcPct val="114999"/>
              </a:lnSpc>
              <a:spcBef>
                <a:spcPts val="700"/>
              </a:spcBef>
            </a:pPr>
            <a:r>
              <a:rPr lang="en-US" sz="2400" dirty="0"/>
              <a:t>Describe the use of a screening checklist for the safe use of H-IUDs in the interval and postpartum timing</a:t>
            </a:r>
            <a:endParaRPr lang="en-US" sz="2400" dirty="0">
              <a:solidFill>
                <a:srgbClr val="003366"/>
              </a:solidFill>
            </a:endParaRPr>
          </a:p>
          <a:p>
            <a:endParaRPr lang="en-US"/>
          </a:p>
        </p:txBody>
      </p:sp>
    </p:spTree>
    <p:extLst>
      <p:ext uri="{BB962C8B-B14F-4D97-AF65-F5344CB8AC3E}">
        <p14:creationId xmlns:p14="http://schemas.microsoft.com/office/powerpoint/2010/main" val="218413385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5" name="Google Shape;35;p2">
            <a:extLst>
              <a:ext uri="{FF2B5EF4-FFF2-40B4-BE49-F238E27FC236}">
                <a16:creationId xmlns:a16="http://schemas.microsoft.com/office/drawing/2014/main" id="{2A55094D-0C27-06FC-FFC9-AADE8FE001EE}"/>
              </a:ext>
            </a:extLst>
          </p:cNvPr>
          <p:cNvSpPr txBox="1">
            <a:spLocks noGrp="1" noChangeArrowheads="1"/>
          </p:cNvSpPr>
          <p:nvPr>
            <p:ph type="title" idx="4294967295"/>
          </p:nvPr>
        </p:nvSpPr>
        <p:spPr>
          <a:xfrm>
            <a:off x="444500" y="404813"/>
            <a:ext cx="8229600" cy="987425"/>
          </a:xfrm>
        </p:spPr>
        <p:txBody>
          <a:bodyPr/>
          <a:lstStyle/>
          <a:p>
            <a:pPr eaLnBrk="1" hangingPunct="1">
              <a:lnSpc>
                <a:spcPct val="95000"/>
              </a:lnSpc>
              <a:buSzPts val="3600"/>
            </a:pPr>
            <a:r>
              <a:rPr lang="en-US" altLang="en-US" sz="3600" b="1">
                <a:latin typeface="Arial" panose="020B0604020202020204" pitchFamily="34" charset="0"/>
                <a:cs typeface="Arial" panose="020B0604020202020204" pitchFamily="34" charset="0"/>
              </a:rPr>
              <a:t>H-IUDs are Safe for Most Women</a:t>
            </a:r>
            <a:endParaRPr lang="en-US" altLang="en-US" sz="3800" b="1">
              <a:latin typeface="Arial" panose="020B0604020202020204" pitchFamily="34" charset="0"/>
              <a:cs typeface="Arial" panose="020B0604020202020204" pitchFamily="34" charset="0"/>
            </a:endParaRPr>
          </a:p>
        </p:txBody>
      </p:sp>
      <p:sp>
        <p:nvSpPr>
          <p:cNvPr id="36" name="Google Shape;36;p2">
            <a:extLst>
              <a:ext uri="{FF2B5EF4-FFF2-40B4-BE49-F238E27FC236}">
                <a16:creationId xmlns:a16="http://schemas.microsoft.com/office/drawing/2014/main" id="{125AFD6B-4818-907C-D55B-1F59FBEAB548}"/>
              </a:ext>
            </a:extLst>
          </p:cNvPr>
          <p:cNvSpPr txBox="1">
            <a:spLocks noGrp="1"/>
          </p:cNvSpPr>
          <p:nvPr>
            <p:ph type="body" idx="4294967295"/>
          </p:nvPr>
        </p:nvSpPr>
        <p:spPr>
          <a:xfrm>
            <a:off x="341313" y="1392238"/>
            <a:ext cx="8229600" cy="5465762"/>
          </a:xfrm>
        </p:spPr>
        <p:txBody>
          <a:bodyPr spcFirstLastPara="1">
            <a:noAutofit/>
          </a:bodyPr>
          <a:lstStyle/>
          <a:p>
            <a:pPr eaLnBrk="1" fontAlgn="auto" hangingPunct="1">
              <a:spcBef>
                <a:spcPts val="0"/>
              </a:spcBef>
              <a:spcAft>
                <a:spcPts val="0"/>
              </a:spcAft>
              <a:buSzPts val="2800"/>
              <a:buFont typeface="Arial"/>
              <a:buNone/>
              <a:defRPr/>
            </a:pPr>
            <a:r>
              <a:rPr lang="en-US" sz="2400" dirty="0">
                <a:sym typeface="Arial"/>
              </a:rPr>
              <a:t>Most women can use the H-IUD safely, including those who:</a:t>
            </a:r>
          </a:p>
          <a:p>
            <a:pPr marL="406400" lvl="1" indent="-292100" eaLnBrk="1" fontAlgn="auto" hangingPunct="1">
              <a:lnSpc>
                <a:spcPct val="95000"/>
              </a:lnSpc>
              <a:spcBef>
                <a:spcPts val="800"/>
              </a:spcBef>
              <a:spcAft>
                <a:spcPts val="0"/>
              </a:spcAft>
              <a:buSzPts val="2500"/>
              <a:buFont typeface="Arial"/>
              <a:buChar char="•"/>
              <a:defRPr/>
            </a:pPr>
            <a:r>
              <a:rPr lang="en-US" sz="2300" dirty="0">
                <a:sym typeface="Arial"/>
              </a:rPr>
              <a:t>Have or have not had children or never been pregnant</a:t>
            </a:r>
            <a:endParaRPr lang="en-US" sz="2300" dirty="0"/>
          </a:p>
          <a:p>
            <a:pPr marL="406400" lvl="1" indent="-292100" eaLnBrk="1" fontAlgn="auto" hangingPunct="1">
              <a:lnSpc>
                <a:spcPct val="95000"/>
              </a:lnSpc>
              <a:spcBef>
                <a:spcPts val="800"/>
              </a:spcBef>
              <a:spcAft>
                <a:spcPts val="0"/>
              </a:spcAft>
              <a:buSzPts val="2500"/>
              <a:buFont typeface="Arial"/>
              <a:buChar char="•"/>
              <a:defRPr/>
            </a:pPr>
            <a:r>
              <a:rPr lang="en-US" sz="2300" dirty="0">
                <a:sym typeface="Arial"/>
              </a:rPr>
              <a:t>Are married or not married.</a:t>
            </a:r>
            <a:endParaRPr lang="en-US" sz="2300" dirty="0"/>
          </a:p>
          <a:p>
            <a:pPr marL="406400" lvl="1" indent="-292100" eaLnBrk="1" fontAlgn="auto" hangingPunct="1">
              <a:lnSpc>
                <a:spcPct val="95000"/>
              </a:lnSpc>
              <a:spcBef>
                <a:spcPts val="800"/>
              </a:spcBef>
              <a:spcAft>
                <a:spcPts val="0"/>
              </a:spcAft>
              <a:buSzPts val="2500"/>
              <a:buFont typeface="Arial"/>
              <a:buChar char="•"/>
              <a:defRPr/>
            </a:pPr>
            <a:r>
              <a:rPr lang="en-US" sz="2300" dirty="0">
                <a:sym typeface="Arial"/>
              </a:rPr>
              <a:t>Are of any age, including adolescents</a:t>
            </a:r>
            <a:endParaRPr lang="en-US" sz="2300" dirty="0"/>
          </a:p>
          <a:p>
            <a:pPr marL="406400" lvl="1" indent="-292100" eaLnBrk="1" fontAlgn="auto" hangingPunct="1">
              <a:lnSpc>
                <a:spcPct val="95000"/>
              </a:lnSpc>
              <a:spcBef>
                <a:spcPts val="800"/>
              </a:spcBef>
              <a:spcAft>
                <a:spcPts val="0"/>
              </a:spcAft>
              <a:buSzPts val="2500"/>
              <a:buFont typeface="Arial"/>
              <a:buChar char="•"/>
              <a:defRPr/>
            </a:pPr>
            <a:r>
              <a:rPr lang="en-US" sz="2300" dirty="0">
                <a:sym typeface="Arial"/>
              </a:rPr>
              <a:t>Have just had an abortion or miscarriage (no infection)</a:t>
            </a:r>
            <a:endParaRPr lang="en-US" sz="2800" dirty="0">
              <a:sym typeface="Arial"/>
            </a:endParaRPr>
          </a:p>
          <a:p>
            <a:pPr marL="406400" lvl="1" indent="-292100" eaLnBrk="1" fontAlgn="auto" hangingPunct="1">
              <a:lnSpc>
                <a:spcPct val="95000"/>
              </a:lnSpc>
              <a:spcBef>
                <a:spcPts val="800"/>
              </a:spcBef>
              <a:spcAft>
                <a:spcPts val="0"/>
              </a:spcAft>
              <a:buSzPts val="2500"/>
              <a:buFont typeface="Arial"/>
              <a:buChar char="•"/>
              <a:defRPr/>
            </a:pPr>
            <a:r>
              <a:rPr lang="en-US" sz="2300" dirty="0">
                <a:sym typeface="Arial"/>
              </a:rPr>
              <a:t>Are breastfeeding</a:t>
            </a:r>
            <a:endParaRPr lang="en-US" sz="2300" dirty="0"/>
          </a:p>
          <a:p>
            <a:pPr marL="406400" lvl="1" indent="-292100" eaLnBrk="1" fontAlgn="auto" hangingPunct="1">
              <a:lnSpc>
                <a:spcPct val="95000"/>
              </a:lnSpc>
              <a:spcBef>
                <a:spcPts val="800"/>
              </a:spcBef>
              <a:spcAft>
                <a:spcPts val="0"/>
              </a:spcAft>
              <a:buSzPts val="2500"/>
              <a:buFont typeface="Arial"/>
              <a:buChar char="•"/>
              <a:defRPr/>
            </a:pPr>
            <a:r>
              <a:rPr lang="en-US" sz="2300" dirty="0">
                <a:sym typeface="Arial"/>
                <a:extLst>
                  <a:ext uri="http://customooxmlschemas.google.com/"/>
                </a:extLst>
              </a:rPr>
              <a:t>Have had PID in the past (treatment must have been completed)</a:t>
            </a:r>
            <a:endParaRPr lang="en-US" sz="2800" dirty="0">
              <a:sym typeface="Arial"/>
            </a:endParaRPr>
          </a:p>
          <a:p>
            <a:pPr marL="406400" lvl="1" indent="-292100" eaLnBrk="1" fontAlgn="auto" hangingPunct="1">
              <a:lnSpc>
                <a:spcPct val="95000"/>
              </a:lnSpc>
              <a:spcBef>
                <a:spcPts val="800"/>
              </a:spcBef>
              <a:spcAft>
                <a:spcPts val="0"/>
              </a:spcAft>
              <a:buSzPts val="2500"/>
              <a:buFont typeface="Arial"/>
              <a:buChar char="•"/>
              <a:defRPr/>
            </a:pPr>
            <a:r>
              <a:rPr lang="en-US" sz="2300" dirty="0">
                <a:sym typeface="Arial"/>
                <a:extLst>
                  <a:ext uri="http://customooxmlschemas.google.com/"/>
                </a:extLst>
              </a:rPr>
              <a:t>Have anemia</a:t>
            </a:r>
            <a:endParaRPr lang="en-US" sz="2300" dirty="0">
              <a:extLst>
                <a:ext uri="http://customooxmlschemas.google.com/"/>
              </a:extLst>
            </a:endParaRPr>
          </a:p>
          <a:p>
            <a:pPr marL="406400" lvl="1" indent="-292100" eaLnBrk="1" fontAlgn="auto" hangingPunct="1">
              <a:lnSpc>
                <a:spcPct val="95000"/>
              </a:lnSpc>
              <a:spcBef>
                <a:spcPts val="800"/>
              </a:spcBef>
              <a:spcAft>
                <a:spcPts val="0"/>
              </a:spcAft>
              <a:buSzPts val="2500"/>
              <a:buFont typeface="Arial"/>
              <a:buChar char="•"/>
              <a:defRPr/>
            </a:pPr>
            <a:r>
              <a:rPr lang="en-US" sz="2300" dirty="0">
                <a:sym typeface="Arial"/>
              </a:rPr>
              <a:t>Have asymptomatic or mild HIV, whether or not they are taking ARVs</a:t>
            </a:r>
            <a:endParaRPr lang="en-US" sz="2300" dirty="0">
              <a:sym typeface="Arial"/>
              <a:extLst>
                <a:ext uri="http://customooxmlschemas.google.com/"/>
              </a:extLst>
            </a:endParaRPr>
          </a:p>
          <a:p>
            <a:pPr marL="406400" lvl="1" indent="-292100" eaLnBrk="1" fontAlgn="auto" hangingPunct="1">
              <a:lnSpc>
                <a:spcPct val="95000"/>
              </a:lnSpc>
              <a:spcBef>
                <a:spcPts val="800"/>
              </a:spcBef>
              <a:spcAft>
                <a:spcPts val="0"/>
              </a:spcAft>
              <a:buSzPts val="2500"/>
              <a:buFont typeface="Arial"/>
              <a:buChar char="•"/>
              <a:defRPr/>
            </a:pPr>
            <a:r>
              <a:rPr lang="en-US" sz="2300" dirty="0">
                <a:solidFill>
                  <a:schemeClr val="accent4">
                    <a:lumMod val="10000"/>
                  </a:schemeClr>
                </a:solidFill>
                <a:sym typeface="Arial"/>
                <a:extLst>
                  <a:ext uri="http://customooxmlschemas.google.com/"/>
                </a:extLst>
              </a:rPr>
              <a:t>Are at a high risk of acquiring HIV</a:t>
            </a:r>
            <a:endParaRPr lang="en-US" sz="2800" dirty="0">
              <a:solidFill>
                <a:schemeClr val="accent4">
                  <a:lumMod val="10000"/>
                </a:schemeClr>
              </a:solidFill>
              <a:sym typeface="Arial"/>
            </a:endParaRPr>
          </a:p>
          <a:p>
            <a:pPr marL="406400" lvl="1" indent="-133350" eaLnBrk="1" fontAlgn="auto" hangingPunct="1">
              <a:lnSpc>
                <a:spcPct val="95000"/>
              </a:lnSpc>
              <a:spcBef>
                <a:spcPts val="800"/>
              </a:spcBef>
              <a:spcAft>
                <a:spcPts val="0"/>
              </a:spcAft>
              <a:buSzPts val="2500"/>
              <a:buFont typeface="Arial"/>
              <a:buNone/>
              <a:defRPr/>
            </a:pPr>
            <a:endParaRPr lang="en-US" sz="2400">
              <a:sym typeface="Arial"/>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3" name="Google Shape;41;p22">
            <a:extLst>
              <a:ext uri="{FF2B5EF4-FFF2-40B4-BE49-F238E27FC236}">
                <a16:creationId xmlns:a16="http://schemas.microsoft.com/office/drawing/2014/main" id="{BBFBB396-D8EE-50CD-0920-5CE6D69ED77E}"/>
              </a:ext>
            </a:extLst>
          </p:cNvPr>
          <p:cNvSpPr txBox="1">
            <a:spLocks noGrp="1" noChangeArrowheads="1"/>
          </p:cNvSpPr>
          <p:nvPr>
            <p:ph type="title"/>
          </p:nvPr>
        </p:nvSpPr>
        <p:spPr>
          <a:xfrm>
            <a:off x="457200" y="596900"/>
            <a:ext cx="8229600" cy="698500"/>
          </a:xfrm>
        </p:spPr>
        <p:txBody>
          <a:bodyPr/>
          <a:lstStyle/>
          <a:p>
            <a:pPr eaLnBrk="1" hangingPunct="1">
              <a:spcBef>
                <a:spcPct val="0"/>
              </a:spcBef>
              <a:spcAft>
                <a:spcPct val="0"/>
              </a:spcAft>
            </a:pPr>
            <a:br>
              <a:rPr lang="en-US" altLang="en-US" sz="3200" b="1">
                <a:latin typeface="Arial" panose="020B0604020202020204" pitchFamily="34" charset="0"/>
                <a:cs typeface="Arial" panose="020B0604020202020204" pitchFamily="34" charset="0"/>
              </a:rPr>
            </a:br>
            <a:r>
              <a:rPr lang="en-US" altLang="en-US" sz="3200" b="1"/>
              <a:t> Who Cannot Use the H-IUDs</a:t>
            </a:r>
            <a:br>
              <a:rPr lang="en-US" altLang="en-US" sz="3200" b="1">
                <a:latin typeface="Arial" panose="020B0604020202020204" pitchFamily="34" charset="0"/>
                <a:cs typeface="Arial" panose="020B0604020202020204" pitchFamily="34" charset="0"/>
              </a:rPr>
            </a:br>
            <a:endParaRPr lang="en-US" altLang="en-US" sz="3800" b="1">
              <a:latin typeface="Arial" panose="020B0604020202020204" pitchFamily="34" charset="0"/>
              <a:cs typeface="Arial" panose="020B0604020202020204" pitchFamily="34" charset="0"/>
            </a:endParaRPr>
          </a:p>
        </p:txBody>
      </p:sp>
      <p:sp>
        <p:nvSpPr>
          <p:cNvPr id="42" name="Google Shape;42;p22">
            <a:extLst>
              <a:ext uri="{FF2B5EF4-FFF2-40B4-BE49-F238E27FC236}">
                <a16:creationId xmlns:a16="http://schemas.microsoft.com/office/drawing/2014/main" id="{C2BDF913-5ABE-C141-E623-6AEA3CF5EACA}"/>
              </a:ext>
            </a:extLst>
          </p:cNvPr>
          <p:cNvSpPr txBox="1">
            <a:spLocks noGrp="1"/>
          </p:cNvSpPr>
          <p:nvPr>
            <p:ph type="body" idx="1"/>
          </p:nvPr>
        </p:nvSpPr>
        <p:spPr>
          <a:xfrm>
            <a:off x="228600" y="1481138"/>
            <a:ext cx="8686800" cy="5076825"/>
          </a:xfrm>
        </p:spPr>
        <p:txBody>
          <a:bodyPr/>
          <a:lstStyle/>
          <a:p>
            <a:pPr marL="114300" lvl="1" indent="0" eaLnBrk="1" fontAlgn="auto" hangingPunct="1">
              <a:lnSpc>
                <a:spcPct val="95000"/>
              </a:lnSpc>
              <a:spcBef>
                <a:spcPts val="800"/>
              </a:spcBef>
              <a:buSzPts val="2500"/>
              <a:buFont typeface="Arial"/>
              <a:buNone/>
              <a:defRPr/>
            </a:pPr>
            <a:r>
              <a:rPr lang="en-US" sz="2300">
                <a:sym typeface="Arial"/>
              </a:rPr>
              <a:t>A woman should not use H-IUD if she: </a:t>
            </a:r>
            <a:endParaRPr lang="en-US" sz="2800">
              <a:sym typeface="Arial"/>
            </a:endParaRPr>
          </a:p>
          <a:p>
            <a:pPr marL="406400" lvl="1" indent="-292100" eaLnBrk="1" fontAlgn="auto" hangingPunct="1">
              <a:lnSpc>
                <a:spcPct val="95000"/>
              </a:lnSpc>
              <a:spcBef>
                <a:spcPts val="800"/>
              </a:spcBef>
              <a:buSzPts val="2500"/>
              <a:buFont typeface="Arial"/>
              <a:buChar char="•"/>
              <a:defRPr/>
            </a:pPr>
            <a:r>
              <a:rPr lang="en-US" sz="2300">
                <a:sym typeface="Arial"/>
              </a:rPr>
              <a:t>Has current untreated pelvic infection, current STI or is at high individual risk of STI</a:t>
            </a:r>
            <a:endParaRPr lang="en-US" sz="2800">
              <a:sym typeface="Arial"/>
            </a:endParaRPr>
          </a:p>
          <a:p>
            <a:pPr marL="406400" lvl="1" indent="-292100" eaLnBrk="1" fontAlgn="auto" hangingPunct="1">
              <a:lnSpc>
                <a:spcPct val="95000"/>
              </a:lnSpc>
              <a:spcBef>
                <a:spcPts val="800"/>
              </a:spcBef>
              <a:buSzPts val="2500"/>
              <a:buFont typeface="Arial"/>
              <a:buChar char="•"/>
              <a:defRPr/>
            </a:pPr>
            <a:r>
              <a:rPr lang="en-US" sz="2300">
                <a:sym typeface="Arial"/>
              </a:rPr>
              <a:t>Gave birth more than 48 hours but less than 4 weeks ago</a:t>
            </a:r>
            <a:endParaRPr lang="en-US" sz="2800">
              <a:sym typeface="Arial"/>
            </a:endParaRPr>
          </a:p>
          <a:p>
            <a:pPr marL="406400" lvl="1" indent="-292100" eaLnBrk="1" fontAlgn="auto" hangingPunct="1">
              <a:lnSpc>
                <a:spcPct val="95000"/>
              </a:lnSpc>
              <a:spcBef>
                <a:spcPts val="800"/>
              </a:spcBef>
              <a:buSzPts val="2500"/>
              <a:buFont typeface="Arial"/>
              <a:buChar char="•"/>
              <a:defRPr/>
            </a:pPr>
            <a:r>
              <a:rPr lang="en-US" sz="2300">
                <a:sym typeface="Arial"/>
              </a:rPr>
              <a:t>Was told that she has cancer of the uterus or cervix, or breast cancer  </a:t>
            </a:r>
            <a:endParaRPr lang="en-US" sz="2800">
              <a:sym typeface="Arial"/>
            </a:endParaRPr>
          </a:p>
          <a:p>
            <a:pPr marL="406400" lvl="1" indent="-292100" eaLnBrk="1" fontAlgn="auto" hangingPunct="1">
              <a:lnSpc>
                <a:spcPct val="95000"/>
              </a:lnSpc>
              <a:spcBef>
                <a:spcPts val="800"/>
              </a:spcBef>
              <a:buSzPts val="2500"/>
              <a:buFont typeface="Arial"/>
              <a:buChar char="•"/>
              <a:defRPr/>
            </a:pPr>
            <a:r>
              <a:rPr lang="en-US" sz="2300">
                <a:sym typeface="Arial"/>
              </a:rPr>
              <a:t>Has unexplained vaginal bleeding</a:t>
            </a:r>
            <a:endParaRPr lang="en-US" sz="2800">
              <a:sym typeface="Arial"/>
            </a:endParaRPr>
          </a:p>
          <a:p>
            <a:pPr marL="406400" lvl="1" indent="-292100" eaLnBrk="1" fontAlgn="auto" hangingPunct="1">
              <a:lnSpc>
                <a:spcPct val="95000"/>
              </a:lnSpc>
              <a:spcBef>
                <a:spcPts val="800"/>
              </a:spcBef>
              <a:buSzPts val="2500"/>
              <a:buFont typeface="Arial"/>
              <a:buChar char="•"/>
              <a:defRPr/>
            </a:pPr>
            <a:r>
              <a:rPr lang="en-US" sz="2300">
                <a:sym typeface="Arial"/>
              </a:rPr>
              <a:t>Has serious liver disease, such as severe cirrhosis or liver tumor </a:t>
            </a:r>
            <a:endParaRPr lang="en-US" sz="2800">
              <a:sym typeface="Arial"/>
            </a:endParaRPr>
          </a:p>
          <a:p>
            <a:pPr marL="406400" lvl="1" indent="-292100" eaLnBrk="1" fontAlgn="auto" hangingPunct="1">
              <a:lnSpc>
                <a:spcPct val="95000"/>
              </a:lnSpc>
              <a:spcBef>
                <a:spcPts val="800"/>
              </a:spcBef>
              <a:buSzPts val="2500"/>
              <a:buFont typeface="Arial"/>
              <a:buChar char="•"/>
              <a:defRPr/>
            </a:pPr>
            <a:r>
              <a:rPr lang="en-US" sz="2300">
                <a:sym typeface="Arial"/>
              </a:rPr>
              <a:t>Has acute deep venous thrombosis (DVT)</a:t>
            </a:r>
            <a:endParaRPr lang="en-US" sz="2800">
              <a:sym typeface="Arial"/>
            </a:endParaRPr>
          </a:p>
          <a:p>
            <a:pPr marL="406400" lvl="1" indent="-292100" eaLnBrk="1" fontAlgn="auto" hangingPunct="1">
              <a:lnSpc>
                <a:spcPct val="95000"/>
              </a:lnSpc>
              <a:spcBef>
                <a:spcPts val="800"/>
              </a:spcBef>
              <a:buSzPts val="2500"/>
              <a:buFont typeface="Arial"/>
              <a:buChar char="•"/>
              <a:defRPr/>
            </a:pPr>
            <a:r>
              <a:rPr lang="en-US" sz="2300">
                <a:sym typeface="Arial"/>
              </a:rPr>
              <a:t>Has anatomical abnormality of the uterine cavity (e.g. uterine fibroid) that will not allow appropriate  insertion</a:t>
            </a:r>
            <a:endParaRPr sz="2800">
              <a:sym typeface="Arial"/>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1" name="Google Shape;47;p4">
            <a:extLst>
              <a:ext uri="{FF2B5EF4-FFF2-40B4-BE49-F238E27FC236}">
                <a16:creationId xmlns:a16="http://schemas.microsoft.com/office/drawing/2014/main" id="{8A1863FC-FE71-EEEF-03CF-E0F6EB1BD261}"/>
              </a:ext>
            </a:extLst>
          </p:cNvPr>
          <p:cNvSpPr txBox="1">
            <a:spLocks noChangeArrowheads="1"/>
          </p:cNvSpPr>
          <p:nvPr/>
        </p:nvSpPr>
        <p:spPr bwMode="auto">
          <a:xfrm>
            <a:off x="457200" y="352425"/>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5" tIns="45700" rIns="91425" bIns="45700" anchor="ctr"/>
          <a:lstStyle>
            <a:lvl1pPr>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eaLnBrk="1" hangingPunct="1">
              <a:lnSpc>
                <a:spcPct val="95000"/>
              </a:lnSpc>
              <a:buSzPts val="3600"/>
            </a:pPr>
            <a:r>
              <a:rPr lang="en-US" altLang="en-US" sz="3600" b="1"/>
              <a:t>Medical Eligibility Criteria </a:t>
            </a:r>
            <a:endParaRPr lang="en-US" altLang="en-US"/>
          </a:p>
        </p:txBody>
      </p:sp>
      <p:sp>
        <p:nvSpPr>
          <p:cNvPr id="10242" name="Google Shape;48;p4">
            <a:extLst>
              <a:ext uri="{FF2B5EF4-FFF2-40B4-BE49-F238E27FC236}">
                <a16:creationId xmlns:a16="http://schemas.microsoft.com/office/drawing/2014/main" id="{D8EEB5F0-C415-3CDC-FC91-5B4C286B8135}"/>
              </a:ext>
            </a:extLst>
          </p:cNvPr>
          <p:cNvSpPr txBox="1">
            <a:spLocks noChangeArrowheads="1"/>
          </p:cNvSpPr>
          <p:nvPr/>
        </p:nvSpPr>
        <p:spPr bwMode="auto">
          <a:xfrm>
            <a:off x="457200" y="1600200"/>
            <a:ext cx="2971800" cy="5029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5" tIns="45700" rIns="91425" bIns="45700" anchor="t"/>
          <a:lstStyle>
            <a:lvl1pPr marL="3175" indent="-3175">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eaLnBrk="1" hangingPunct="1">
              <a:buSzPts val="2800"/>
            </a:pPr>
            <a:r>
              <a:rPr lang="en-US" altLang="en-US" sz="2800" dirty="0">
                <a:latin typeface="Arial"/>
                <a:cs typeface="Arial"/>
              </a:rPr>
              <a:t>What are the medical eligibility criteria? </a:t>
            </a:r>
            <a:endParaRPr lang="en-US" altLang="en-US" dirty="0">
              <a:latin typeface="Arial"/>
              <a:cs typeface="Arial"/>
            </a:endParaRPr>
          </a:p>
          <a:p>
            <a:pPr eaLnBrk="1" hangingPunct="1">
              <a:spcBef>
                <a:spcPts val="1825"/>
              </a:spcBef>
              <a:buSzPts val="2800"/>
            </a:pPr>
            <a:r>
              <a:rPr lang="en-US" altLang="en-US" sz="2800" dirty="0">
                <a:latin typeface="Arial"/>
                <a:cs typeface="Arial"/>
              </a:rPr>
              <a:t>Define the categories.  </a:t>
            </a:r>
            <a:endParaRPr lang="en-US" altLang="en-US" dirty="0">
              <a:latin typeface="Arial"/>
              <a:cs typeface="Arial"/>
            </a:endParaRPr>
          </a:p>
          <a:p>
            <a:pPr eaLnBrk="1" hangingPunct="1">
              <a:spcBef>
                <a:spcPts val="1825"/>
              </a:spcBef>
              <a:buSzPts val="2800"/>
            </a:pPr>
            <a:r>
              <a:rPr lang="en-US" altLang="en-US" sz="2800" dirty="0">
                <a:latin typeface="Arial"/>
                <a:cs typeface="Arial"/>
              </a:rPr>
              <a:t>Review the </a:t>
            </a:r>
            <a:br>
              <a:rPr lang="en-US" altLang="en-US" sz="2800" dirty="0"/>
            </a:br>
            <a:r>
              <a:rPr lang="en-US" altLang="en-US" sz="2800" dirty="0">
                <a:latin typeface="Arial"/>
                <a:cs typeface="Arial"/>
              </a:rPr>
              <a:t>job aid.</a:t>
            </a:r>
            <a:endParaRPr lang="en-US" altLang="en-US" dirty="0">
              <a:latin typeface="Arial"/>
              <a:cs typeface="Arial"/>
            </a:endParaRPr>
          </a:p>
        </p:txBody>
      </p:sp>
      <p:pic>
        <p:nvPicPr>
          <p:cNvPr id="10243" name="Google Shape;49;p4" descr="MECwheelLayered_WHO_2008">
            <a:extLst>
              <a:ext uri="{FF2B5EF4-FFF2-40B4-BE49-F238E27FC236}">
                <a16:creationId xmlns:a16="http://schemas.microsoft.com/office/drawing/2014/main" id="{DDCA061A-28E8-8301-B31B-10FDD252BAB7}"/>
              </a:ext>
            </a:extLst>
          </p:cNvPr>
          <p:cNvPicPr preferRelativeResize="0">
            <a:picLocks noChangeAspect="1" noChangeArrowheads="1"/>
          </p:cNvPicPr>
          <p:nvPr/>
        </p:nvPicPr>
        <p:blipFill>
          <a:blip r:embed="rId3">
            <a:extLst>
              <a:ext uri="{28A0092B-C50C-407E-A947-70E740481C1C}">
                <a14:useLocalDpi xmlns:a14="http://schemas.microsoft.com/office/drawing/2010/main" val="0"/>
              </a:ext>
            </a:extLst>
          </a:blip>
          <a:srcRect r="15169"/>
          <a:stretch>
            <a:fillRect/>
          </a:stretch>
        </p:blipFill>
        <p:spPr bwMode="auto">
          <a:xfrm>
            <a:off x="2181225" y="3870325"/>
            <a:ext cx="2992438" cy="2863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44" name="Google Shape;50;p4">
            <a:extLst>
              <a:ext uri="{FF2B5EF4-FFF2-40B4-BE49-F238E27FC236}">
                <a16:creationId xmlns:a16="http://schemas.microsoft.com/office/drawing/2014/main" id="{33A5879D-4151-FA89-48AF-5A9AB2B2DD3A}"/>
              </a:ext>
            </a:extLst>
          </p:cNvPr>
          <p:cNvPicPr preferRelativeResize="0">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943655" y="1485181"/>
            <a:ext cx="4203700" cy="3044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9" name="Google Shape;55;p5">
            <a:extLst>
              <a:ext uri="{FF2B5EF4-FFF2-40B4-BE49-F238E27FC236}">
                <a16:creationId xmlns:a16="http://schemas.microsoft.com/office/drawing/2014/main" id="{B5A30D26-D100-C9C0-0628-F3AD9F21DF9C}"/>
              </a:ext>
            </a:extLst>
          </p:cNvPr>
          <p:cNvSpPr txBox="1">
            <a:spLocks noChangeArrowheads="1"/>
          </p:cNvSpPr>
          <p:nvPr/>
        </p:nvSpPr>
        <p:spPr bwMode="auto">
          <a:xfrm>
            <a:off x="457200" y="198438"/>
            <a:ext cx="8308975"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5" tIns="45700" rIns="91425" bIns="45700" anchor="ctr"/>
          <a:lstStyle>
            <a:lvl1pPr>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eaLnBrk="1" hangingPunct="1">
              <a:lnSpc>
                <a:spcPct val="95000"/>
              </a:lnSpc>
              <a:buSzPts val="2000"/>
            </a:pPr>
            <a:r>
              <a:rPr lang="en-US" altLang="en-US" sz="2000" b="1"/>
              <a:t>WHO’s Medical Eligibility Criteria</a:t>
            </a:r>
            <a:endParaRPr lang="en-US" altLang="en-US"/>
          </a:p>
          <a:p>
            <a:pPr eaLnBrk="1" hangingPunct="1">
              <a:lnSpc>
                <a:spcPct val="95000"/>
              </a:lnSpc>
              <a:buSzPts val="2600"/>
            </a:pPr>
            <a:r>
              <a:rPr lang="en-US" altLang="en-US" sz="3200" b="1"/>
              <a:t>Categories for Contraceptive Use</a:t>
            </a:r>
            <a:endParaRPr lang="en-US" altLang="en-US" sz="3200"/>
          </a:p>
        </p:txBody>
      </p:sp>
      <p:sp>
        <p:nvSpPr>
          <p:cNvPr id="12290" name="Google Shape;56;p5">
            <a:extLst>
              <a:ext uri="{FF2B5EF4-FFF2-40B4-BE49-F238E27FC236}">
                <a16:creationId xmlns:a16="http://schemas.microsoft.com/office/drawing/2014/main" id="{302FD4B2-8F69-7F7A-FC6C-F1A8D2D8E109}"/>
              </a:ext>
            </a:extLst>
          </p:cNvPr>
          <p:cNvSpPr txBox="1">
            <a:spLocks noChangeArrowheads="1"/>
          </p:cNvSpPr>
          <p:nvPr/>
        </p:nvSpPr>
        <p:spPr bwMode="auto">
          <a:xfrm>
            <a:off x="533400" y="6248400"/>
            <a:ext cx="8001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5" tIns="45700" rIns="91425" bIns="45700"/>
          <a:lstStyle>
            <a:lvl1pPr marL="342900" indent="-3429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eaLnBrk="1" hangingPunct="1">
              <a:lnSpc>
                <a:spcPct val="80000"/>
              </a:lnSpc>
              <a:buSzPts val="1300"/>
            </a:pPr>
            <a:r>
              <a:rPr lang="en-US" altLang="en-US" sz="1300" i="1"/>
              <a:t>Source: WHO, 2015.</a:t>
            </a:r>
            <a:endParaRPr lang="en-US" altLang="en-US"/>
          </a:p>
        </p:txBody>
      </p:sp>
      <p:graphicFrame>
        <p:nvGraphicFramePr>
          <p:cNvPr id="57" name="Google Shape;57;p5">
            <a:extLst>
              <a:ext uri="{FF2B5EF4-FFF2-40B4-BE49-F238E27FC236}">
                <a16:creationId xmlns:a16="http://schemas.microsoft.com/office/drawing/2014/main" id="{C05383FC-1AD7-A2A5-1614-7FD4D14578C7}"/>
              </a:ext>
            </a:extLst>
          </p:cNvPr>
          <p:cNvGraphicFramePr/>
          <p:nvPr/>
        </p:nvGraphicFramePr>
        <p:xfrm>
          <a:off x="533400" y="1630363"/>
          <a:ext cx="8120063" cy="4498976"/>
        </p:xfrm>
        <a:graphic>
          <a:graphicData uri="http://schemas.openxmlformats.org/drawingml/2006/table">
            <a:tbl>
              <a:tblPr>
                <a:noFill/>
                <a:tableStyleId>{820E3A6F-2F77-4639-B105-40C496ABFB39}</a:tableStyleId>
              </a:tblPr>
              <a:tblGrid>
                <a:gridCol w="1328727">
                  <a:extLst>
                    <a:ext uri="{9D8B030D-6E8A-4147-A177-3AD203B41FA5}">
                      <a16:colId xmlns:a16="http://schemas.microsoft.com/office/drawing/2014/main" val="20000"/>
                    </a:ext>
                  </a:extLst>
                </a:gridCol>
                <a:gridCol w="3349630">
                  <a:extLst>
                    <a:ext uri="{9D8B030D-6E8A-4147-A177-3AD203B41FA5}">
                      <a16:colId xmlns:a16="http://schemas.microsoft.com/office/drawing/2014/main" val="20001"/>
                    </a:ext>
                  </a:extLst>
                </a:gridCol>
                <a:gridCol w="3441706">
                  <a:extLst>
                    <a:ext uri="{9D8B030D-6E8A-4147-A177-3AD203B41FA5}">
                      <a16:colId xmlns:a16="http://schemas.microsoft.com/office/drawing/2014/main" val="20002"/>
                    </a:ext>
                  </a:extLst>
                </a:gridCol>
              </a:tblGrid>
              <a:tr h="715954">
                <a:tc>
                  <a:txBody>
                    <a:bodyPr/>
                    <a:lstStyle/>
                    <a:p>
                      <a:pPr marL="0" marR="0" lvl="0" indent="0" algn="ctr" rtl="0">
                        <a:lnSpc>
                          <a:spcPct val="100000"/>
                        </a:lnSpc>
                        <a:spcBef>
                          <a:spcPts val="0"/>
                        </a:spcBef>
                        <a:spcAft>
                          <a:spcPts val="0"/>
                        </a:spcAft>
                        <a:buClr>
                          <a:srgbClr val="000000"/>
                        </a:buClr>
                        <a:buSzPts val="2000"/>
                        <a:buFont typeface="Arial"/>
                        <a:buNone/>
                      </a:pPr>
                      <a:r>
                        <a:rPr lang="en-US" sz="2000" b="1" i="0" u="none" strike="noStrike" cap="none">
                          <a:solidFill>
                            <a:srgbClr val="000000"/>
                          </a:solidFill>
                          <a:latin typeface="Arial"/>
                          <a:ea typeface="Arial"/>
                          <a:cs typeface="Arial"/>
                          <a:sym typeface="Arial"/>
                        </a:rPr>
                        <a:t>Category</a:t>
                      </a:r>
                      <a:endParaRPr sz="1400" u="none" strike="noStrike" cap="none"/>
                    </a:p>
                  </a:txBody>
                  <a:tcPr marL="95525" marR="95525" marT="47750" marB="47750" anchor="ctr">
                    <a:lnL w="12700" cap="flat" cmpd="sng">
                      <a:solidFill>
                        <a:srgbClr val="008080"/>
                      </a:solidFill>
                      <a:prstDash val="solid"/>
                      <a:round/>
                      <a:headEnd type="none" w="sm" len="sm"/>
                      <a:tailEnd type="none" w="sm" len="sm"/>
                    </a:lnL>
                    <a:lnR w="12700" cap="flat" cmpd="sng">
                      <a:solidFill>
                        <a:srgbClr val="008080"/>
                      </a:solidFill>
                      <a:prstDash val="solid"/>
                      <a:round/>
                      <a:headEnd type="none" w="sm" len="sm"/>
                      <a:tailEnd type="none" w="sm" len="sm"/>
                    </a:lnR>
                    <a:lnT w="12700" cap="flat" cmpd="sng">
                      <a:solidFill>
                        <a:srgbClr val="008080"/>
                      </a:solidFill>
                      <a:prstDash val="solid"/>
                      <a:round/>
                      <a:headEnd type="none" w="sm" len="sm"/>
                      <a:tailEnd type="none" w="sm" len="sm"/>
                    </a:lnT>
                    <a:lnB w="12700" cap="flat" cmpd="sng">
                      <a:solidFill>
                        <a:srgbClr val="008080"/>
                      </a:solidFill>
                      <a:prstDash val="solid"/>
                      <a:round/>
                      <a:headEnd type="none" w="sm" len="sm"/>
                      <a:tailEnd type="none" w="sm" len="sm"/>
                    </a:lnB>
                    <a:solidFill>
                      <a:srgbClr val="EAEAEA"/>
                    </a:solidFill>
                  </a:tcPr>
                </a:tc>
                <a:tc>
                  <a:txBody>
                    <a:bodyPr/>
                    <a:lstStyle/>
                    <a:p>
                      <a:pPr marL="0" marR="0" lvl="0" indent="0" algn="ctr" rtl="0">
                        <a:lnSpc>
                          <a:spcPct val="100000"/>
                        </a:lnSpc>
                        <a:spcBef>
                          <a:spcPts val="0"/>
                        </a:spcBef>
                        <a:spcAft>
                          <a:spcPts val="0"/>
                        </a:spcAft>
                        <a:buClr>
                          <a:srgbClr val="000000"/>
                        </a:buClr>
                        <a:buSzPts val="2000"/>
                        <a:buFont typeface="Arial"/>
                        <a:buNone/>
                      </a:pPr>
                      <a:r>
                        <a:rPr lang="en-US" sz="2000" b="1" i="0" u="none" strike="noStrike" cap="none">
                          <a:solidFill>
                            <a:srgbClr val="000000"/>
                          </a:solidFill>
                          <a:latin typeface="Arial"/>
                          <a:ea typeface="Arial"/>
                          <a:cs typeface="Arial"/>
                          <a:sym typeface="Arial"/>
                        </a:rPr>
                        <a:t>Description</a:t>
                      </a:r>
                      <a:endParaRPr sz="1400" u="none" strike="noStrike" cap="none"/>
                    </a:p>
                  </a:txBody>
                  <a:tcPr marL="95525" marR="95525" marT="47750" marB="47750" anchor="ctr">
                    <a:lnL w="12700" cap="flat" cmpd="sng">
                      <a:solidFill>
                        <a:srgbClr val="008080"/>
                      </a:solidFill>
                      <a:prstDash val="solid"/>
                      <a:round/>
                      <a:headEnd type="none" w="sm" len="sm"/>
                      <a:tailEnd type="none" w="sm" len="sm"/>
                    </a:lnL>
                    <a:lnR w="12700" cap="flat" cmpd="sng">
                      <a:solidFill>
                        <a:srgbClr val="008080"/>
                      </a:solidFill>
                      <a:prstDash val="solid"/>
                      <a:round/>
                      <a:headEnd type="none" w="sm" len="sm"/>
                      <a:tailEnd type="none" w="sm" len="sm"/>
                    </a:lnR>
                    <a:lnT w="12700" cap="flat" cmpd="sng">
                      <a:solidFill>
                        <a:srgbClr val="008080"/>
                      </a:solidFill>
                      <a:prstDash val="solid"/>
                      <a:round/>
                      <a:headEnd type="none" w="sm" len="sm"/>
                      <a:tailEnd type="none" w="sm" len="sm"/>
                    </a:lnT>
                    <a:lnB w="12700" cap="flat" cmpd="sng">
                      <a:solidFill>
                        <a:srgbClr val="008080"/>
                      </a:solidFill>
                      <a:prstDash val="solid"/>
                      <a:round/>
                      <a:headEnd type="none" w="sm" len="sm"/>
                      <a:tailEnd type="none" w="sm" len="sm"/>
                    </a:lnB>
                    <a:solidFill>
                      <a:srgbClr val="EAEAEA"/>
                    </a:solidFill>
                  </a:tcPr>
                </a:tc>
                <a:tc>
                  <a:txBody>
                    <a:bodyPr/>
                    <a:lstStyle/>
                    <a:p>
                      <a:pPr marL="0" marR="0" lvl="0" indent="0" algn="ctr" rtl="0">
                        <a:lnSpc>
                          <a:spcPct val="100000"/>
                        </a:lnSpc>
                        <a:spcBef>
                          <a:spcPts val="0"/>
                        </a:spcBef>
                        <a:spcAft>
                          <a:spcPts val="0"/>
                        </a:spcAft>
                        <a:buClr>
                          <a:srgbClr val="000000"/>
                        </a:buClr>
                        <a:buSzPts val="2000"/>
                        <a:buFont typeface="Arial"/>
                        <a:buNone/>
                      </a:pPr>
                      <a:r>
                        <a:rPr lang="en-US" sz="2000" b="1" i="0" u="none" strike="noStrike" cap="none">
                          <a:solidFill>
                            <a:srgbClr val="000000"/>
                          </a:solidFill>
                          <a:latin typeface="Arial"/>
                          <a:ea typeface="Arial"/>
                          <a:cs typeface="Arial"/>
                          <a:sym typeface="Arial"/>
                        </a:rPr>
                        <a:t>When clinical judgment </a:t>
                      </a:r>
                      <a:br>
                        <a:rPr lang="en-US" sz="2000" b="1" i="0" u="none" strike="noStrike" cap="none">
                          <a:solidFill>
                            <a:srgbClr val="000000"/>
                          </a:solidFill>
                          <a:latin typeface="Arial"/>
                          <a:ea typeface="Arial"/>
                          <a:cs typeface="Arial"/>
                          <a:sym typeface="Arial"/>
                        </a:rPr>
                      </a:br>
                      <a:r>
                        <a:rPr lang="en-US" sz="2000" b="1" i="0" u="none" strike="noStrike" cap="none">
                          <a:solidFill>
                            <a:srgbClr val="000000"/>
                          </a:solidFill>
                          <a:latin typeface="Arial"/>
                          <a:ea typeface="Arial"/>
                          <a:cs typeface="Arial"/>
                          <a:sym typeface="Arial"/>
                        </a:rPr>
                        <a:t>is available</a:t>
                      </a:r>
                      <a:endParaRPr sz="1400" u="none" strike="noStrike" cap="none"/>
                    </a:p>
                  </a:txBody>
                  <a:tcPr marL="95525" marR="95525" marT="47750" marB="47750" anchor="ctr">
                    <a:lnL w="12700" cap="flat" cmpd="sng">
                      <a:solidFill>
                        <a:srgbClr val="008080"/>
                      </a:solidFill>
                      <a:prstDash val="solid"/>
                      <a:round/>
                      <a:headEnd type="none" w="sm" len="sm"/>
                      <a:tailEnd type="none" w="sm" len="sm"/>
                    </a:lnL>
                    <a:lnR w="12700" cap="flat" cmpd="sng">
                      <a:solidFill>
                        <a:srgbClr val="008080"/>
                      </a:solidFill>
                      <a:prstDash val="solid"/>
                      <a:round/>
                      <a:headEnd type="none" w="sm" len="sm"/>
                      <a:tailEnd type="none" w="sm" len="sm"/>
                    </a:lnR>
                    <a:lnT w="12700" cap="flat" cmpd="sng">
                      <a:solidFill>
                        <a:srgbClr val="008080"/>
                      </a:solidFill>
                      <a:prstDash val="solid"/>
                      <a:round/>
                      <a:headEnd type="none" w="sm" len="sm"/>
                      <a:tailEnd type="none" w="sm" len="sm"/>
                    </a:lnT>
                    <a:lnB w="12700" cap="flat" cmpd="sng">
                      <a:solidFill>
                        <a:srgbClr val="008080"/>
                      </a:solidFill>
                      <a:prstDash val="solid"/>
                      <a:round/>
                      <a:headEnd type="none" w="sm" len="sm"/>
                      <a:tailEnd type="none" w="sm" len="sm"/>
                    </a:lnB>
                    <a:solidFill>
                      <a:srgbClr val="EAEAEA"/>
                    </a:solidFill>
                  </a:tcPr>
                </a:tc>
                <a:extLst>
                  <a:ext uri="{0D108BD9-81ED-4DB2-BD59-A6C34878D82A}">
                    <a16:rowId xmlns:a16="http://schemas.microsoft.com/office/drawing/2014/main" val="10000"/>
                  </a:ext>
                </a:extLst>
              </a:tr>
              <a:tr h="822330">
                <a:tc>
                  <a:txBody>
                    <a:bodyPr/>
                    <a:lstStyle/>
                    <a:p>
                      <a:pPr marL="0" marR="0" lvl="0" indent="0" algn="ctr" rtl="0">
                        <a:lnSpc>
                          <a:spcPct val="100000"/>
                        </a:lnSpc>
                        <a:spcBef>
                          <a:spcPts val="0"/>
                        </a:spcBef>
                        <a:spcAft>
                          <a:spcPts val="0"/>
                        </a:spcAft>
                        <a:buClr>
                          <a:srgbClr val="000000"/>
                        </a:buClr>
                        <a:buSzPts val="2000"/>
                        <a:buFont typeface="Arial"/>
                        <a:buNone/>
                      </a:pPr>
                      <a:r>
                        <a:rPr lang="en-US" sz="2000" b="1" i="0" u="none" strike="noStrike" cap="none">
                          <a:solidFill>
                            <a:srgbClr val="000000"/>
                          </a:solidFill>
                          <a:latin typeface="Arial"/>
                          <a:ea typeface="Arial"/>
                          <a:cs typeface="Arial"/>
                          <a:sym typeface="Arial"/>
                        </a:rPr>
                        <a:t>1</a:t>
                      </a:r>
                      <a:endParaRPr sz="1400" u="none" strike="noStrike" cap="none"/>
                    </a:p>
                  </a:txBody>
                  <a:tcPr marL="95525" marR="95525" marT="47750" marB="47750" anchor="ctr">
                    <a:lnL w="12700" cap="flat" cmpd="sng">
                      <a:solidFill>
                        <a:srgbClr val="008080"/>
                      </a:solidFill>
                      <a:prstDash val="solid"/>
                      <a:round/>
                      <a:headEnd type="none" w="sm" len="sm"/>
                      <a:tailEnd type="none" w="sm" len="sm"/>
                    </a:lnL>
                    <a:lnR w="12700" cap="flat" cmpd="sng">
                      <a:solidFill>
                        <a:srgbClr val="008080"/>
                      </a:solidFill>
                      <a:prstDash val="solid"/>
                      <a:round/>
                      <a:headEnd type="none" w="sm" len="sm"/>
                      <a:tailEnd type="none" w="sm" len="sm"/>
                    </a:lnR>
                    <a:lnT w="12700" cap="flat" cmpd="sng">
                      <a:solidFill>
                        <a:srgbClr val="008080"/>
                      </a:solidFill>
                      <a:prstDash val="solid"/>
                      <a:round/>
                      <a:headEnd type="none" w="sm" len="sm"/>
                      <a:tailEnd type="none" w="sm" len="sm"/>
                    </a:lnT>
                    <a:lnB w="12700" cap="flat" cmpd="sng">
                      <a:solidFill>
                        <a:srgbClr val="008080"/>
                      </a:solidFill>
                      <a:prstDash val="solid"/>
                      <a:round/>
                      <a:headEnd type="none" w="sm" len="sm"/>
                      <a:tailEnd type="none" w="sm" len="sm"/>
                    </a:lnB>
                    <a:solidFill>
                      <a:srgbClr val="32B450"/>
                    </a:solidFill>
                  </a:tcPr>
                </a:tc>
                <a:tc>
                  <a:txBody>
                    <a:bodyPr/>
                    <a:lstStyle/>
                    <a:p>
                      <a:pPr marL="0" marR="0" lvl="0" indent="0" algn="l" rtl="0">
                        <a:lnSpc>
                          <a:spcPct val="100000"/>
                        </a:lnSpc>
                        <a:spcBef>
                          <a:spcPts val="0"/>
                        </a:spcBef>
                        <a:spcAft>
                          <a:spcPts val="0"/>
                        </a:spcAft>
                        <a:buClr>
                          <a:srgbClr val="000000"/>
                        </a:buClr>
                        <a:buSzPts val="2000"/>
                        <a:buFont typeface="Arial"/>
                        <a:buNone/>
                      </a:pPr>
                      <a:r>
                        <a:rPr lang="en-US" sz="2000" b="0" i="0" u="none" strike="noStrike" cap="none">
                          <a:solidFill>
                            <a:srgbClr val="000000"/>
                          </a:solidFill>
                          <a:latin typeface="Arial"/>
                          <a:ea typeface="Arial"/>
                          <a:cs typeface="Arial"/>
                          <a:sym typeface="Arial"/>
                        </a:rPr>
                        <a:t>No restriction for use </a:t>
                      </a:r>
                      <a:endParaRPr sz="1400" u="none" strike="noStrike" cap="none"/>
                    </a:p>
                  </a:txBody>
                  <a:tcPr marL="95525" marR="95525" marT="47750" marB="47750" anchor="ctr">
                    <a:lnL w="12700" cap="flat" cmpd="sng">
                      <a:solidFill>
                        <a:srgbClr val="008080"/>
                      </a:solidFill>
                      <a:prstDash val="solid"/>
                      <a:round/>
                      <a:headEnd type="none" w="sm" len="sm"/>
                      <a:tailEnd type="none" w="sm" len="sm"/>
                    </a:lnL>
                    <a:lnR w="12700" cap="flat" cmpd="sng">
                      <a:solidFill>
                        <a:srgbClr val="008080"/>
                      </a:solidFill>
                      <a:prstDash val="solid"/>
                      <a:round/>
                      <a:headEnd type="none" w="sm" len="sm"/>
                      <a:tailEnd type="none" w="sm" len="sm"/>
                    </a:lnR>
                    <a:lnT w="12700" cap="flat" cmpd="sng">
                      <a:solidFill>
                        <a:srgbClr val="008080"/>
                      </a:solidFill>
                      <a:prstDash val="solid"/>
                      <a:round/>
                      <a:headEnd type="none" w="sm" len="sm"/>
                      <a:tailEnd type="none" w="sm" len="sm"/>
                    </a:lnT>
                    <a:lnB w="12700" cap="flat" cmpd="sng">
                      <a:solidFill>
                        <a:srgbClr val="008080"/>
                      </a:solidFill>
                      <a:prstDash val="solid"/>
                      <a:round/>
                      <a:headEnd type="none" w="sm" len="sm"/>
                      <a:tailEnd type="none" w="sm" len="sm"/>
                    </a:lnB>
                    <a:solidFill>
                      <a:srgbClr val="32B450"/>
                    </a:solidFill>
                  </a:tcPr>
                </a:tc>
                <a:tc>
                  <a:txBody>
                    <a:bodyPr/>
                    <a:lstStyle/>
                    <a:p>
                      <a:pPr marL="0" marR="0" lvl="0" indent="0" algn="l" rtl="0">
                        <a:lnSpc>
                          <a:spcPct val="100000"/>
                        </a:lnSpc>
                        <a:spcBef>
                          <a:spcPts val="0"/>
                        </a:spcBef>
                        <a:spcAft>
                          <a:spcPts val="0"/>
                        </a:spcAft>
                        <a:buClr>
                          <a:srgbClr val="000000"/>
                        </a:buClr>
                        <a:buSzPts val="2000"/>
                        <a:buFont typeface="Arial"/>
                        <a:buNone/>
                      </a:pPr>
                      <a:r>
                        <a:rPr lang="en-US" sz="2000" b="0" i="0" u="none" strike="noStrike" cap="none">
                          <a:solidFill>
                            <a:srgbClr val="000000"/>
                          </a:solidFill>
                          <a:latin typeface="Arial"/>
                          <a:ea typeface="Arial"/>
                          <a:cs typeface="Arial"/>
                          <a:sym typeface="Arial"/>
                        </a:rPr>
                        <a:t>Use the method under any circumstances </a:t>
                      </a:r>
                      <a:endParaRPr sz="1400" u="none" strike="noStrike" cap="none"/>
                    </a:p>
                  </a:txBody>
                  <a:tcPr marL="95525" marR="95525" marT="47750" marB="47750" anchor="ctr">
                    <a:lnL w="12700" cap="flat" cmpd="sng">
                      <a:solidFill>
                        <a:srgbClr val="008080"/>
                      </a:solidFill>
                      <a:prstDash val="solid"/>
                      <a:round/>
                      <a:headEnd type="none" w="sm" len="sm"/>
                      <a:tailEnd type="none" w="sm" len="sm"/>
                    </a:lnL>
                    <a:lnR w="12700" cap="flat" cmpd="sng">
                      <a:solidFill>
                        <a:srgbClr val="008080"/>
                      </a:solidFill>
                      <a:prstDash val="solid"/>
                      <a:round/>
                      <a:headEnd type="none" w="sm" len="sm"/>
                      <a:tailEnd type="none" w="sm" len="sm"/>
                    </a:lnR>
                    <a:lnT w="12700" cap="flat" cmpd="sng">
                      <a:solidFill>
                        <a:srgbClr val="008080"/>
                      </a:solidFill>
                      <a:prstDash val="solid"/>
                      <a:round/>
                      <a:headEnd type="none" w="sm" len="sm"/>
                      <a:tailEnd type="none" w="sm" len="sm"/>
                    </a:lnT>
                    <a:lnB w="12700" cap="flat" cmpd="sng">
                      <a:solidFill>
                        <a:srgbClr val="008080"/>
                      </a:solidFill>
                      <a:prstDash val="solid"/>
                      <a:round/>
                      <a:headEnd type="none" w="sm" len="sm"/>
                      <a:tailEnd type="none" w="sm" len="sm"/>
                    </a:lnB>
                    <a:solidFill>
                      <a:srgbClr val="32B450"/>
                    </a:solidFill>
                  </a:tcPr>
                </a:tc>
                <a:extLst>
                  <a:ext uri="{0D108BD9-81ED-4DB2-BD59-A6C34878D82A}">
                    <a16:rowId xmlns:a16="http://schemas.microsoft.com/office/drawing/2014/main" val="10001"/>
                  </a:ext>
                </a:extLst>
              </a:tr>
              <a:tr h="822330">
                <a:tc>
                  <a:txBody>
                    <a:bodyPr/>
                    <a:lstStyle/>
                    <a:p>
                      <a:pPr marL="0" marR="0" lvl="0" indent="0" algn="ctr" rtl="0">
                        <a:lnSpc>
                          <a:spcPct val="100000"/>
                        </a:lnSpc>
                        <a:spcBef>
                          <a:spcPts val="0"/>
                        </a:spcBef>
                        <a:spcAft>
                          <a:spcPts val="0"/>
                        </a:spcAft>
                        <a:buClr>
                          <a:srgbClr val="000000"/>
                        </a:buClr>
                        <a:buSzPts val="2000"/>
                        <a:buFont typeface="Arial"/>
                        <a:buNone/>
                      </a:pPr>
                      <a:r>
                        <a:rPr lang="en-US" sz="2000" b="1" i="0" u="none" strike="noStrike" cap="none">
                          <a:solidFill>
                            <a:srgbClr val="000000"/>
                          </a:solidFill>
                          <a:latin typeface="Arial"/>
                          <a:ea typeface="Arial"/>
                          <a:cs typeface="Arial"/>
                          <a:sym typeface="Arial"/>
                        </a:rPr>
                        <a:t>2</a:t>
                      </a:r>
                      <a:endParaRPr sz="1400" u="none" strike="noStrike" cap="none"/>
                    </a:p>
                  </a:txBody>
                  <a:tcPr marL="95525" marR="95525" marT="47750" marB="47750" anchor="ctr">
                    <a:lnL w="12700" cap="flat" cmpd="sng">
                      <a:solidFill>
                        <a:srgbClr val="008080"/>
                      </a:solidFill>
                      <a:prstDash val="solid"/>
                      <a:round/>
                      <a:headEnd type="none" w="sm" len="sm"/>
                      <a:tailEnd type="none" w="sm" len="sm"/>
                    </a:lnL>
                    <a:lnR w="12700" cap="flat" cmpd="sng">
                      <a:solidFill>
                        <a:srgbClr val="008080"/>
                      </a:solidFill>
                      <a:prstDash val="solid"/>
                      <a:round/>
                      <a:headEnd type="none" w="sm" len="sm"/>
                      <a:tailEnd type="none" w="sm" len="sm"/>
                    </a:lnR>
                    <a:lnT w="12700" cap="flat" cmpd="sng">
                      <a:solidFill>
                        <a:srgbClr val="008080"/>
                      </a:solidFill>
                      <a:prstDash val="solid"/>
                      <a:round/>
                      <a:headEnd type="none" w="sm" len="sm"/>
                      <a:tailEnd type="none" w="sm" len="sm"/>
                    </a:lnT>
                    <a:lnB w="12700" cap="flat" cmpd="sng">
                      <a:solidFill>
                        <a:srgbClr val="008080"/>
                      </a:solidFill>
                      <a:prstDash val="solid"/>
                      <a:round/>
                      <a:headEnd type="none" w="sm" len="sm"/>
                      <a:tailEnd type="none" w="sm" len="sm"/>
                    </a:lnB>
                    <a:solidFill>
                      <a:srgbClr val="A6DBAB"/>
                    </a:solidFill>
                  </a:tcPr>
                </a:tc>
                <a:tc>
                  <a:txBody>
                    <a:bodyPr/>
                    <a:lstStyle/>
                    <a:p>
                      <a:pPr marL="0" marR="0" lvl="0" indent="0" algn="l" rtl="0">
                        <a:lnSpc>
                          <a:spcPct val="100000"/>
                        </a:lnSpc>
                        <a:spcBef>
                          <a:spcPts val="0"/>
                        </a:spcBef>
                        <a:spcAft>
                          <a:spcPts val="0"/>
                        </a:spcAft>
                        <a:buClr>
                          <a:srgbClr val="000000"/>
                        </a:buClr>
                        <a:buSzPts val="2000"/>
                        <a:buFont typeface="Arial"/>
                        <a:buNone/>
                      </a:pPr>
                      <a:r>
                        <a:rPr lang="en-US" sz="2000" b="0" i="0" u="none" strike="noStrike" cap="none">
                          <a:solidFill>
                            <a:srgbClr val="000000"/>
                          </a:solidFill>
                          <a:latin typeface="Arial"/>
                          <a:ea typeface="Arial"/>
                          <a:cs typeface="Arial"/>
                          <a:sym typeface="Arial"/>
                        </a:rPr>
                        <a:t>Benefits generally outweigh risks</a:t>
                      </a:r>
                      <a:endParaRPr sz="1400" u="none" strike="noStrike" cap="none"/>
                    </a:p>
                  </a:txBody>
                  <a:tcPr marL="95525" marR="95525" marT="47750" marB="47750" anchor="ctr">
                    <a:lnL w="12700" cap="flat" cmpd="sng">
                      <a:solidFill>
                        <a:srgbClr val="008080"/>
                      </a:solidFill>
                      <a:prstDash val="solid"/>
                      <a:round/>
                      <a:headEnd type="none" w="sm" len="sm"/>
                      <a:tailEnd type="none" w="sm" len="sm"/>
                    </a:lnL>
                    <a:lnR w="12700" cap="flat" cmpd="sng">
                      <a:solidFill>
                        <a:srgbClr val="008080"/>
                      </a:solidFill>
                      <a:prstDash val="solid"/>
                      <a:round/>
                      <a:headEnd type="none" w="sm" len="sm"/>
                      <a:tailEnd type="none" w="sm" len="sm"/>
                    </a:lnR>
                    <a:lnT w="12700" cap="flat" cmpd="sng">
                      <a:solidFill>
                        <a:srgbClr val="008080"/>
                      </a:solidFill>
                      <a:prstDash val="solid"/>
                      <a:round/>
                      <a:headEnd type="none" w="sm" len="sm"/>
                      <a:tailEnd type="none" w="sm" len="sm"/>
                    </a:lnT>
                    <a:lnB w="12700" cap="flat" cmpd="sng">
                      <a:solidFill>
                        <a:srgbClr val="008080"/>
                      </a:solidFill>
                      <a:prstDash val="solid"/>
                      <a:round/>
                      <a:headEnd type="none" w="sm" len="sm"/>
                      <a:tailEnd type="none" w="sm" len="sm"/>
                    </a:lnB>
                    <a:solidFill>
                      <a:srgbClr val="A6DBAB"/>
                    </a:solidFill>
                  </a:tcPr>
                </a:tc>
                <a:tc>
                  <a:txBody>
                    <a:bodyPr/>
                    <a:lstStyle/>
                    <a:p>
                      <a:pPr marL="0" marR="0" lvl="0" indent="0" algn="l" rtl="0">
                        <a:lnSpc>
                          <a:spcPct val="100000"/>
                        </a:lnSpc>
                        <a:spcBef>
                          <a:spcPts val="0"/>
                        </a:spcBef>
                        <a:spcAft>
                          <a:spcPts val="0"/>
                        </a:spcAft>
                        <a:buClr>
                          <a:srgbClr val="000000"/>
                        </a:buClr>
                        <a:buSzPts val="2000"/>
                        <a:buFont typeface="Arial"/>
                        <a:buNone/>
                      </a:pPr>
                      <a:r>
                        <a:rPr lang="en-US" sz="2000" b="0" i="0" u="none" strike="noStrike" cap="none">
                          <a:solidFill>
                            <a:srgbClr val="000000"/>
                          </a:solidFill>
                          <a:latin typeface="Arial"/>
                          <a:ea typeface="Arial"/>
                          <a:cs typeface="Arial"/>
                          <a:sym typeface="Arial"/>
                        </a:rPr>
                        <a:t>Generally use the method</a:t>
                      </a:r>
                      <a:endParaRPr sz="1400" u="none" strike="noStrike" cap="none"/>
                    </a:p>
                  </a:txBody>
                  <a:tcPr marL="95525" marR="95525" marT="47750" marB="47750" anchor="ctr">
                    <a:lnL w="12700" cap="flat" cmpd="sng">
                      <a:solidFill>
                        <a:srgbClr val="008080"/>
                      </a:solidFill>
                      <a:prstDash val="solid"/>
                      <a:round/>
                      <a:headEnd type="none" w="sm" len="sm"/>
                      <a:tailEnd type="none" w="sm" len="sm"/>
                    </a:lnL>
                    <a:lnR w="12700" cap="flat" cmpd="sng">
                      <a:solidFill>
                        <a:srgbClr val="008080"/>
                      </a:solidFill>
                      <a:prstDash val="solid"/>
                      <a:round/>
                      <a:headEnd type="none" w="sm" len="sm"/>
                      <a:tailEnd type="none" w="sm" len="sm"/>
                    </a:lnR>
                    <a:lnT w="12700" cap="flat" cmpd="sng">
                      <a:solidFill>
                        <a:srgbClr val="008080"/>
                      </a:solidFill>
                      <a:prstDash val="solid"/>
                      <a:round/>
                      <a:headEnd type="none" w="sm" len="sm"/>
                      <a:tailEnd type="none" w="sm" len="sm"/>
                    </a:lnT>
                    <a:lnB w="12700" cap="flat" cmpd="sng">
                      <a:solidFill>
                        <a:srgbClr val="008080"/>
                      </a:solidFill>
                      <a:prstDash val="solid"/>
                      <a:round/>
                      <a:headEnd type="none" w="sm" len="sm"/>
                      <a:tailEnd type="none" w="sm" len="sm"/>
                    </a:lnB>
                    <a:solidFill>
                      <a:srgbClr val="A6DBAB"/>
                    </a:solidFill>
                  </a:tcPr>
                </a:tc>
                <a:extLst>
                  <a:ext uri="{0D108BD9-81ED-4DB2-BD59-A6C34878D82A}">
                    <a16:rowId xmlns:a16="http://schemas.microsoft.com/office/drawing/2014/main" val="10002"/>
                  </a:ext>
                </a:extLst>
              </a:tr>
              <a:tr h="1316032">
                <a:tc>
                  <a:txBody>
                    <a:bodyPr/>
                    <a:lstStyle/>
                    <a:p>
                      <a:pPr marL="0" marR="0" lvl="0" indent="0" algn="ctr" rtl="0">
                        <a:lnSpc>
                          <a:spcPct val="100000"/>
                        </a:lnSpc>
                        <a:spcBef>
                          <a:spcPts val="0"/>
                        </a:spcBef>
                        <a:spcAft>
                          <a:spcPts val="0"/>
                        </a:spcAft>
                        <a:buClr>
                          <a:srgbClr val="000000"/>
                        </a:buClr>
                        <a:buSzPts val="2000"/>
                        <a:buFont typeface="Arial"/>
                        <a:buNone/>
                      </a:pPr>
                      <a:r>
                        <a:rPr lang="en-US" sz="2000" b="1" i="0" u="none" strike="noStrike" cap="none">
                          <a:solidFill>
                            <a:srgbClr val="000000"/>
                          </a:solidFill>
                          <a:latin typeface="Arial"/>
                          <a:ea typeface="Arial"/>
                          <a:cs typeface="Arial"/>
                          <a:sym typeface="Arial"/>
                        </a:rPr>
                        <a:t>3</a:t>
                      </a:r>
                      <a:endParaRPr sz="1400" u="none" strike="noStrike" cap="none"/>
                    </a:p>
                  </a:txBody>
                  <a:tcPr marL="95525" marR="95525" marT="47750" marB="47750" anchor="ctr">
                    <a:lnL w="12700" cap="flat" cmpd="sng">
                      <a:solidFill>
                        <a:srgbClr val="008080"/>
                      </a:solidFill>
                      <a:prstDash val="solid"/>
                      <a:round/>
                      <a:headEnd type="none" w="sm" len="sm"/>
                      <a:tailEnd type="none" w="sm" len="sm"/>
                    </a:lnL>
                    <a:lnR w="12700" cap="flat" cmpd="sng">
                      <a:solidFill>
                        <a:srgbClr val="008080"/>
                      </a:solidFill>
                      <a:prstDash val="solid"/>
                      <a:round/>
                      <a:headEnd type="none" w="sm" len="sm"/>
                      <a:tailEnd type="none" w="sm" len="sm"/>
                    </a:lnR>
                    <a:lnT w="12700" cap="flat" cmpd="sng">
                      <a:solidFill>
                        <a:srgbClr val="008080"/>
                      </a:solidFill>
                      <a:prstDash val="solid"/>
                      <a:round/>
                      <a:headEnd type="none" w="sm" len="sm"/>
                      <a:tailEnd type="none" w="sm" len="sm"/>
                    </a:lnT>
                    <a:lnB w="12700" cap="flat" cmpd="sng">
                      <a:solidFill>
                        <a:srgbClr val="008080"/>
                      </a:solidFill>
                      <a:prstDash val="solid"/>
                      <a:round/>
                      <a:headEnd type="none" w="sm" len="sm"/>
                      <a:tailEnd type="none" w="sm" len="sm"/>
                    </a:lnB>
                    <a:solidFill>
                      <a:srgbClr val="FCA789"/>
                    </a:solidFill>
                  </a:tcPr>
                </a:tc>
                <a:tc>
                  <a:txBody>
                    <a:bodyPr/>
                    <a:lstStyle/>
                    <a:p>
                      <a:pPr marL="0" marR="0" lvl="0" indent="0" algn="l" rtl="0">
                        <a:lnSpc>
                          <a:spcPct val="100000"/>
                        </a:lnSpc>
                        <a:spcBef>
                          <a:spcPts val="0"/>
                        </a:spcBef>
                        <a:spcAft>
                          <a:spcPts val="0"/>
                        </a:spcAft>
                        <a:buClr>
                          <a:srgbClr val="000000"/>
                        </a:buClr>
                        <a:buSzPts val="2000"/>
                        <a:buFont typeface="Arial"/>
                        <a:buNone/>
                      </a:pPr>
                      <a:r>
                        <a:rPr lang="en-US" sz="2000" b="0" i="0" u="none" strike="noStrike" cap="none">
                          <a:solidFill>
                            <a:srgbClr val="000000"/>
                          </a:solidFill>
                          <a:latin typeface="Arial"/>
                          <a:ea typeface="Arial"/>
                          <a:cs typeface="Arial"/>
                          <a:sym typeface="Arial"/>
                        </a:rPr>
                        <a:t>Risks usually outweigh benefits</a:t>
                      </a:r>
                      <a:endParaRPr sz="1400" u="none" strike="noStrike" cap="none"/>
                    </a:p>
                  </a:txBody>
                  <a:tcPr marL="95525" marR="95525" marT="47750" marB="47750" anchor="ctr">
                    <a:lnL w="12700" cap="flat" cmpd="sng">
                      <a:solidFill>
                        <a:srgbClr val="008080"/>
                      </a:solidFill>
                      <a:prstDash val="solid"/>
                      <a:round/>
                      <a:headEnd type="none" w="sm" len="sm"/>
                      <a:tailEnd type="none" w="sm" len="sm"/>
                    </a:lnL>
                    <a:lnR w="12700" cap="flat" cmpd="sng">
                      <a:solidFill>
                        <a:srgbClr val="008080"/>
                      </a:solidFill>
                      <a:prstDash val="solid"/>
                      <a:round/>
                      <a:headEnd type="none" w="sm" len="sm"/>
                      <a:tailEnd type="none" w="sm" len="sm"/>
                    </a:lnR>
                    <a:lnT w="12700" cap="flat" cmpd="sng">
                      <a:solidFill>
                        <a:srgbClr val="008080"/>
                      </a:solidFill>
                      <a:prstDash val="solid"/>
                      <a:round/>
                      <a:headEnd type="none" w="sm" len="sm"/>
                      <a:tailEnd type="none" w="sm" len="sm"/>
                    </a:lnT>
                    <a:lnB w="12700" cap="flat" cmpd="sng">
                      <a:solidFill>
                        <a:srgbClr val="008080"/>
                      </a:solidFill>
                      <a:prstDash val="solid"/>
                      <a:round/>
                      <a:headEnd type="none" w="sm" len="sm"/>
                      <a:tailEnd type="none" w="sm" len="sm"/>
                    </a:lnB>
                    <a:solidFill>
                      <a:srgbClr val="FCA789"/>
                    </a:solidFill>
                  </a:tcPr>
                </a:tc>
                <a:tc>
                  <a:txBody>
                    <a:bodyPr/>
                    <a:lstStyle/>
                    <a:p>
                      <a:pPr marL="0" marR="0" lvl="0" indent="0" algn="l" rtl="0">
                        <a:lnSpc>
                          <a:spcPct val="100000"/>
                        </a:lnSpc>
                        <a:spcBef>
                          <a:spcPts val="0"/>
                        </a:spcBef>
                        <a:spcAft>
                          <a:spcPts val="0"/>
                        </a:spcAft>
                        <a:buClr>
                          <a:srgbClr val="000000"/>
                        </a:buClr>
                        <a:buSzPts val="2000"/>
                        <a:buFont typeface="Arial"/>
                        <a:buNone/>
                      </a:pPr>
                      <a:r>
                        <a:rPr lang="en-US" sz="2000" b="0" i="0" u="none" strike="noStrike" cap="none">
                          <a:solidFill>
                            <a:srgbClr val="000000"/>
                          </a:solidFill>
                          <a:latin typeface="Arial"/>
                          <a:ea typeface="Arial"/>
                          <a:cs typeface="Arial"/>
                          <a:sym typeface="Arial"/>
                        </a:rPr>
                        <a:t>Use of method not usually recommended, unless other methods are not available/acceptable </a:t>
                      </a:r>
                      <a:endParaRPr sz="1400" u="none" strike="noStrike" cap="none"/>
                    </a:p>
                  </a:txBody>
                  <a:tcPr marL="95525" marR="95525" marT="47750" marB="47750" anchor="ctr">
                    <a:lnL w="12700" cap="flat" cmpd="sng">
                      <a:solidFill>
                        <a:srgbClr val="008080"/>
                      </a:solidFill>
                      <a:prstDash val="solid"/>
                      <a:round/>
                      <a:headEnd type="none" w="sm" len="sm"/>
                      <a:tailEnd type="none" w="sm" len="sm"/>
                    </a:lnL>
                    <a:lnR w="12700" cap="flat" cmpd="sng">
                      <a:solidFill>
                        <a:srgbClr val="008080"/>
                      </a:solidFill>
                      <a:prstDash val="solid"/>
                      <a:round/>
                      <a:headEnd type="none" w="sm" len="sm"/>
                      <a:tailEnd type="none" w="sm" len="sm"/>
                    </a:lnR>
                    <a:lnT w="12700" cap="flat" cmpd="sng">
                      <a:solidFill>
                        <a:srgbClr val="008080"/>
                      </a:solidFill>
                      <a:prstDash val="solid"/>
                      <a:round/>
                      <a:headEnd type="none" w="sm" len="sm"/>
                      <a:tailEnd type="none" w="sm" len="sm"/>
                    </a:lnT>
                    <a:lnB w="12700" cap="flat" cmpd="sng">
                      <a:solidFill>
                        <a:srgbClr val="008080"/>
                      </a:solidFill>
                      <a:prstDash val="solid"/>
                      <a:round/>
                      <a:headEnd type="none" w="sm" len="sm"/>
                      <a:tailEnd type="none" w="sm" len="sm"/>
                    </a:lnB>
                    <a:solidFill>
                      <a:srgbClr val="FCA789"/>
                    </a:solidFill>
                  </a:tcPr>
                </a:tc>
                <a:extLst>
                  <a:ext uri="{0D108BD9-81ED-4DB2-BD59-A6C34878D82A}">
                    <a16:rowId xmlns:a16="http://schemas.microsoft.com/office/drawing/2014/main" val="10003"/>
                  </a:ext>
                </a:extLst>
              </a:tr>
              <a:tr h="822330">
                <a:tc>
                  <a:txBody>
                    <a:bodyPr/>
                    <a:lstStyle/>
                    <a:p>
                      <a:pPr marL="0" marR="0" lvl="0" indent="0" algn="ctr" rtl="0">
                        <a:lnSpc>
                          <a:spcPct val="100000"/>
                        </a:lnSpc>
                        <a:spcBef>
                          <a:spcPts val="0"/>
                        </a:spcBef>
                        <a:spcAft>
                          <a:spcPts val="0"/>
                        </a:spcAft>
                        <a:buClr>
                          <a:srgbClr val="000000"/>
                        </a:buClr>
                        <a:buSzPts val="2000"/>
                        <a:buFont typeface="Arial"/>
                        <a:buNone/>
                      </a:pPr>
                      <a:r>
                        <a:rPr lang="en-US" sz="2000" b="1" i="0" u="none" strike="noStrike" cap="none">
                          <a:solidFill>
                            <a:srgbClr val="000000"/>
                          </a:solidFill>
                          <a:latin typeface="Arial"/>
                          <a:ea typeface="Arial"/>
                          <a:cs typeface="Arial"/>
                          <a:sym typeface="Arial"/>
                        </a:rPr>
                        <a:t>4</a:t>
                      </a:r>
                      <a:endParaRPr sz="1400" u="none" strike="noStrike" cap="none"/>
                    </a:p>
                  </a:txBody>
                  <a:tcPr marL="95525" marR="95525" marT="47750" marB="47750" anchor="ctr">
                    <a:lnL w="12700" cap="flat" cmpd="sng">
                      <a:solidFill>
                        <a:srgbClr val="008080"/>
                      </a:solidFill>
                      <a:prstDash val="solid"/>
                      <a:round/>
                      <a:headEnd type="none" w="sm" len="sm"/>
                      <a:tailEnd type="none" w="sm" len="sm"/>
                    </a:lnL>
                    <a:lnR w="12700" cap="flat" cmpd="sng">
                      <a:solidFill>
                        <a:srgbClr val="008080"/>
                      </a:solidFill>
                      <a:prstDash val="solid"/>
                      <a:round/>
                      <a:headEnd type="none" w="sm" len="sm"/>
                      <a:tailEnd type="none" w="sm" len="sm"/>
                    </a:lnR>
                    <a:lnT w="12700" cap="flat" cmpd="sng">
                      <a:solidFill>
                        <a:srgbClr val="008080"/>
                      </a:solidFill>
                      <a:prstDash val="solid"/>
                      <a:round/>
                      <a:headEnd type="none" w="sm" len="sm"/>
                      <a:tailEnd type="none" w="sm" len="sm"/>
                    </a:lnT>
                    <a:lnB w="12700" cap="flat" cmpd="sng">
                      <a:solidFill>
                        <a:srgbClr val="008080"/>
                      </a:solidFill>
                      <a:prstDash val="solid"/>
                      <a:round/>
                      <a:headEnd type="none" w="sm" len="sm"/>
                      <a:tailEnd type="none" w="sm" len="sm"/>
                    </a:lnB>
                    <a:solidFill>
                      <a:srgbClr val="FF4646"/>
                    </a:solidFill>
                  </a:tcPr>
                </a:tc>
                <a:tc>
                  <a:txBody>
                    <a:bodyPr/>
                    <a:lstStyle/>
                    <a:p>
                      <a:pPr marL="0" marR="0" lvl="0" indent="0" algn="l" rtl="0">
                        <a:lnSpc>
                          <a:spcPct val="100000"/>
                        </a:lnSpc>
                        <a:spcBef>
                          <a:spcPts val="0"/>
                        </a:spcBef>
                        <a:spcAft>
                          <a:spcPts val="0"/>
                        </a:spcAft>
                        <a:buClr>
                          <a:srgbClr val="000000"/>
                        </a:buClr>
                        <a:buSzPts val="2000"/>
                        <a:buFont typeface="Arial"/>
                        <a:buNone/>
                      </a:pPr>
                      <a:r>
                        <a:rPr lang="en-US" sz="2000" b="0" i="0" u="none" strike="noStrike" cap="none">
                          <a:solidFill>
                            <a:srgbClr val="000000"/>
                          </a:solidFill>
                          <a:latin typeface="Arial"/>
                          <a:ea typeface="Arial"/>
                          <a:cs typeface="Arial"/>
                          <a:sym typeface="Arial"/>
                        </a:rPr>
                        <a:t>Unacceptable health risk</a:t>
                      </a:r>
                      <a:endParaRPr sz="1400" u="none" strike="noStrike" cap="none"/>
                    </a:p>
                  </a:txBody>
                  <a:tcPr marL="95525" marR="95525" marT="47750" marB="47750" anchor="ctr">
                    <a:lnL w="12700" cap="flat" cmpd="sng">
                      <a:solidFill>
                        <a:srgbClr val="008080"/>
                      </a:solidFill>
                      <a:prstDash val="solid"/>
                      <a:round/>
                      <a:headEnd type="none" w="sm" len="sm"/>
                      <a:tailEnd type="none" w="sm" len="sm"/>
                    </a:lnL>
                    <a:lnR w="12700" cap="flat" cmpd="sng">
                      <a:solidFill>
                        <a:srgbClr val="008080"/>
                      </a:solidFill>
                      <a:prstDash val="solid"/>
                      <a:round/>
                      <a:headEnd type="none" w="sm" len="sm"/>
                      <a:tailEnd type="none" w="sm" len="sm"/>
                    </a:lnR>
                    <a:lnT w="12700" cap="flat" cmpd="sng">
                      <a:solidFill>
                        <a:srgbClr val="008080"/>
                      </a:solidFill>
                      <a:prstDash val="solid"/>
                      <a:round/>
                      <a:headEnd type="none" w="sm" len="sm"/>
                      <a:tailEnd type="none" w="sm" len="sm"/>
                    </a:lnT>
                    <a:lnB w="12700" cap="flat" cmpd="sng">
                      <a:solidFill>
                        <a:srgbClr val="008080"/>
                      </a:solidFill>
                      <a:prstDash val="solid"/>
                      <a:round/>
                      <a:headEnd type="none" w="sm" len="sm"/>
                      <a:tailEnd type="none" w="sm" len="sm"/>
                    </a:lnB>
                    <a:solidFill>
                      <a:srgbClr val="FF4646"/>
                    </a:solidFill>
                  </a:tcPr>
                </a:tc>
                <a:tc>
                  <a:txBody>
                    <a:bodyPr/>
                    <a:lstStyle/>
                    <a:p>
                      <a:pPr marL="0" marR="0" lvl="0" indent="0" algn="l" rtl="0">
                        <a:lnSpc>
                          <a:spcPct val="100000"/>
                        </a:lnSpc>
                        <a:spcBef>
                          <a:spcPts val="0"/>
                        </a:spcBef>
                        <a:spcAft>
                          <a:spcPts val="0"/>
                        </a:spcAft>
                        <a:buClr>
                          <a:srgbClr val="000000"/>
                        </a:buClr>
                        <a:buSzPts val="2000"/>
                        <a:buFont typeface="Arial"/>
                        <a:buNone/>
                      </a:pPr>
                      <a:r>
                        <a:rPr lang="en-US" sz="2000" b="0" i="0" u="none" strike="noStrike" cap="none">
                          <a:solidFill>
                            <a:srgbClr val="000000"/>
                          </a:solidFill>
                          <a:latin typeface="Arial"/>
                          <a:ea typeface="Arial"/>
                          <a:cs typeface="Arial"/>
                          <a:sym typeface="Arial"/>
                        </a:rPr>
                        <a:t>Method not to be used</a:t>
                      </a:r>
                      <a:endParaRPr sz="1400" u="none" strike="noStrike" cap="none"/>
                    </a:p>
                  </a:txBody>
                  <a:tcPr marL="95525" marR="95525" marT="47750" marB="47750" anchor="ctr">
                    <a:lnL w="12700" cap="flat" cmpd="sng">
                      <a:solidFill>
                        <a:srgbClr val="008080"/>
                      </a:solidFill>
                      <a:prstDash val="solid"/>
                      <a:round/>
                      <a:headEnd type="none" w="sm" len="sm"/>
                      <a:tailEnd type="none" w="sm" len="sm"/>
                    </a:lnL>
                    <a:lnR w="12700" cap="flat" cmpd="sng">
                      <a:solidFill>
                        <a:srgbClr val="008080"/>
                      </a:solidFill>
                      <a:prstDash val="solid"/>
                      <a:round/>
                      <a:headEnd type="none" w="sm" len="sm"/>
                      <a:tailEnd type="none" w="sm" len="sm"/>
                    </a:lnR>
                    <a:lnT w="12700" cap="flat" cmpd="sng">
                      <a:solidFill>
                        <a:srgbClr val="008080"/>
                      </a:solidFill>
                      <a:prstDash val="solid"/>
                      <a:round/>
                      <a:headEnd type="none" w="sm" len="sm"/>
                      <a:tailEnd type="none" w="sm" len="sm"/>
                    </a:lnT>
                    <a:lnB w="12700" cap="flat" cmpd="sng">
                      <a:solidFill>
                        <a:srgbClr val="008080"/>
                      </a:solidFill>
                      <a:prstDash val="solid"/>
                      <a:round/>
                      <a:headEnd type="none" w="sm" len="sm"/>
                      <a:tailEnd type="none" w="sm" len="sm"/>
                    </a:lnB>
                    <a:solidFill>
                      <a:srgbClr val="FF4646"/>
                    </a:solidFill>
                  </a:tcPr>
                </a:tc>
                <a:extLst>
                  <a:ext uri="{0D108BD9-81ED-4DB2-BD59-A6C34878D82A}">
                    <a16:rowId xmlns:a16="http://schemas.microsoft.com/office/drawing/2014/main" val="10004"/>
                  </a:ext>
                </a:extLst>
              </a:tr>
            </a:tbl>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7" name="Google Shape;62;p6">
            <a:extLst>
              <a:ext uri="{FF2B5EF4-FFF2-40B4-BE49-F238E27FC236}">
                <a16:creationId xmlns:a16="http://schemas.microsoft.com/office/drawing/2014/main" id="{6749F713-8019-D437-8852-02CF43B4FC5A}"/>
              </a:ext>
            </a:extLst>
          </p:cNvPr>
          <p:cNvSpPr txBox="1">
            <a:spLocks noChangeArrowheads="1"/>
          </p:cNvSpPr>
          <p:nvPr/>
        </p:nvSpPr>
        <p:spPr bwMode="auto">
          <a:xfrm>
            <a:off x="457200" y="198438"/>
            <a:ext cx="8308975"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5" tIns="45700" rIns="91425" bIns="45700" anchor="ctr"/>
          <a:lstStyle>
            <a:lvl1pPr>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eaLnBrk="1" hangingPunct="1">
              <a:lnSpc>
                <a:spcPct val="95000"/>
              </a:lnSpc>
              <a:buSzPts val="2000"/>
            </a:pPr>
            <a:r>
              <a:rPr lang="en-US" altLang="en-US" sz="2000" b="1"/>
              <a:t>WHO’s Medical Eligibility Criteria</a:t>
            </a:r>
            <a:endParaRPr lang="en-US" altLang="en-US"/>
          </a:p>
          <a:p>
            <a:pPr eaLnBrk="1" hangingPunct="1">
              <a:lnSpc>
                <a:spcPct val="95000"/>
              </a:lnSpc>
              <a:buSzPts val="2600"/>
            </a:pPr>
            <a:r>
              <a:rPr lang="en-US" altLang="en-US" sz="3200" b="1"/>
              <a:t>Categories for Contraceptive Use</a:t>
            </a:r>
            <a:endParaRPr lang="en-US" altLang="en-US" sz="3200"/>
          </a:p>
        </p:txBody>
      </p:sp>
      <p:sp>
        <p:nvSpPr>
          <p:cNvPr id="14338" name="Google Shape;63;p6">
            <a:extLst>
              <a:ext uri="{FF2B5EF4-FFF2-40B4-BE49-F238E27FC236}">
                <a16:creationId xmlns:a16="http://schemas.microsoft.com/office/drawing/2014/main" id="{20896A0B-C207-7E32-2C5F-0907D1F250E8}"/>
              </a:ext>
            </a:extLst>
          </p:cNvPr>
          <p:cNvSpPr txBox="1">
            <a:spLocks noChangeArrowheads="1"/>
          </p:cNvSpPr>
          <p:nvPr/>
        </p:nvSpPr>
        <p:spPr bwMode="auto">
          <a:xfrm>
            <a:off x="533400" y="6248400"/>
            <a:ext cx="8001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5" tIns="45700" rIns="91425" bIns="45700"/>
          <a:lstStyle>
            <a:lvl1pPr marL="342900" indent="-3429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eaLnBrk="1" hangingPunct="1">
              <a:lnSpc>
                <a:spcPct val="80000"/>
              </a:lnSpc>
              <a:buSzPts val="1300"/>
            </a:pPr>
            <a:r>
              <a:rPr lang="en-US" altLang="en-US" sz="1300" i="1"/>
              <a:t>Source: WHO, 2015.</a:t>
            </a:r>
            <a:endParaRPr lang="en-US" altLang="en-US"/>
          </a:p>
        </p:txBody>
      </p:sp>
      <p:graphicFrame>
        <p:nvGraphicFramePr>
          <p:cNvPr id="64" name="Google Shape;64;p6">
            <a:extLst>
              <a:ext uri="{FF2B5EF4-FFF2-40B4-BE49-F238E27FC236}">
                <a16:creationId xmlns:a16="http://schemas.microsoft.com/office/drawing/2014/main" id="{CBD87C3F-E187-4925-1347-0A9B860A0B7F}"/>
              </a:ext>
            </a:extLst>
          </p:cNvPr>
          <p:cNvGraphicFramePr/>
          <p:nvPr/>
        </p:nvGraphicFramePr>
        <p:xfrm>
          <a:off x="1389063" y="1635125"/>
          <a:ext cx="6445250" cy="4262439"/>
        </p:xfrm>
        <a:graphic>
          <a:graphicData uri="http://schemas.openxmlformats.org/drawingml/2006/table">
            <a:tbl>
              <a:tblPr>
                <a:noFill/>
                <a:tableStyleId>{820E3A6F-2F77-4639-B105-40C496ABFB39}</a:tableStyleId>
              </a:tblPr>
              <a:tblGrid>
                <a:gridCol w="1919282">
                  <a:extLst>
                    <a:ext uri="{9D8B030D-6E8A-4147-A177-3AD203B41FA5}">
                      <a16:colId xmlns:a16="http://schemas.microsoft.com/office/drawing/2014/main" val="20000"/>
                    </a:ext>
                  </a:extLst>
                </a:gridCol>
                <a:gridCol w="4525968">
                  <a:extLst>
                    <a:ext uri="{9D8B030D-6E8A-4147-A177-3AD203B41FA5}">
                      <a16:colId xmlns:a16="http://schemas.microsoft.com/office/drawing/2014/main" val="20001"/>
                    </a:ext>
                  </a:extLst>
                </a:gridCol>
              </a:tblGrid>
              <a:tr h="827087">
                <a:tc>
                  <a:txBody>
                    <a:bodyPr/>
                    <a:lstStyle/>
                    <a:p>
                      <a:pPr marL="0" marR="0" lvl="0" indent="0" algn="ctr" rtl="0">
                        <a:lnSpc>
                          <a:spcPct val="100000"/>
                        </a:lnSpc>
                        <a:spcBef>
                          <a:spcPts val="0"/>
                        </a:spcBef>
                        <a:spcAft>
                          <a:spcPts val="0"/>
                        </a:spcAft>
                        <a:buClr>
                          <a:srgbClr val="000000"/>
                        </a:buClr>
                        <a:buSzPts val="2400"/>
                        <a:buFont typeface="Arial"/>
                        <a:buNone/>
                      </a:pPr>
                      <a:r>
                        <a:rPr lang="en-US" sz="2400" b="1" i="0" u="none" strike="noStrike" cap="none">
                          <a:solidFill>
                            <a:srgbClr val="000000"/>
                          </a:solidFill>
                          <a:latin typeface="Arial"/>
                          <a:ea typeface="Arial"/>
                          <a:cs typeface="Arial"/>
                          <a:sym typeface="Arial"/>
                        </a:rPr>
                        <a:t>Category</a:t>
                      </a:r>
                      <a:endParaRPr sz="1400" u="none" strike="noStrike" cap="none"/>
                    </a:p>
                  </a:txBody>
                  <a:tcPr marL="95525" marR="95525" marT="47776" marB="47776" anchor="ctr">
                    <a:lnL w="12700" cap="flat" cmpd="sng">
                      <a:solidFill>
                        <a:srgbClr val="008080"/>
                      </a:solidFill>
                      <a:prstDash val="solid"/>
                      <a:round/>
                      <a:headEnd type="none" w="sm" len="sm"/>
                      <a:tailEnd type="none" w="sm" len="sm"/>
                    </a:lnL>
                    <a:lnR w="12700" cap="flat" cmpd="sng">
                      <a:solidFill>
                        <a:srgbClr val="008080"/>
                      </a:solidFill>
                      <a:prstDash val="solid"/>
                      <a:round/>
                      <a:headEnd type="none" w="sm" len="sm"/>
                      <a:tailEnd type="none" w="sm" len="sm"/>
                    </a:lnR>
                    <a:lnT w="12700" cap="flat" cmpd="sng">
                      <a:solidFill>
                        <a:srgbClr val="008080"/>
                      </a:solidFill>
                      <a:prstDash val="solid"/>
                      <a:round/>
                      <a:headEnd type="none" w="sm" len="sm"/>
                      <a:tailEnd type="none" w="sm" len="sm"/>
                    </a:lnT>
                    <a:lnB w="12700" cap="flat" cmpd="sng">
                      <a:solidFill>
                        <a:srgbClr val="008080"/>
                      </a:solidFill>
                      <a:prstDash val="solid"/>
                      <a:round/>
                      <a:headEnd type="none" w="sm" len="sm"/>
                      <a:tailEnd type="none" w="sm" len="sm"/>
                    </a:lnB>
                    <a:solidFill>
                      <a:srgbClr val="EAEAEA"/>
                    </a:solidFill>
                  </a:tcPr>
                </a:tc>
                <a:tc>
                  <a:txBody>
                    <a:bodyPr/>
                    <a:lstStyle/>
                    <a:p>
                      <a:pPr marL="0" marR="0" lvl="0" indent="0" algn="ctr" rtl="0">
                        <a:lnSpc>
                          <a:spcPct val="100000"/>
                        </a:lnSpc>
                        <a:spcBef>
                          <a:spcPts val="0"/>
                        </a:spcBef>
                        <a:spcAft>
                          <a:spcPts val="0"/>
                        </a:spcAft>
                        <a:buClr>
                          <a:srgbClr val="000000"/>
                        </a:buClr>
                        <a:buSzPts val="2400"/>
                        <a:buFont typeface="Arial"/>
                        <a:buNone/>
                      </a:pPr>
                      <a:r>
                        <a:rPr lang="en-US" sz="2400" b="1" i="0" u="none" strike="noStrike" cap="none">
                          <a:solidFill>
                            <a:srgbClr val="000000"/>
                          </a:solidFill>
                          <a:latin typeface="Arial"/>
                          <a:ea typeface="Arial"/>
                          <a:cs typeface="Arial"/>
                          <a:sym typeface="Arial"/>
                        </a:rPr>
                        <a:t>When clinical judgment </a:t>
                      </a:r>
                      <a:br>
                        <a:rPr lang="en-US" sz="2400" b="1" i="0" u="none" strike="noStrike" cap="none">
                          <a:solidFill>
                            <a:srgbClr val="000000"/>
                          </a:solidFill>
                          <a:latin typeface="Arial"/>
                          <a:ea typeface="Arial"/>
                          <a:cs typeface="Arial"/>
                          <a:sym typeface="Arial"/>
                        </a:rPr>
                      </a:br>
                      <a:r>
                        <a:rPr lang="en-US" sz="2400" b="1" i="0" u="none" strike="noStrike" cap="none">
                          <a:solidFill>
                            <a:srgbClr val="000000"/>
                          </a:solidFill>
                          <a:latin typeface="Arial"/>
                          <a:ea typeface="Arial"/>
                          <a:cs typeface="Arial"/>
                          <a:sym typeface="Arial"/>
                        </a:rPr>
                        <a:t>is limited</a:t>
                      </a:r>
                      <a:endParaRPr sz="1400" u="none" strike="noStrike" cap="none"/>
                    </a:p>
                  </a:txBody>
                  <a:tcPr marL="95525" marR="95525" marT="47776" marB="47776" anchor="ctr">
                    <a:lnL w="12700" cap="flat" cmpd="sng">
                      <a:solidFill>
                        <a:srgbClr val="008080"/>
                      </a:solidFill>
                      <a:prstDash val="solid"/>
                      <a:round/>
                      <a:headEnd type="none" w="sm" len="sm"/>
                      <a:tailEnd type="none" w="sm" len="sm"/>
                    </a:lnL>
                    <a:lnR w="12700" cap="flat" cmpd="sng">
                      <a:solidFill>
                        <a:srgbClr val="008080"/>
                      </a:solidFill>
                      <a:prstDash val="solid"/>
                      <a:round/>
                      <a:headEnd type="none" w="sm" len="sm"/>
                      <a:tailEnd type="none" w="sm" len="sm"/>
                    </a:lnR>
                    <a:lnT w="12700" cap="flat" cmpd="sng">
                      <a:solidFill>
                        <a:srgbClr val="008080"/>
                      </a:solidFill>
                      <a:prstDash val="solid"/>
                      <a:round/>
                      <a:headEnd type="none" w="sm" len="sm"/>
                      <a:tailEnd type="none" w="sm" len="sm"/>
                    </a:lnT>
                    <a:lnB w="12700" cap="flat" cmpd="sng">
                      <a:solidFill>
                        <a:srgbClr val="008080"/>
                      </a:solidFill>
                      <a:prstDash val="solid"/>
                      <a:round/>
                      <a:headEnd type="none" w="sm" len="sm"/>
                      <a:tailEnd type="none" w="sm" len="sm"/>
                    </a:lnB>
                    <a:solidFill>
                      <a:srgbClr val="EAEAEA"/>
                    </a:solidFill>
                  </a:tcPr>
                </a:tc>
                <a:extLst>
                  <a:ext uri="{0D108BD9-81ED-4DB2-BD59-A6C34878D82A}">
                    <a16:rowId xmlns:a16="http://schemas.microsoft.com/office/drawing/2014/main" val="10000"/>
                  </a:ext>
                </a:extLst>
              </a:tr>
              <a:tr h="858838">
                <a:tc>
                  <a:txBody>
                    <a:bodyPr/>
                    <a:lstStyle/>
                    <a:p>
                      <a:pPr marL="0" marR="0" lvl="0" indent="0" algn="ctr" rtl="0">
                        <a:lnSpc>
                          <a:spcPct val="100000"/>
                        </a:lnSpc>
                        <a:spcBef>
                          <a:spcPts val="0"/>
                        </a:spcBef>
                        <a:spcAft>
                          <a:spcPts val="0"/>
                        </a:spcAft>
                        <a:buClr>
                          <a:srgbClr val="000000"/>
                        </a:buClr>
                        <a:buSzPts val="2400"/>
                        <a:buFont typeface="Arial"/>
                        <a:buNone/>
                      </a:pPr>
                      <a:r>
                        <a:rPr lang="en-US" sz="2400" b="1" i="0" u="none" strike="noStrike" cap="none">
                          <a:solidFill>
                            <a:srgbClr val="000000"/>
                          </a:solidFill>
                          <a:latin typeface="Arial"/>
                          <a:ea typeface="Arial"/>
                          <a:cs typeface="Arial"/>
                          <a:sym typeface="Arial"/>
                        </a:rPr>
                        <a:t>1</a:t>
                      </a:r>
                      <a:endParaRPr sz="1400" u="none" strike="noStrike" cap="none"/>
                    </a:p>
                  </a:txBody>
                  <a:tcPr marL="95525" marR="95525" marT="47776" marB="47776" anchor="ctr">
                    <a:lnL w="12700" cap="flat" cmpd="sng">
                      <a:solidFill>
                        <a:srgbClr val="008080"/>
                      </a:solidFill>
                      <a:prstDash val="solid"/>
                      <a:round/>
                      <a:headEnd type="none" w="sm" len="sm"/>
                      <a:tailEnd type="none" w="sm" len="sm"/>
                    </a:lnL>
                    <a:lnR w="12700" cap="flat" cmpd="sng">
                      <a:solidFill>
                        <a:srgbClr val="008080"/>
                      </a:solidFill>
                      <a:prstDash val="solid"/>
                      <a:round/>
                      <a:headEnd type="none" w="sm" len="sm"/>
                      <a:tailEnd type="none" w="sm" len="sm"/>
                    </a:lnR>
                    <a:lnT w="12700" cap="flat" cmpd="sng">
                      <a:solidFill>
                        <a:srgbClr val="008080"/>
                      </a:solidFill>
                      <a:prstDash val="solid"/>
                      <a:round/>
                      <a:headEnd type="none" w="sm" len="sm"/>
                      <a:tailEnd type="none" w="sm" len="sm"/>
                    </a:lnT>
                    <a:solidFill>
                      <a:srgbClr val="32B450"/>
                    </a:solidFill>
                  </a:tcPr>
                </a:tc>
                <a:tc rowSpan="2">
                  <a:txBody>
                    <a:bodyPr/>
                    <a:lstStyle/>
                    <a:p>
                      <a:pPr marL="273050" marR="0" lvl="0" indent="0" algn="l" rtl="0">
                        <a:lnSpc>
                          <a:spcPct val="100000"/>
                        </a:lnSpc>
                        <a:spcBef>
                          <a:spcPts val="0"/>
                        </a:spcBef>
                        <a:spcAft>
                          <a:spcPts val="0"/>
                        </a:spcAft>
                        <a:buClr>
                          <a:srgbClr val="000000"/>
                        </a:buClr>
                        <a:buSzPts val="2400"/>
                        <a:buFont typeface="Arial"/>
                        <a:buNone/>
                      </a:pPr>
                      <a:r>
                        <a:rPr lang="en-US" sz="2400" b="1" i="0" u="none" strike="noStrike" cap="none">
                          <a:solidFill>
                            <a:srgbClr val="000000"/>
                          </a:solidFill>
                          <a:latin typeface="Arial"/>
                          <a:ea typeface="Arial"/>
                          <a:cs typeface="Arial"/>
                          <a:sym typeface="Arial"/>
                        </a:rPr>
                        <a:t>Use the method</a:t>
                      </a:r>
                      <a:endParaRPr sz="1400" u="none" strike="noStrike" cap="none"/>
                    </a:p>
                  </a:txBody>
                  <a:tcPr marL="95525" marR="95525" marT="47776" marB="47776" anchor="ctr">
                    <a:lnL w="12700" cap="flat" cmpd="sng">
                      <a:solidFill>
                        <a:srgbClr val="008080"/>
                      </a:solidFill>
                      <a:prstDash val="solid"/>
                      <a:round/>
                      <a:headEnd type="none" w="sm" len="sm"/>
                      <a:tailEnd type="none" w="sm" len="sm"/>
                    </a:lnL>
                    <a:lnR w="12700" cap="flat" cmpd="sng">
                      <a:solidFill>
                        <a:srgbClr val="008080"/>
                      </a:solidFill>
                      <a:prstDash val="solid"/>
                      <a:round/>
                      <a:headEnd type="none" w="sm" len="sm"/>
                      <a:tailEnd type="none" w="sm" len="sm"/>
                    </a:lnR>
                    <a:lnT w="12700" cap="flat" cmpd="sng">
                      <a:solidFill>
                        <a:srgbClr val="008080"/>
                      </a:solidFill>
                      <a:prstDash val="solid"/>
                      <a:round/>
                      <a:headEnd type="none" w="sm" len="sm"/>
                      <a:tailEnd type="none" w="sm" len="sm"/>
                    </a:lnT>
                    <a:lnB w="12700" cap="flat" cmpd="sng">
                      <a:solidFill>
                        <a:srgbClr val="008080"/>
                      </a:solidFill>
                      <a:prstDash val="solid"/>
                      <a:round/>
                      <a:headEnd type="none" w="sm" len="sm"/>
                      <a:tailEnd type="none" w="sm" len="sm"/>
                    </a:lnB>
                    <a:solidFill>
                      <a:srgbClr val="32B450"/>
                    </a:solidFill>
                  </a:tcPr>
                </a:tc>
                <a:extLst>
                  <a:ext uri="{0D108BD9-81ED-4DB2-BD59-A6C34878D82A}">
                    <a16:rowId xmlns:a16="http://schemas.microsoft.com/office/drawing/2014/main" val="10001"/>
                  </a:ext>
                </a:extLst>
              </a:tr>
              <a:tr h="858838">
                <a:tc>
                  <a:txBody>
                    <a:bodyPr/>
                    <a:lstStyle/>
                    <a:p>
                      <a:pPr marL="0" marR="0" lvl="0" indent="0" algn="ctr" rtl="0">
                        <a:lnSpc>
                          <a:spcPct val="100000"/>
                        </a:lnSpc>
                        <a:spcBef>
                          <a:spcPts val="0"/>
                        </a:spcBef>
                        <a:spcAft>
                          <a:spcPts val="0"/>
                        </a:spcAft>
                        <a:buClr>
                          <a:srgbClr val="000000"/>
                        </a:buClr>
                        <a:buSzPts val="2400"/>
                        <a:buFont typeface="Arial"/>
                        <a:buNone/>
                      </a:pPr>
                      <a:r>
                        <a:rPr lang="en-US" sz="2400" b="1" i="0" u="none" strike="noStrike" cap="none">
                          <a:solidFill>
                            <a:srgbClr val="000000"/>
                          </a:solidFill>
                          <a:latin typeface="Arial"/>
                          <a:ea typeface="Arial"/>
                          <a:cs typeface="Arial"/>
                          <a:sym typeface="Arial"/>
                        </a:rPr>
                        <a:t>2</a:t>
                      </a:r>
                      <a:endParaRPr sz="1400" u="none" strike="noStrike" cap="none"/>
                    </a:p>
                  </a:txBody>
                  <a:tcPr marL="95525" marR="95525" marT="47776" marB="47776" anchor="ctr">
                    <a:lnL w="12700" cap="flat" cmpd="sng">
                      <a:solidFill>
                        <a:srgbClr val="008080"/>
                      </a:solidFill>
                      <a:prstDash val="solid"/>
                      <a:round/>
                      <a:headEnd type="none" w="sm" len="sm"/>
                      <a:tailEnd type="none" w="sm" len="sm"/>
                    </a:lnL>
                    <a:lnR w="12700" cap="flat" cmpd="sng">
                      <a:solidFill>
                        <a:srgbClr val="008080"/>
                      </a:solidFill>
                      <a:prstDash val="solid"/>
                      <a:round/>
                      <a:headEnd type="none" w="sm" len="sm"/>
                      <a:tailEnd type="none" w="sm" len="sm"/>
                    </a:lnR>
                    <a:lnB w="12700" cap="flat" cmpd="sng">
                      <a:solidFill>
                        <a:srgbClr val="008080"/>
                      </a:solidFill>
                      <a:prstDash val="solid"/>
                      <a:round/>
                      <a:headEnd type="none" w="sm" len="sm"/>
                      <a:tailEnd type="none" w="sm" len="sm"/>
                    </a:lnB>
                    <a:solidFill>
                      <a:srgbClr val="A6DBAB"/>
                    </a:solidFill>
                  </a:tcPr>
                </a:tc>
                <a:tc vMerge="1">
                  <a:txBody>
                    <a:bodyPr/>
                    <a:lstStyle/>
                    <a:p>
                      <a:endParaRPr lang="en-US"/>
                    </a:p>
                  </a:txBody>
                  <a:tcPr/>
                </a:tc>
                <a:extLst>
                  <a:ext uri="{0D108BD9-81ED-4DB2-BD59-A6C34878D82A}">
                    <a16:rowId xmlns:a16="http://schemas.microsoft.com/office/drawing/2014/main" val="10002"/>
                  </a:ext>
                </a:extLst>
              </a:tr>
              <a:tr h="858838">
                <a:tc>
                  <a:txBody>
                    <a:bodyPr/>
                    <a:lstStyle/>
                    <a:p>
                      <a:pPr marL="0" marR="0" lvl="0" indent="0" algn="ctr" rtl="0">
                        <a:lnSpc>
                          <a:spcPct val="100000"/>
                        </a:lnSpc>
                        <a:spcBef>
                          <a:spcPts val="0"/>
                        </a:spcBef>
                        <a:spcAft>
                          <a:spcPts val="0"/>
                        </a:spcAft>
                        <a:buClr>
                          <a:srgbClr val="000000"/>
                        </a:buClr>
                        <a:buSzPts val="2400"/>
                        <a:buFont typeface="Arial"/>
                        <a:buNone/>
                      </a:pPr>
                      <a:r>
                        <a:rPr lang="en-US" sz="2400" b="1" i="0" u="none" strike="noStrike" cap="none">
                          <a:solidFill>
                            <a:srgbClr val="000000"/>
                          </a:solidFill>
                          <a:latin typeface="Arial"/>
                          <a:ea typeface="Arial"/>
                          <a:cs typeface="Arial"/>
                          <a:sym typeface="Arial"/>
                        </a:rPr>
                        <a:t>3</a:t>
                      </a:r>
                      <a:endParaRPr sz="1400" u="none" strike="noStrike" cap="none"/>
                    </a:p>
                  </a:txBody>
                  <a:tcPr marL="95525" marR="95525" marT="47776" marB="47776" anchor="ctr">
                    <a:lnL w="12700" cap="flat" cmpd="sng">
                      <a:solidFill>
                        <a:srgbClr val="008080"/>
                      </a:solidFill>
                      <a:prstDash val="solid"/>
                      <a:round/>
                      <a:headEnd type="none" w="sm" len="sm"/>
                      <a:tailEnd type="none" w="sm" len="sm"/>
                    </a:lnL>
                    <a:lnR w="12700" cap="flat" cmpd="sng">
                      <a:solidFill>
                        <a:srgbClr val="008080"/>
                      </a:solidFill>
                      <a:prstDash val="solid"/>
                      <a:round/>
                      <a:headEnd type="none" w="sm" len="sm"/>
                      <a:tailEnd type="none" w="sm" len="sm"/>
                    </a:lnR>
                    <a:lnT w="12700" cap="flat" cmpd="sng">
                      <a:solidFill>
                        <a:srgbClr val="008080"/>
                      </a:solidFill>
                      <a:prstDash val="solid"/>
                      <a:round/>
                      <a:headEnd type="none" w="sm" len="sm"/>
                      <a:tailEnd type="none" w="sm" len="sm"/>
                    </a:lnT>
                    <a:solidFill>
                      <a:srgbClr val="FCA789"/>
                    </a:solidFill>
                  </a:tcPr>
                </a:tc>
                <a:tc rowSpan="2">
                  <a:txBody>
                    <a:bodyPr/>
                    <a:lstStyle/>
                    <a:p>
                      <a:pPr marL="273050" marR="0" lvl="0" indent="0" algn="l" rtl="0">
                        <a:lnSpc>
                          <a:spcPct val="100000"/>
                        </a:lnSpc>
                        <a:spcBef>
                          <a:spcPts val="0"/>
                        </a:spcBef>
                        <a:spcAft>
                          <a:spcPts val="0"/>
                        </a:spcAft>
                        <a:buClr>
                          <a:srgbClr val="000000"/>
                        </a:buClr>
                        <a:buSzPts val="2400"/>
                        <a:buFont typeface="Arial"/>
                        <a:buNone/>
                      </a:pPr>
                      <a:r>
                        <a:rPr lang="en-US" sz="2400" b="1" i="0" u="none" strike="noStrike" cap="none">
                          <a:solidFill>
                            <a:srgbClr val="000000"/>
                          </a:solidFill>
                          <a:latin typeface="Arial"/>
                          <a:ea typeface="Arial"/>
                          <a:cs typeface="Arial"/>
                          <a:sym typeface="Arial"/>
                        </a:rPr>
                        <a:t>Do not use the method</a:t>
                      </a:r>
                      <a:endParaRPr sz="1400" u="none" strike="noStrike" cap="none"/>
                    </a:p>
                  </a:txBody>
                  <a:tcPr marL="95525" marR="95525" marT="47776" marB="47776" anchor="ctr">
                    <a:lnL w="12700" cap="flat" cmpd="sng">
                      <a:solidFill>
                        <a:srgbClr val="008080"/>
                      </a:solidFill>
                      <a:prstDash val="solid"/>
                      <a:round/>
                      <a:headEnd type="none" w="sm" len="sm"/>
                      <a:tailEnd type="none" w="sm" len="sm"/>
                    </a:lnL>
                    <a:lnR w="12700" cap="flat" cmpd="sng">
                      <a:solidFill>
                        <a:srgbClr val="008080"/>
                      </a:solidFill>
                      <a:prstDash val="solid"/>
                      <a:round/>
                      <a:headEnd type="none" w="sm" len="sm"/>
                      <a:tailEnd type="none" w="sm" len="sm"/>
                    </a:lnR>
                    <a:lnT w="12700" cap="flat" cmpd="sng">
                      <a:solidFill>
                        <a:srgbClr val="008080"/>
                      </a:solidFill>
                      <a:prstDash val="solid"/>
                      <a:round/>
                      <a:headEnd type="none" w="sm" len="sm"/>
                      <a:tailEnd type="none" w="sm" len="sm"/>
                    </a:lnT>
                    <a:lnB w="12700" cap="flat" cmpd="sng">
                      <a:solidFill>
                        <a:srgbClr val="008080"/>
                      </a:solidFill>
                      <a:prstDash val="solid"/>
                      <a:round/>
                      <a:headEnd type="none" w="sm" len="sm"/>
                      <a:tailEnd type="none" w="sm" len="sm"/>
                    </a:lnB>
                    <a:solidFill>
                      <a:srgbClr val="FF4646"/>
                    </a:solidFill>
                  </a:tcPr>
                </a:tc>
                <a:extLst>
                  <a:ext uri="{0D108BD9-81ED-4DB2-BD59-A6C34878D82A}">
                    <a16:rowId xmlns:a16="http://schemas.microsoft.com/office/drawing/2014/main" val="10003"/>
                  </a:ext>
                </a:extLst>
              </a:tr>
              <a:tr h="858838">
                <a:tc>
                  <a:txBody>
                    <a:bodyPr/>
                    <a:lstStyle/>
                    <a:p>
                      <a:pPr marL="0" marR="0" lvl="0" indent="0" algn="ctr" rtl="0">
                        <a:lnSpc>
                          <a:spcPct val="100000"/>
                        </a:lnSpc>
                        <a:spcBef>
                          <a:spcPts val="0"/>
                        </a:spcBef>
                        <a:spcAft>
                          <a:spcPts val="0"/>
                        </a:spcAft>
                        <a:buClr>
                          <a:srgbClr val="000000"/>
                        </a:buClr>
                        <a:buSzPts val="2400"/>
                        <a:buFont typeface="Arial"/>
                        <a:buNone/>
                      </a:pPr>
                      <a:r>
                        <a:rPr lang="en-US" sz="2400" b="1" i="0" u="none" strike="noStrike" cap="none">
                          <a:solidFill>
                            <a:srgbClr val="000000"/>
                          </a:solidFill>
                          <a:latin typeface="Arial"/>
                          <a:ea typeface="Arial"/>
                          <a:cs typeface="Arial"/>
                          <a:sym typeface="Arial"/>
                        </a:rPr>
                        <a:t>4</a:t>
                      </a:r>
                      <a:endParaRPr sz="1400" u="none" strike="noStrike" cap="none"/>
                    </a:p>
                  </a:txBody>
                  <a:tcPr marL="95525" marR="95525" marT="47776" marB="47776" anchor="ctr">
                    <a:lnL w="12700" cap="flat" cmpd="sng">
                      <a:solidFill>
                        <a:srgbClr val="008080"/>
                      </a:solidFill>
                      <a:prstDash val="solid"/>
                      <a:round/>
                      <a:headEnd type="none" w="sm" len="sm"/>
                      <a:tailEnd type="none" w="sm" len="sm"/>
                    </a:lnL>
                    <a:lnR w="12700" cap="flat" cmpd="sng">
                      <a:solidFill>
                        <a:srgbClr val="008080"/>
                      </a:solidFill>
                      <a:prstDash val="solid"/>
                      <a:round/>
                      <a:headEnd type="none" w="sm" len="sm"/>
                      <a:tailEnd type="none" w="sm" len="sm"/>
                    </a:lnR>
                    <a:lnB w="12700" cap="flat" cmpd="sng">
                      <a:solidFill>
                        <a:srgbClr val="008080"/>
                      </a:solidFill>
                      <a:prstDash val="solid"/>
                      <a:round/>
                      <a:headEnd type="none" w="sm" len="sm"/>
                      <a:tailEnd type="none" w="sm" len="sm"/>
                    </a:lnB>
                    <a:solidFill>
                      <a:srgbClr val="FF4646"/>
                    </a:solidFill>
                  </a:tcPr>
                </a:tc>
                <a:tc vMerge="1">
                  <a:txBody>
                    <a:bodyPr/>
                    <a:lstStyle/>
                    <a:p>
                      <a:endParaRPr lang="en-US"/>
                    </a:p>
                  </a:txBody>
                  <a:tcPr/>
                </a:tc>
                <a:extLst>
                  <a:ext uri="{0D108BD9-81ED-4DB2-BD59-A6C34878D82A}">
                    <a16:rowId xmlns:a16="http://schemas.microsoft.com/office/drawing/2014/main" val="10004"/>
                  </a:ext>
                </a:extLst>
              </a:tr>
            </a:tbl>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5" name="Google Shape;69;p7">
            <a:extLst>
              <a:ext uri="{FF2B5EF4-FFF2-40B4-BE49-F238E27FC236}">
                <a16:creationId xmlns:a16="http://schemas.microsoft.com/office/drawing/2014/main" id="{A42904AF-BD68-4958-3C50-127B3640A361}"/>
              </a:ext>
            </a:extLst>
          </p:cNvPr>
          <p:cNvSpPr txBox="1">
            <a:spLocks noChangeArrowheads="1"/>
          </p:cNvSpPr>
          <p:nvPr/>
        </p:nvSpPr>
        <p:spPr bwMode="auto">
          <a:xfrm>
            <a:off x="457200" y="234950"/>
            <a:ext cx="8229600" cy="944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5" tIns="45700" rIns="91425" bIns="45700" anchor="ctr"/>
          <a:lstStyle>
            <a:lvl1pPr>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eaLnBrk="1" hangingPunct="1">
              <a:lnSpc>
                <a:spcPct val="95000"/>
              </a:lnSpc>
              <a:buSzPts val="2000"/>
            </a:pPr>
            <a:r>
              <a:rPr lang="en-US" altLang="en-US" sz="2000" b="1" dirty="0">
                <a:latin typeface="Arial"/>
                <a:cs typeface="Arial"/>
              </a:rPr>
              <a:t>Category 1 and 2 Examples : </a:t>
            </a:r>
            <a:br>
              <a:rPr lang="en-US" altLang="en-US" sz="2000" b="1" dirty="0"/>
            </a:br>
            <a:r>
              <a:rPr lang="en-US" altLang="en-US" sz="3200" b="1" dirty="0">
                <a:latin typeface="Arial"/>
                <a:cs typeface="Arial"/>
              </a:rPr>
              <a:t>Who Can Use</a:t>
            </a:r>
            <a:r>
              <a:rPr lang="en-US" altLang="en-US" sz="3200" b="1" dirty="0">
                <a:solidFill>
                  <a:srgbClr val="FF0000"/>
                </a:solidFill>
                <a:latin typeface="Arial"/>
                <a:cs typeface="Arial"/>
              </a:rPr>
              <a:t> </a:t>
            </a:r>
            <a:r>
              <a:rPr lang="en-US" altLang="en-US" sz="3200" b="1" dirty="0">
                <a:latin typeface="Arial"/>
                <a:cs typeface="Arial"/>
              </a:rPr>
              <a:t>H-IUDs</a:t>
            </a:r>
            <a:endParaRPr lang="en-US" altLang="en-US" sz="3200" dirty="0">
              <a:latin typeface="Arial"/>
              <a:cs typeface="Arial"/>
            </a:endParaRPr>
          </a:p>
        </p:txBody>
      </p:sp>
      <p:graphicFrame>
        <p:nvGraphicFramePr>
          <p:cNvPr id="70" name="Google Shape;70;p7">
            <a:extLst>
              <a:ext uri="{FF2B5EF4-FFF2-40B4-BE49-F238E27FC236}">
                <a16:creationId xmlns:a16="http://schemas.microsoft.com/office/drawing/2014/main" id="{2C64FEB5-6149-3ED8-9289-D097211A0B93}"/>
              </a:ext>
            </a:extLst>
          </p:cNvPr>
          <p:cNvGraphicFramePr>
            <a:graphicFrameLocks noGrp="1"/>
          </p:cNvGraphicFramePr>
          <p:nvPr/>
        </p:nvGraphicFramePr>
        <p:xfrm>
          <a:off x="514350" y="1612900"/>
          <a:ext cx="8097838" cy="4640263"/>
        </p:xfrm>
        <a:graphic>
          <a:graphicData uri="http://schemas.openxmlformats.org/drawingml/2006/table">
            <a:tbl>
              <a:tblPr/>
              <a:tblGrid>
                <a:gridCol w="2411413">
                  <a:extLst>
                    <a:ext uri="{9D8B030D-6E8A-4147-A177-3AD203B41FA5}">
                      <a16:colId xmlns:a16="http://schemas.microsoft.com/office/drawing/2014/main" val="2524548481"/>
                    </a:ext>
                  </a:extLst>
                </a:gridCol>
                <a:gridCol w="5686425">
                  <a:extLst>
                    <a:ext uri="{9D8B030D-6E8A-4147-A177-3AD203B41FA5}">
                      <a16:colId xmlns:a16="http://schemas.microsoft.com/office/drawing/2014/main" val="978860844"/>
                    </a:ext>
                  </a:extLst>
                </a:gridCol>
              </a:tblGrid>
              <a:tr h="495300">
                <a:tc>
                  <a:txBody>
                    <a:bodyPr/>
                    <a:lstStyle>
                      <a:lvl1pPr>
                        <a:buClr>
                          <a:srgbClr val="000000"/>
                        </a:buClr>
                        <a:buFont typeface="Arial" panose="020B0604020202020204" pitchFamily="34" charset="0"/>
                        <a:defRPr sz="1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buClr>
                          <a:srgbClr val="000000"/>
                        </a:buClr>
                        <a:buFont typeface="Arial" panose="020B0604020202020204" pitchFamily="34" charset="0"/>
                        <a:defRPr sz="1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buClr>
                          <a:srgbClr val="000000"/>
                        </a:buClr>
                        <a:buFont typeface="Arial" panose="020B0604020202020204" pitchFamily="34" charset="0"/>
                        <a:defRPr sz="1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buClr>
                          <a:srgbClr val="000000"/>
                        </a:buClr>
                        <a:buFont typeface="Arial" panose="020B0604020202020204" pitchFamily="34" charset="0"/>
                        <a:defRPr sz="1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buClr>
                          <a:srgbClr val="000000"/>
                        </a:buClr>
                        <a:buFont typeface="Arial" panose="020B0604020202020204" pitchFamily="34" charset="0"/>
                        <a:defRPr sz="1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ct val="0"/>
                        </a:spcBef>
                        <a:spcAft>
                          <a:spcPct val="0"/>
                        </a:spcAft>
                        <a:buClr>
                          <a:srgbClr val="000000"/>
                        </a:buClr>
                        <a:buFont typeface="Arial" panose="020B0604020202020204" pitchFamily="34" charset="0"/>
                        <a:defRPr sz="1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ct val="0"/>
                        </a:spcBef>
                        <a:spcAft>
                          <a:spcPct val="0"/>
                        </a:spcAft>
                        <a:buClr>
                          <a:srgbClr val="000000"/>
                        </a:buClr>
                        <a:buFont typeface="Arial" panose="020B0604020202020204" pitchFamily="34" charset="0"/>
                        <a:defRPr sz="1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ct val="0"/>
                        </a:spcBef>
                        <a:spcAft>
                          <a:spcPct val="0"/>
                        </a:spcAft>
                        <a:buClr>
                          <a:srgbClr val="000000"/>
                        </a:buClr>
                        <a:buFont typeface="Arial" panose="020B0604020202020204" pitchFamily="34" charset="0"/>
                        <a:defRPr sz="1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ct val="0"/>
                        </a:spcBef>
                        <a:spcAft>
                          <a:spcPct val="0"/>
                        </a:spcAft>
                        <a:buClr>
                          <a:srgbClr val="000000"/>
                        </a:buClr>
                        <a:buFont typeface="Arial" panose="020B0604020202020204" pitchFamily="34" charset="0"/>
                        <a:defRPr sz="1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marL="0" marR="0" lvl="0" indent="0" algn="ctr" defTabSz="914400" rtl="0" eaLnBrk="1" fontAlgn="base" latinLnBrk="0" hangingPunct="1">
                        <a:lnSpc>
                          <a:spcPct val="100000"/>
                        </a:lnSpc>
                        <a:spcBef>
                          <a:spcPct val="0"/>
                        </a:spcBef>
                        <a:spcAft>
                          <a:spcPct val="0"/>
                        </a:spcAft>
                        <a:buClr>
                          <a:srgbClr val="000000"/>
                        </a:buClr>
                        <a:buSzPts val="2400"/>
                        <a:buFont typeface="Arial" panose="020B0604020202020204" pitchFamily="34" charset="0"/>
                        <a:buNone/>
                        <a:tabLst/>
                      </a:pPr>
                      <a:r>
                        <a:rPr kumimoji="0" lang="en-US" altLang="en-US" sz="2400" b="1" i="0" u="none" strike="noStrike" cap="none" normalizeH="0" baseline="0">
                          <a:ln>
                            <a:noFill/>
                          </a:ln>
                          <a:solidFill>
                            <a:srgbClr val="000000"/>
                          </a:solidFill>
                          <a:effectLst/>
                          <a:latin typeface="Arial" panose="020B0604020202020204" pitchFamily="34" charset="0"/>
                          <a:cs typeface="Arial" panose="020B0604020202020204" pitchFamily="34" charset="0"/>
                          <a:sym typeface="Arial" panose="020B0604020202020204" pitchFamily="34" charset="0"/>
                        </a:rPr>
                        <a:t>WHO Category</a:t>
                      </a:r>
                      <a:endParaRPr kumimoji="0" lang="en-US" altLang="en-US" sz="1400" b="0" i="0" u="none" strike="noStrike" cap="none" normalizeH="0" baseline="0">
                        <a:ln>
                          <a:noFill/>
                        </a:ln>
                        <a:solidFill>
                          <a:srgbClr val="000000"/>
                        </a:solidFill>
                        <a:effectLst/>
                        <a:latin typeface="Arial" panose="020B0604020202020204" pitchFamily="34" charset="0"/>
                        <a:cs typeface="Arial" panose="020B0604020202020204" pitchFamily="34" charset="0"/>
                        <a:sym typeface="Arial" panose="020B0604020202020204" pitchFamily="34" charset="0"/>
                      </a:endParaRPr>
                    </a:p>
                  </a:txBody>
                  <a:tcPr marL="95525" marR="95525" marT="47775" marB="47775" anchor="ctr" horzOverflow="overflow">
                    <a:lnL w="12700" cap="flat" cmpd="sng" algn="ctr">
                      <a:solidFill>
                        <a:srgbClr val="008080"/>
                      </a:solidFill>
                      <a:prstDash val="solid"/>
                      <a:round/>
                      <a:headEnd type="none" w="sm" len="sm"/>
                      <a:tailEnd type="none" w="sm" len="sm"/>
                    </a:lnL>
                    <a:lnR w="12700" cap="flat" cmpd="sng" algn="ctr">
                      <a:solidFill>
                        <a:srgbClr val="008080"/>
                      </a:solidFill>
                      <a:prstDash val="solid"/>
                      <a:round/>
                      <a:headEnd type="none" w="sm" len="sm"/>
                      <a:tailEnd type="none" w="sm" len="sm"/>
                    </a:lnR>
                    <a:lnT w="12700" cap="flat" cmpd="sng" algn="ctr">
                      <a:solidFill>
                        <a:srgbClr val="008080"/>
                      </a:solidFill>
                      <a:prstDash val="solid"/>
                      <a:round/>
                      <a:headEnd type="none" w="sm" len="sm"/>
                      <a:tailEnd type="none" w="sm" len="sm"/>
                    </a:lnT>
                    <a:lnB w="12700" cap="flat" cmpd="sng" algn="ctr">
                      <a:solidFill>
                        <a:srgbClr val="008080"/>
                      </a:solidFill>
                      <a:prstDash val="solid"/>
                      <a:round/>
                      <a:headEnd type="none" w="sm" len="sm"/>
                      <a:tailEnd type="none" w="sm" len="sm"/>
                    </a:lnB>
                    <a:lnTlToBr>
                      <a:noFill/>
                    </a:lnTlToBr>
                    <a:lnBlToTr>
                      <a:noFill/>
                    </a:lnBlToTr>
                    <a:solidFill>
                      <a:srgbClr val="EAEAEA"/>
                    </a:solidFill>
                  </a:tcPr>
                </a:tc>
                <a:tc>
                  <a:txBody>
                    <a:bodyPr/>
                    <a:lstStyle>
                      <a:lvl1pPr>
                        <a:buClr>
                          <a:srgbClr val="000000"/>
                        </a:buClr>
                        <a:buFont typeface="Arial" panose="020B0604020202020204" pitchFamily="34" charset="0"/>
                        <a:defRPr sz="1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buClr>
                          <a:srgbClr val="000000"/>
                        </a:buClr>
                        <a:buFont typeface="Arial" panose="020B0604020202020204" pitchFamily="34" charset="0"/>
                        <a:defRPr sz="1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buClr>
                          <a:srgbClr val="000000"/>
                        </a:buClr>
                        <a:buFont typeface="Arial" panose="020B0604020202020204" pitchFamily="34" charset="0"/>
                        <a:defRPr sz="1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buClr>
                          <a:srgbClr val="000000"/>
                        </a:buClr>
                        <a:buFont typeface="Arial" panose="020B0604020202020204" pitchFamily="34" charset="0"/>
                        <a:defRPr sz="1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buClr>
                          <a:srgbClr val="000000"/>
                        </a:buClr>
                        <a:buFont typeface="Arial" panose="020B0604020202020204" pitchFamily="34" charset="0"/>
                        <a:defRPr sz="1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ct val="0"/>
                        </a:spcBef>
                        <a:spcAft>
                          <a:spcPct val="0"/>
                        </a:spcAft>
                        <a:buClr>
                          <a:srgbClr val="000000"/>
                        </a:buClr>
                        <a:buFont typeface="Arial" panose="020B0604020202020204" pitchFamily="34" charset="0"/>
                        <a:defRPr sz="1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ct val="0"/>
                        </a:spcBef>
                        <a:spcAft>
                          <a:spcPct val="0"/>
                        </a:spcAft>
                        <a:buClr>
                          <a:srgbClr val="000000"/>
                        </a:buClr>
                        <a:buFont typeface="Arial" panose="020B0604020202020204" pitchFamily="34" charset="0"/>
                        <a:defRPr sz="1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ct val="0"/>
                        </a:spcBef>
                        <a:spcAft>
                          <a:spcPct val="0"/>
                        </a:spcAft>
                        <a:buClr>
                          <a:srgbClr val="000000"/>
                        </a:buClr>
                        <a:buFont typeface="Arial" panose="020B0604020202020204" pitchFamily="34" charset="0"/>
                        <a:defRPr sz="1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ct val="0"/>
                        </a:spcBef>
                        <a:spcAft>
                          <a:spcPct val="0"/>
                        </a:spcAft>
                        <a:buClr>
                          <a:srgbClr val="000000"/>
                        </a:buClr>
                        <a:buFont typeface="Arial" panose="020B0604020202020204" pitchFamily="34" charset="0"/>
                        <a:defRPr sz="1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marL="0" marR="0" lvl="0" indent="0" algn="ctr" defTabSz="914400" rtl="0" eaLnBrk="1" fontAlgn="base" latinLnBrk="0" hangingPunct="1">
                        <a:lnSpc>
                          <a:spcPct val="100000"/>
                        </a:lnSpc>
                        <a:spcBef>
                          <a:spcPct val="0"/>
                        </a:spcBef>
                        <a:spcAft>
                          <a:spcPct val="0"/>
                        </a:spcAft>
                        <a:buClr>
                          <a:srgbClr val="000000"/>
                        </a:buClr>
                        <a:buSzPts val="2400"/>
                        <a:buFont typeface="Arial" panose="020B0604020202020204" pitchFamily="34" charset="0"/>
                        <a:buNone/>
                        <a:tabLst/>
                      </a:pPr>
                      <a:r>
                        <a:rPr kumimoji="0" lang="en-US" altLang="en-US" sz="2400" b="1" i="0" u="none" strike="noStrike" cap="none" normalizeH="0" baseline="0">
                          <a:ln>
                            <a:noFill/>
                          </a:ln>
                          <a:solidFill>
                            <a:srgbClr val="000000"/>
                          </a:solidFill>
                          <a:effectLst/>
                          <a:latin typeface="Arial" panose="020B0604020202020204" pitchFamily="34" charset="0"/>
                          <a:cs typeface="Arial" panose="020B0604020202020204" pitchFamily="34" charset="0"/>
                          <a:sym typeface="Arial" panose="020B0604020202020204" pitchFamily="34" charset="0"/>
                        </a:rPr>
                        <a:t>Conditions (selected examples)</a:t>
                      </a:r>
                      <a:endParaRPr kumimoji="0" lang="en-US" altLang="en-US" sz="1400" b="0" i="0" u="none" strike="noStrike" cap="none" normalizeH="0" baseline="0">
                        <a:ln>
                          <a:noFill/>
                        </a:ln>
                        <a:solidFill>
                          <a:srgbClr val="000000"/>
                        </a:solidFill>
                        <a:effectLst/>
                        <a:latin typeface="Arial" panose="020B0604020202020204" pitchFamily="34" charset="0"/>
                        <a:cs typeface="Arial" panose="020B0604020202020204" pitchFamily="34" charset="0"/>
                        <a:sym typeface="Arial" panose="020B0604020202020204" pitchFamily="34" charset="0"/>
                      </a:endParaRPr>
                    </a:p>
                  </a:txBody>
                  <a:tcPr marL="95525" marR="95525" marT="47775" marB="47775" anchor="ctr" horzOverflow="overflow">
                    <a:lnL w="12700" cap="flat" cmpd="sng" algn="ctr">
                      <a:solidFill>
                        <a:srgbClr val="008080"/>
                      </a:solidFill>
                      <a:prstDash val="solid"/>
                      <a:round/>
                      <a:headEnd type="none" w="sm" len="sm"/>
                      <a:tailEnd type="none" w="sm" len="sm"/>
                    </a:lnL>
                    <a:lnR w="12700" cap="flat" cmpd="sng" algn="ctr">
                      <a:solidFill>
                        <a:srgbClr val="008080"/>
                      </a:solidFill>
                      <a:prstDash val="solid"/>
                      <a:round/>
                      <a:headEnd type="none" w="sm" len="sm"/>
                      <a:tailEnd type="none" w="sm" len="sm"/>
                    </a:lnR>
                    <a:lnT w="12700" cap="flat" cmpd="sng" algn="ctr">
                      <a:solidFill>
                        <a:srgbClr val="008080"/>
                      </a:solidFill>
                      <a:prstDash val="solid"/>
                      <a:round/>
                      <a:headEnd type="none" w="sm" len="sm"/>
                      <a:tailEnd type="none" w="sm" len="sm"/>
                    </a:lnT>
                    <a:lnB w="12700" cap="flat" cmpd="sng" algn="ctr">
                      <a:solidFill>
                        <a:srgbClr val="008080"/>
                      </a:solidFill>
                      <a:prstDash val="solid"/>
                      <a:round/>
                      <a:headEnd type="none" w="sm" len="sm"/>
                      <a:tailEnd type="none" w="sm" len="sm"/>
                    </a:lnB>
                    <a:lnTlToBr>
                      <a:noFill/>
                    </a:lnTlToBr>
                    <a:lnBlToTr>
                      <a:noFill/>
                    </a:lnBlToTr>
                    <a:solidFill>
                      <a:srgbClr val="EAEAEA"/>
                    </a:solidFill>
                  </a:tcPr>
                </a:tc>
                <a:extLst>
                  <a:ext uri="{0D108BD9-81ED-4DB2-BD59-A6C34878D82A}">
                    <a16:rowId xmlns:a16="http://schemas.microsoft.com/office/drawing/2014/main" val="3719345462"/>
                  </a:ext>
                </a:extLst>
              </a:tr>
              <a:tr h="2406650">
                <a:tc>
                  <a:txBody>
                    <a:bodyPr/>
                    <a:lstStyle>
                      <a:lvl1pPr>
                        <a:buClr>
                          <a:srgbClr val="000000"/>
                        </a:buClr>
                        <a:buFont typeface="Arial" panose="020B0604020202020204" pitchFamily="34" charset="0"/>
                        <a:defRPr sz="1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buClr>
                          <a:srgbClr val="000000"/>
                        </a:buClr>
                        <a:buFont typeface="Arial" panose="020B0604020202020204" pitchFamily="34" charset="0"/>
                        <a:defRPr sz="1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buClr>
                          <a:srgbClr val="000000"/>
                        </a:buClr>
                        <a:buFont typeface="Arial" panose="020B0604020202020204" pitchFamily="34" charset="0"/>
                        <a:defRPr sz="1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buClr>
                          <a:srgbClr val="000000"/>
                        </a:buClr>
                        <a:buFont typeface="Arial" panose="020B0604020202020204" pitchFamily="34" charset="0"/>
                        <a:defRPr sz="1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buClr>
                          <a:srgbClr val="000000"/>
                        </a:buClr>
                        <a:buFont typeface="Arial" panose="020B0604020202020204" pitchFamily="34" charset="0"/>
                        <a:defRPr sz="1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ct val="0"/>
                        </a:spcBef>
                        <a:spcAft>
                          <a:spcPct val="0"/>
                        </a:spcAft>
                        <a:buClr>
                          <a:srgbClr val="000000"/>
                        </a:buClr>
                        <a:buFont typeface="Arial" panose="020B0604020202020204" pitchFamily="34" charset="0"/>
                        <a:defRPr sz="1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ct val="0"/>
                        </a:spcBef>
                        <a:spcAft>
                          <a:spcPct val="0"/>
                        </a:spcAft>
                        <a:buClr>
                          <a:srgbClr val="000000"/>
                        </a:buClr>
                        <a:buFont typeface="Arial" panose="020B0604020202020204" pitchFamily="34" charset="0"/>
                        <a:defRPr sz="1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ct val="0"/>
                        </a:spcBef>
                        <a:spcAft>
                          <a:spcPct val="0"/>
                        </a:spcAft>
                        <a:buClr>
                          <a:srgbClr val="000000"/>
                        </a:buClr>
                        <a:buFont typeface="Arial" panose="020B0604020202020204" pitchFamily="34" charset="0"/>
                        <a:defRPr sz="1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ct val="0"/>
                        </a:spcBef>
                        <a:spcAft>
                          <a:spcPct val="0"/>
                        </a:spcAft>
                        <a:buClr>
                          <a:srgbClr val="000000"/>
                        </a:buClr>
                        <a:buFont typeface="Arial" panose="020B0604020202020204" pitchFamily="34" charset="0"/>
                        <a:defRPr sz="1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marL="0" marR="0" lvl="0" indent="0" algn="ctr" defTabSz="914400" rtl="0" eaLnBrk="1" fontAlgn="base" latinLnBrk="0" hangingPunct="1">
                        <a:lnSpc>
                          <a:spcPct val="100000"/>
                        </a:lnSpc>
                        <a:spcBef>
                          <a:spcPct val="0"/>
                        </a:spcBef>
                        <a:spcAft>
                          <a:spcPct val="0"/>
                        </a:spcAft>
                        <a:buClr>
                          <a:srgbClr val="000000"/>
                        </a:buClr>
                        <a:buSzPts val="2400"/>
                        <a:buFont typeface="Arial" panose="020B0604020202020204" pitchFamily="34" charset="0"/>
                        <a:buNone/>
                        <a:tabLst/>
                      </a:pPr>
                      <a:r>
                        <a:rPr kumimoji="0" lang="en-US" altLang="en-US" sz="2400" b="1" i="0" u="none" strike="noStrike" cap="none" normalizeH="0" baseline="0">
                          <a:ln>
                            <a:noFill/>
                          </a:ln>
                          <a:solidFill>
                            <a:srgbClr val="000000"/>
                          </a:solidFill>
                          <a:effectLst/>
                          <a:latin typeface="Arial" panose="020B0604020202020204" pitchFamily="34" charset="0"/>
                          <a:cs typeface="Arial" panose="020B0604020202020204" pitchFamily="34" charset="0"/>
                          <a:sym typeface="Arial" panose="020B0604020202020204" pitchFamily="34" charset="0"/>
                        </a:rPr>
                        <a:t>Category 1</a:t>
                      </a:r>
                      <a:endParaRPr kumimoji="0" lang="en-US" altLang="en-US" sz="1400" b="0" i="0" u="none" strike="noStrike" cap="none" normalizeH="0" baseline="0">
                        <a:ln>
                          <a:noFill/>
                        </a:ln>
                        <a:solidFill>
                          <a:srgbClr val="000000"/>
                        </a:solidFill>
                        <a:effectLst/>
                        <a:latin typeface="Arial" panose="020B0604020202020204" pitchFamily="34" charset="0"/>
                        <a:cs typeface="Arial" panose="020B0604020202020204" pitchFamily="34" charset="0"/>
                        <a:sym typeface="Arial" panose="020B0604020202020204" pitchFamily="34" charset="0"/>
                      </a:endParaRPr>
                    </a:p>
                  </a:txBody>
                  <a:tcPr marL="95525" marR="95525" marT="47775" marB="47775" anchor="ctr" horzOverflow="overflow">
                    <a:lnL w="12700" cap="flat" cmpd="sng" algn="ctr">
                      <a:solidFill>
                        <a:srgbClr val="008080"/>
                      </a:solidFill>
                      <a:prstDash val="solid"/>
                      <a:round/>
                      <a:headEnd type="none" w="sm" len="sm"/>
                      <a:tailEnd type="none" w="sm" len="sm"/>
                    </a:lnL>
                    <a:lnR w="12700" cap="flat" cmpd="sng" algn="ctr">
                      <a:solidFill>
                        <a:srgbClr val="008080"/>
                      </a:solidFill>
                      <a:prstDash val="solid"/>
                      <a:round/>
                      <a:headEnd type="none" w="sm" len="sm"/>
                      <a:tailEnd type="none" w="sm" len="sm"/>
                    </a:lnR>
                    <a:lnT w="12700" cap="flat" cmpd="sng" algn="ctr">
                      <a:solidFill>
                        <a:srgbClr val="008080"/>
                      </a:solidFill>
                      <a:prstDash val="solid"/>
                      <a:round/>
                      <a:headEnd type="none" w="sm" len="sm"/>
                      <a:tailEnd type="none" w="sm" len="sm"/>
                    </a:lnT>
                    <a:lnB w="12700" cap="flat" cmpd="sng" algn="ctr">
                      <a:solidFill>
                        <a:srgbClr val="008080"/>
                      </a:solidFill>
                      <a:prstDash val="solid"/>
                      <a:round/>
                      <a:headEnd type="none" w="sm" len="sm"/>
                      <a:tailEnd type="none" w="sm" len="sm"/>
                    </a:lnB>
                    <a:lnTlToBr>
                      <a:noFill/>
                    </a:lnTlToBr>
                    <a:lnBlToTr>
                      <a:noFill/>
                    </a:lnBlToTr>
                    <a:solidFill>
                      <a:srgbClr val="92D050"/>
                    </a:solidFill>
                  </a:tcPr>
                </a:tc>
                <a:tc>
                  <a:txBody>
                    <a:bodyPr/>
                    <a:lstStyle>
                      <a:lvl1pPr>
                        <a:buClr>
                          <a:srgbClr val="000000"/>
                        </a:buClr>
                        <a:buFont typeface="Arial" panose="020B0604020202020204" pitchFamily="34" charset="0"/>
                        <a:defRPr sz="1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buClr>
                          <a:srgbClr val="000000"/>
                        </a:buClr>
                        <a:buFont typeface="Arial" panose="020B0604020202020204" pitchFamily="34" charset="0"/>
                        <a:defRPr sz="1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buClr>
                          <a:srgbClr val="000000"/>
                        </a:buClr>
                        <a:buFont typeface="Arial" panose="020B0604020202020204" pitchFamily="34" charset="0"/>
                        <a:defRPr sz="1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buClr>
                          <a:srgbClr val="000000"/>
                        </a:buClr>
                        <a:buFont typeface="Arial" panose="020B0604020202020204" pitchFamily="34" charset="0"/>
                        <a:defRPr sz="1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buClr>
                          <a:srgbClr val="000000"/>
                        </a:buClr>
                        <a:buFont typeface="Arial" panose="020B0604020202020204" pitchFamily="34" charset="0"/>
                        <a:defRPr sz="1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ct val="0"/>
                        </a:spcBef>
                        <a:spcAft>
                          <a:spcPct val="0"/>
                        </a:spcAft>
                        <a:buClr>
                          <a:srgbClr val="000000"/>
                        </a:buClr>
                        <a:buFont typeface="Arial" panose="020B0604020202020204" pitchFamily="34" charset="0"/>
                        <a:defRPr sz="1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ct val="0"/>
                        </a:spcBef>
                        <a:spcAft>
                          <a:spcPct val="0"/>
                        </a:spcAft>
                        <a:buClr>
                          <a:srgbClr val="000000"/>
                        </a:buClr>
                        <a:buFont typeface="Arial" panose="020B0604020202020204" pitchFamily="34" charset="0"/>
                        <a:defRPr sz="1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ct val="0"/>
                        </a:spcBef>
                        <a:spcAft>
                          <a:spcPct val="0"/>
                        </a:spcAft>
                        <a:buClr>
                          <a:srgbClr val="000000"/>
                        </a:buClr>
                        <a:buFont typeface="Arial" panose="020B0604020202020204" pitchFamily="34" charset="0"/>
                        <a:defRPr sz="1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ct val="0"/>
                        </a:spcBef>
                        <a:spcAft>
                          <a:spcPct val="0"/>
                        </a:spcAft>
                        <a:buClr>
                          <a:srgbClr val="000000"/>
                        </a:buClr>
                        <a:buFont typeface="Arial" panose="020B0604020202020204" pitchFamily="34" charset="0"/>
                        <a:defRPr sz="1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
                          <a:srgbClr val="000000"/>
                        </a:buClr>
                        <a:buSzPts val="2400"/>
                        <a:buFont typeface="Arial" panose="020B0604020202020204" pitchFamily="34" charset="0"/>
                        <a:buNone/>
                        <a:tabLst/>
                      </a:pPr>
                      <a:r>
                        <a:rPr kumimoji="0" lang="en-US" altLang="en-US" sz="2000" b="0" i="0" u="none" strike="noStrike" cap="none" normalizeH="0" baseline="0">
                          <a:ln>
                            <a:noFill/>
                          </a:ln>
                          <a:solidFill>
                            <a:srgbClr val="000000"/>
                          </a:solidFill>
                          <a:effectLst/>
                          <a:latin typeface="Arial" panose="020B0604020202020204" pitchFamily="34" charset="0"/>
                          <a:cs typeface="Arial" panose="020B0604020202020204" pitchFamily="34" charset="0"/>
                          <a:sym typeface="Arial" panose="020B0604020202020204" pitchFamily="34" charset="0"/>
                        </a:rPr>
                        <a:t>Post abortion 1</a:t>
                      </a:r>
                      <a:r>
                        <a:rPr kumimoji="0" lang="en-US" altLang="en-US" sz="2000" b="0" i="0" u="none" strike="noStrike" cap="none" normalizeH="0" baseline="30000">
                          <a:ln>
                            <a:noFill/>
                          </a:ln>
                          <a:solidFill>
                            <a:srgbClr val="000000"/>
                          </a:solidFill>
                          <a:effectLst/>
                          <a:latin typeface="Arial" panose="020B0604020202020204" pitchFamily="34" charset="0"/>
                          <a:cs typeface="Arial" panose="020B0604020202020204" pitchFamily="34" charset="0"/>
                          <a:sym typeface="Arial" panose="020B0604020202020204" pitchFamily="34" charset="0"/>
                        </a:rPr>
                        <a:t>st</a:t>
                      </a:r>
                      <a:r>
                        <a:rPr kumimoji="0" lang="en-US" altLang="en-US" sz="2000" b="0" i="0" u="none" strike="noStrike" cap="none" normalizeH="0" baseline="0">
                          <a:ln>
                            <a:noFill/>
                          </a:ln>
                          <a:solidFill>
                            <a:srgbClr val="000000"/>
                          </a:solidFill>
                          <a:effectLst/>
                          <a:latin typeface="Arial" panose="020B0604020202020204" pitchFamily="34" charset="0"/>
                          <a:cs typeface="Arial" panose="020B0604020202020204" pitchFamily="34" charset="0"/>
                          <a:sym typeface="Arial" panose="020B0604020202020204" pitchFamily="34" charset="0"/>
                        </a:rPr>
                        <a:t> trimester, smoking (any number of cigarettes), obesity, varicose veins, heavy or prolonged bleeding (initiation only),  cervical ectopy, uterine fibroids without distortion of the uterine cavity, endometriosis, irregular bleeding without heavy bleeding, anemia, hypertension with BP of less than 160/100 mmHg, </a:t>
                      </a:r>
                    </a:p>
                  </a:txBody>
                  <a:tcPr marL="95525" marR="95525" marT="47775" marB="47775" anchor="ctr" horzOverflow="overflow">
                    <a:lnL w="12700" cap="flat" cmpd="sng" algn="ctr">
                      <a:solidFill>
                        <a:srgbClr val="008080"/>
                      </a:solidFill>
                      <a:prstDash val="solid"/>
                      <a:round/>
                      <a:headEnd type="none" w="sm" len="sm"/>
                      <a:tailEnd type="none" w="sm" len="sm"/>
                    </a:lnL>
                    <a:lnR w="12700" cap="flat" cmpd="sng" algn="ctr">
                      <a:solidFill>
                        <a:srgbClr val="008080"/>
                      </a:solidFill>
                      <a:prstDash val="solid"/>
                      <a:round/>
                      <a:headEnd type="none" w="sm" len="sm"/>
                      <a:tailEnd type="none" w="sm" len="sm"/>
                    </a:lnR>
                    <a:lnT w="12700" cap="flat" cmpd="sng" algn="ctr">
                      <a:solidFill>
                        <a:srgbClr val="008080"/>
                      </a:solidFill>
                      <a:prstDash val="solid"/>
                      <a:round/>
                      <a:headEnd type="none" w="sm" len="sm"/>
                      <a:tailEnd type="none" w="sm" len="sm"/>
                    </a:lnT>
                    <a:lnB w="12700" cap="flat" cmpd="sng" algn="ctr">
                      <a:solidFill>
                        <a:srgbClr val="008080"/>
                      </a:solidFill>
                      <a:prstDash val="solid"/>
                      <a:round/>
                      <a:headEnd type="none" w="sm" len="sm"/>
                      <a:tailEnd type="none" w="sm" len="sm"/>
                    </a:lnB>
                    <a:lnTlToBr>
                      <a:noFill/>
                    </a:lnTlToBr>
                    <a:lnBlToTr>
                      <a:noFill/>
                    </a:lnBlToTr>
                    <a:noFill/>
                  </a:tcPr>
                </a:tc>
                <a:extLst>
                  <a:ext uri="{0D108BD9-81ED-4DB2-BD59-A6C34878D82A}">
                    <a16:rowId xmlns:a16="http://schemas.microsoft.com/office/drawing/2014/main" val="1459552977"/>
                  </a:ext>
                </a:extLst>
              </a:tr>
              <a:tr h="1738313">
                <a:tc>
                  <a:txBody>
                    <a:bodyPr/>
                    <a:lstStyle>
                      <a:lvl1pPr>
                        <a:buClr>
                          <a:srgbClr val="000000"/>
                        </a:buClr>
                        <a:buFont typeface="Arial" panose="020B0604020202020204" pitchFamily="34" charset="0"/>
                        <a:defRPr sz="1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buClr>
                          <a:srgbClr val="000000"/>
                        </a:buClr>
                        <a:buFont typeface="Arial" panose="020B0604020202020204" pitchFamily="34" charset="0"/>
                        <a:defRPr sz="1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buClr>
                          <a:srgbClr val="000000"/>
                        </a:buClr>
                        <a:buFont typeface="Arial" panose="020B0604020202020204" pitchFamily="34" charset="0"/>
                        <a:defRPr sz="1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buClr>
                          <a:srgbClr val="000000"/>
                        </a:buClr>
                        <a:buFont typeface="Arial" panose="020B0604020202020204" pitchFamily="34" charset="0"/>
                        <a:defRPr sz="1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buClr>
                          <a:srgbClr val="000000"/>
                        </a:buClr>
                        <a:buFont typeface="Arial" panose="020B0604020202020204" pitchFamily="34" charset="0"/>
                        <a:defRPr sz="1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ct val="0"/>
                        </a:spcBef>
                        <a:spcAft>
                          <a:spcPct val="0"/>
                        </a:spcAft>
                        <a:buClr>
                          <a:srgbClr val="000000"/>
                        </a:buClr>
                        <a:buFont typeface="Arial" panose="020B0604020202020204" pitchFamily="34" charset="0"/>
                        <a:defRPr sz="1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ct val="0"/>
                        </a:spcBef>
                        <a:spcAft>
                          <a:spcPct val="0"/>
                        </a:spcAft>
                        <a:buClr>
                          <a:srgbClr val="000000"/>
                        </a:buClr>
                        <a:buFont typeface="Arial" panose="020B0604020202020204" pitchFamily="34" charset="0"/>
                        <a:defRPr sz="1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ct val="0"/>
                        </a:spcBef>
                        <a:spcAft>
                          <a:spcPct val="0"/>
                        </a:spcAft>
                        <a:buClr>
                          <a:srgbClr val="000000"/>
                        </a:buClr>
                        <a:buFont typeface="Arial" panose="020B0604020202020204" pitchFamily="34" charset="0"/>
                        <a:defRPr sz="1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ct val="0"/>
                        </a:spcBef>
                        <a:spcAft>
                          <a:spcPct val="0"/>
                        </a:spcAft>
                        <a:buClr>
                          <a:srgbClr val="000000"/>
                        </a:buClr>
                        <a:buFont typeface="Arial" panose="020B0604020202020204" pitchFamily="34" charset="0"/>
                        <a:defRPr sz="1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marL="0" marR="0" lvl="0" indent="0" algn="ctr" defTabSz="914400" rtl="0" eaLnBrk="1" fontAlgn="base" latinLnBrk="0" hangingPunct="1">
                        <a:lnSpc>
                          <a:spcPct val="100000"/>
                        </a:lnSpc>
                        <a:spcBef>
                          <a:spcPct val="0"/>
                        </a:spcBef>
                        <a:spcAft>
                          <a:spcPct val="0"/>
                        </a:spcAft>
                        <a:buClr>
                          <a:srgbClr val="000000"/>
                        </a:buClr>
                        <a:buSzPts val="2400"/>
                        <a:buFont typeface="Arial" panose="020B0604020202020204" pitchFamily="34" charset="0"/>
                        <a:buNone/>
                        <a:tabLst/>
                      </a:pPr>
                      <a:r>
                        <a:rPr kumimoji="0" lang="en-US" altLang="en-US" sz="2400" b="1" i="0" u="none" strike="noStrike" cap="none" normalizeH="0" baseline="0">
                          <a:ln>
                            <a:noFill/>
                          </a:ln>
                          <a:solidFill>
                            <a:srgbClr val="000000"/>
                          </a:solidFill>
                          <a:effectLst/>
                          <a:latin typeface="Arial" panose="020B0604020202020204" pitchFamily="34" charset="0"/>
                          <a:cs typeface="Arial" panose="020B0604020202020204" pitchFamily="34" charset="0"/>
                          <a:sym typeface="Arial" panose="020B0604020202020204" pitchFamily="34" charset="0"/>
                        </a:rPr>
                        <a:t>Category 2</a:t>
                      </a:r>
                      <a:endParaRPr kumimoji="0" lang="en-US" altLang="en-US" sz="1400" b="0" i="0" u="none" strike="noStrike" cap="none" normalizeH="0" baseline="0">
                        <a:ln>
                          <a:noFill/>
                        </a:ln>
                        <a:solidFill>
                          <a:srgbClr val="000000"/>
                        </a:solidFill>
                        <a:effectLst/>
                        <a:latin typeface="Arial" panose="020B0604020202020204" pitchFamily="34" charset="0"/>
                        <a:cs typeface="Arial" panose="020B0604020202020204" pitchFamily="34" charset="0"/>
                        <a:sym typeface="Arial" panose="020B0604020202020204" pitchFamily="34" charset="0"/>
                      </a:endParaRPr>
                    </a:p>
                  </a:txBody>
                  <a:tcPr marL="95525" marR="95525" marT="47775" marB="47775" anchor="ctr" horzOverflow="overflow">
                    <a:lnL w="12700" cap="flat" cmpd="sng" algn="ctr">
                      <a:solidFill>
                        <a:srgbClr val="008080"/>
                      </a:solidFill>
                      <a:prstDash val="solid"/>
                      <a:round/>
                      <a:headEnd type="none" w="sm" len="sm"/>
                      <a:tailEnd type="none" w="sm" len="sm"/>
                    </a:lnL>
                    <a:lnR w="12700" cap="flat" cmpd="sng" algn="ctr">
                      <a:solidFill>
                        <a:srgbClr val="008080"/>
                      </a:solidFill>
                      <a:prstDash val="solid"/>
                      <a:round/>
                      <a:headEnd type="none" w="sm" len="sm"/>
                      <a:tailEnd type="none" w="sm" len="sm"/>
                    </a:lnR>
                    <a:lnT w="12700" cap="flat" cmpd="sng" algn="ctr">
                      <a:solidFill>
                        <a:srgbClr val="008080"/>
                      </a:solidFill>
                      <a:prstDash val="solid"/>
                      <a:round/>
                      <a:headEnd type="none" w="sm" len="sm"/>
                      <a:tailEnd type="none" w="sm" len="sm"/>
                    </a:lnT>
                    <a:lnB w="12700" cap="flat" cmpd="sng" algn="ctr">
                      <a:solidFill>
                        <a:srgbClr val="008080"/>
                      </a:solidFill>
                      <a:prstDash val="solid"/>
                      <a:round/>
                      <a:headEnd type="none" w="sm" len="sm"/>
                      <a:tailEnd type="none" w="sm" len="sm"/>
                    </a:lnB>
                    <a:lnTlToBr>
                      <a:noFill/>
                    </a:lnTlToBr>
                    <a:lnBlToTr>
                      <a:noFill/>
                    </a:lnBlToTr>
                    <a:solidFill>
                      <a:srgbClr val="A6DBAB"/>
                    </a:solidFill>
                  </a:tcPr>
                </a:tc>
                <a:tc>
                  <a:txBody>
                    <a:bodyPr/>
                    <a:lstStyle>
                      <a:lvl1pPr>
                        <a:buClr>
                          <a:srgbClr val="000000"/>
                        </a:buClr>
                        <a:buFont typeface="Arial" panose="020B0604020202020204" pitchFamily="34" charset="0"/>
                        <a:defRPr sz="1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buClr>
                          <a:srgbClr val="000000"/>
                        </a:buClr>
                        <a:buFont typeface="Arial" panose="020B0604020202020204" pitchFamily="34" charset="0"/>
                        <a:defRPr sz="1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buClr>
                          <a:srgbClr val="000000"/>
                        </a:buClr>
                        <a:buFont typeface="Arial" panose="020B0604020202020204" pitchFamily="34" charset="0"/>
                        <a:defRPr sz="1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buClr>
                          <a:srgbClr val="000000"/>
                        </a:buClr>
                        <a:buFont typeface="Arial" panose="020B0604020202020204" pitchFamily="34" charset="0"/>
                        <a:defRPr sz="1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buClr>
                          <a:srgbClr val="000000"/>
                        </a:buClr>
                        <a:buFont typeface="Arial" panose="020B0604020202020204" pitchFamily="34" charset="0"/>
                        <a:defRPr sz="1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ct val="0"/>
                        </a:spcBef>
                        <a:spcAft>
                          <a:spcPct val="0"/>
                        </a:spcAft>
                        <a:buClr>
                          <a:srgbClr val="000000"/>
                        </a:buClr>
                        <a:buFont typeface="Arial" panose="020B0604020202020204" pitchFamily="34" charset="0"/>
                        <a:defRPr sz="1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ct val="0"/>
                        </a:spcBef>
                        <a:spcAft>
                          <a:spcPct val="0"/>
                        </a:spcAft>
                        <a:buClr>
                          <a:srgbClr val="000000"/>
                        </a:buClr>
                        <a:buFont typeface="Arial" panose="020B0604020202020204" pitchFamily="34" charset="0"/>
                        <a:defRPr sz="1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ct val="0"/>
                        </a:spcBef>
                        <a:spcAft>
                          <a:spcPct val="0"/>
                        </a:spcAft>
                        <a:buClr>
                          <a:srgbClr val="000000"/>
                        </a:buClr>
                        <a:buFont typeface="Arial" panose="020B0604020202020204" pitchFamily="34" charset="0"/>
                        <a:defRPr sz="1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ct val="0"/>
                        </a:spcBef>
                        <a:spcAft>
                          <a:spcPct val="0"/>
                        </a:spcAft>
                        <a:buClr>
                          <a:srgbClr val="000000"/>
                        </a:buClr>
                        <a:buFont typeface="Arial" panose="020B0604020202020204" pitchFamily="34" charset="0"/>
                        <a:defRPr sz="1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
                          <a:srgbClr val="000000"/>
                        </a:buClr>
                        <a:buSzPts val="2400"/>
                        <a:buFont typeface="Arial" panose="020B0604020202020204" pitchFamily="34" charset="0"/>
                        <a:buNone/>
                        <a:tabLst/>
                      </a:pPr>
                      <a:r>
                        <a:rPr kumimoji="0" lang="en-US" altLang="en-US" sz="2000" b="0" i="0" u="none" strike="noStrike" cap="none" normalizeH="0" baseline="0">
                          <a:ln>
                            <a:noFill/>
                          </a:ln>
                          <a:solidFill>
                            <a:srgbClr val="000000"/>
                          </a:solidFill>
                          <a:effectLst/>
                          <a:latin typeface="Arial" panose="020B0604020202020204" pitchFamily="34" charset="0"/>
                          <a:cs typeface="Arial" panose="020B0604020202020204" pitchFamily="34" charset="0"/>
                          <a:sym typeface="Arial" panose="020B0604020202020204" pitchFamily="34" charset="0"/>
                        </a:rPr>
                        <a:t>Menarche to &lt;20 years, nulliparous, post abortion 2</a:t>
                      </a:r>
                      <a:r>
                        <a:rPr kumimoji="0" lang="en-US" altLang="en-US" sz="2000" b="0" i="0" u="none" strike="noStrike" cap="none" normalizeH="0" baseline="30000">
                          <a:ln>
                            <a:noFill/>
                          </a:ln>
                          <a:solidFill>
                            <a:srgbClr val="000000"/>
                          </a:solidFill>
                          <a:effectLst/>
                          <a:latin typeface="Arial" panose="020B0604020202020204" pitchFamily="34" charset="0"/>
                          <a:cs typeface="Arial" panose="020B0604020202020204" pitchFamily="34" charset="0"/>
                          <a:sym typeface="Arial" panose="020B0604020202020204" pitchFamily="34" charset="0"/>
                        </a:rPr>
                        <a:t>nd</a:t>
                      </a:r>
                      <a:r>
                        <a:rPr kumimoji="0" lang="en-US" altLang="en-US" sz="2000" b="0" i="0" u="none" strike="noStrike" cap="none" normalizeH="0" baseline="0">
                          <a:ln>
                            <a:noFill/>
                          </a:ln>
                          <a:solidFill>
                            <a:srgbClr val="000000"/>
                          </a:solidFill>
                          <a:effectLst/>
                          <a:latin typeface="Arial" panose="020B0604020202020204" pitchFamily="34" charset="0"/>
                          <a:cs typeface="Arial" panose="020B0604020202020204" pitchFamily="34" charset="0"/>
                          <a:sym typeface="Arial" panose="020B0604020202020204" pitchFamily="34" charset="0"/>
                        </a:rPr>
                        <a:t> trimester, elevated blood pressure of ≥160/≥100  , PID (continuation), vascular disease, diabetes, history of DVT or stroke, migraine with aura (initiation)</a:t>
                      </a:r>
                    </a:p>
                  </a:txBody>
                  <a:tcPr marL="95525" marR="95525" marT="47775" marB="47775" anchor="ctr" horzOverflow="overflow">
                    <a:lnL w="12700" cap="flat" cmpd="sng" algn="ctr">
                      <a:solidFill>
                        <a:srgbClr val="008080"/>
                      </a:solidFill>
                      <a:prstDash val="solid"/>
                      <a:round/>
                      <a:headEnd type="none" w="sm" len="sm"/>
                      <a:tailEnd type="none" w="sm" len="sm"/>
                    </a:lnL>
                    <a:lnR w="12700" cap="flat" cmpd="sng" algn="ctr">
                      <a:solidFill>
                        <a:srgbClr val="008080"/>
                      </a:solidFill>
                      <a:prstDash val="solid"/>
                      <a:round/>
                      <a:headEnd type="none" w="sm" len="sm"/>
                      <a:tailEnd type="none" w="sm" len="sm"/>
                    </a:lnR>
                    <a:lnT w="12700" cap="flat" cmpd="sng" algn="ctr">
                      <a:solidFill>
                        <a:srgbClr val="008080"/>
                      </a:solidFill>
                      <a:prstDash val="solid"/>
                      <a:round/>
                      <a:headEnd type="none" w="sm" len="sm"/>
                      <a:tailEnd type="none" w="sm" len="sm"/>
                    </a:lnT>
                    <a:lnB w="12700" cap="flat" cmpd="sng" algn="ctr">
                      <a:solidFill>
                        <a:srgbClr val="008080"/>
                      </a:solidFill>
                      <a:prstDash val="solid"/>
                      <a:round/>
                      <a:headEnd type="none" w="sm" len="sm"/>
                      <a:tailEnd type="none" w="sm" len="sm"/>
                    </a:lnB>
                    <a:lnTlToBr>
                      <a:noFill/>
                    </a:lnTlToBr>
                    <a:lnBlToTr>
                      <a:noFill/>
                    </a:lnBlToTr>
                    <a:noFill/>
                  </a:tcPr>
                </a:tc>
                <a:extLst>
                  <a:ext uri="{0D108BD9-81ED-4DB2-BD59-A6C34878D82A}">
                    <a16:rowId xmlns:a16="http://schemas.microsoft.com/office/drawing/2014/main" val="783638648"/>
                  </a:ext>
                </a:extLst>
              </a:tr>
            </a:tbl>
          </a:graphicData>
        </a:graphic>
      </p:graphicFrame>
      <p:sp>
        <p:nvSpPr>
          <p:cNvPr id="16400" name="Google Shape;71;p7">
            <a:extLst>
              <a:ext uri="{FF2B5EF4-FFF2-40B4-BE49-F238E27FC236}">
                <a16:creationId xmlns:a16="http://schemas.microsoft.com/office/drawing/2014/main" id="{EB21E4A0-B740-4D9A-EF2E-BA14CFEB56D4}"/>
              </a:ext>
            </a:extLst>
          </p:cNvPr>
          <p:cNvSpPr txBox="1">
            <a:spLocks noChangeArrowheads="1"/>
          </p:cNvSpPr>
          <p:nvPr/>
        </p:nvSpPr>
        <p:spPr bwMode="auto">
          <a:xfrm>
            <a:off x="285750" y="6456363"/>
            <a:ext cx="6500813"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5" tIns="45700" rIns="91425" bIns="45700"/>
          <a:lstStyle>
            <a:lvl1pPr>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eaLnBrk="1" hangingPunct="1">
              <a:lnSpc>
                <a:spcPct val="90000"/>
              </a:lnSpc>
              <a:buSzPts val="1300"/>
            </a:pPr>
            <a:r>
              <a:rPr lang="en-US" altLang="en-US" sz="1300" i="1"/>
              <a:t>Source: WHO, 2015.</a:t>
            </a:r>
            <a:endParaRPr lang="en-US" alt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Google Shape;76;p9">
            <a:extLst>
              <a:ext uri="{FF2B5EF4-FFF2-40B4-BE49-F238E27FC236}">
                <a16:creationId xmlns:a16="http://schemas.microsoft.com/office/drawing/2014/main" id="{394FF387-29F3-586D-74E6-D7218E871F69}"/>
              </a:ext>
            </a:extLst>
          </p:cNvPr>
          <p:cNvSpPr txBox="1">
            <a:spLocks noChangeArrowheads="1"/>
          </p:cNvSpPr>
          <p:nvPr/>
        </p:nvSpPr>
        <p:spPr bwMode="auto">
          <a:xfrm>
            <a:off x="457200" y="184150"/>
            <a:ext cx="8450263" cy="944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5" tIns="45700" rIns="91425" bIns="45700" anchor="ctr"/>
          <a:lstStyle>
            <a:lvl1pPr>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eaLnBrk="1" hangingPunct="1">
              <a:lnSpc>
                <a:spcPct val="95000"/>
              </a:lnSpc>
              <a:buSzPts val="2000"/>
            </a:pPr>
            <a:r>
              <a:rPr lang="en-US" altLang="en-US" sz="2000" b="1"/>
              <a:t>Category 3 and 4 Examples (not inclusive):</a:t>
            </a:r>
            <a:r>
              <a:rPr lang="en-US" altLang="en-US" sz="3800" b="1"/>
              <a:t> </a:t>
            </a:r>
            <a:br>
              <a:rPr lang="en-US" altLang="en-US" sz="3800" b="1"/>
            </a:br>
            <a:r>
              <a:rPr lang="en-US" altLang="en-US" sz="3200" b="1"/>
              <a:t>Who Should Not Use</a:t>
            </a:r>
            <a:r>
              <a:rPr lang="en-US" altLang="en-US" sz="3200" b="1">
                <a:solidFill>
                  <a:srgbClr val="FF0000"/>
                </a:solidFill>
              </a:rPr>
              <a:t> </a:t>
            </a:r>
            <a:r>
              <a:rPr lang="en-US" altLang="en-US" sz="3200" b="1"/>
              <a:t>H-IUDs</a:t>
            </a:r>
            <a:endParaRPr lang="en-US" altLang="en-US" sz="3200"/>
          </a:p>
        </p:txBody>
      </p:sp>
      <p:graphicFrame>
        <p:nvGraphicFramePr>
          <p:cNvPr id="77" name="Google Shape;77;p9">
            <a:extLst>
              <a:ext uri="{FF2B5EF4-FFF2-40B4-BE49-F238E27FC236}">
                <a16:creationId xmlns:a16="http://schemas.microsoft.com/office/drawing/2014/main" id="{D7A9993B-4FF0-065E-7D83-32D11CECB0CF}"/>
              </a:ext>
            </a:extLst>
          </p:cNvPr>
          <p:cNvGraphicFramePr/>
          <p:nvPr/>
        </p:nvGraphicFramePr>
        <p:xfrm>
          <a:off x="544513" y="1544638"/>
          <a:ext cx="8142287" cy="4686412"/>
        </p:xfrm>
        <a:graphic>
          <a:graphicData uri="http://schemas.openxmlformats.org/drawingml/2006/table">
            <a:tbl>
              <a:tblPr>
                <a:noFill/>
                <a:tableStyleId>{820E3A6F-2F77-4639-B105-40C496ABFB39}</a:tableStyleId>
              </a:tblPr>
              <a:tblGrid>
                <a:gridCol w="2478104">
                  <a:extLst>
                    <a:ext uri="{9D8B030D-6E8A-4147-A177-3AD203B41FA5}">
                      <a16:colId xmlns:a16="http://schemas.microsoft.com/office/drawing/2014/main" val="20000"/>
                    </a:ext>
                  </a:extLst>
                </a:gridCol>
                <a:gridCol w="5664183">
                  <a:extLst>
                    <a:ext uri="{9D8B030D-6E8A-4147-A177-3AD203B41FA5}">
                      <a16:colId xmlns:a16="http://schemas.microsoft.com/office/drawing/2014/main" val="20001"/>
                    </a:ext>
                  </a:extLst>
                </a:gridCol>
              </a:tblGrid>
              <a:tr h="549240">
                <a:tc>
                  <a:txBody>
                    <a:bodyPr/>
                    <a:lstStyle/>
                    <a:p>
                      <a:pPr marL="0" marR="0" lvl="0" indent="0" algn="ctr" rtl="0">
                        <a:lnSpc>
                          <a:spcPct val="100000"/>
                        </a:lnSpc>
                        <a:spcBef>
                          <a:spcPts val="0"/>
                        </a:spcBef>
                        <a:spcAft>
                          <a:spcPts val="0"/>
                        </a:spcAft>
                        <a:buClr>
                          <a:srgbClr val="000000"/>
                        </a:buClr>
                        <a:buSzPts val="2400"/>
                        <a:buFont typeface="Arial"/>
                        <a:buNone/>
                      </a:pPr>
                      <a:r>
                        <a:rPr lang="en-US" sz="2400" b="1" i="0" u="none" strike="noStrike" cap="none">
                          <a:solidFill>
                            <a:srgbClr val="000000"/>
                          </a:solidFill>
                          <a:latin typeface="Arial"/>
                          <a:ea typeface="Arial"/>
                          <a:cs typeface="Arial"/>
                          <a:sym typeface="Arial"/>
                        </a:rPr>
                        <a:t>WHO Category</a:t>
                      </a:r>
                      <a:endParaRPr sz="1400" u="none" strike="noStrike" cap="none"/>
                    </a:p>
                  </a:txBody>
                  <a:tcPr marL="95525" marR="95525" marT="47772" marB="47772" anchor="ctr">
                    <a:lnL w="12700" cap="flat" cmpd="sng">
                      <a:solidFill>
                        <a:srgbClr val="008080"/>
                      </a:solidFill>
                      <a:prstDash val="solid"/>
                      <a:round/>
                      <a:headEnd type="none" w="sm" len="sm"/>
                      <a:tailEnd type="none" w="sm" len="sm"/>
                    </a:lnL>
                    <a:lnR w="12700" cap="flat" cmpd="sng">
                      <a:solidFill>
                        <a:srgbClr val="008080"/>
                      </a:solidFill>
                      <a:prstDash val="solid"/>
                      <a:round/>
                      <a:headEnd type="none" w="sm" len="sm"/>
                      <a:tailEnd type="none" w="sm" len="sm"/>
                    </a:lnR>
                    <a:lnT w="12700" cap="flat" cmpd="sng">
                      <a:solidFill>
                        <a:srgbClr val="008080"/>
                      </a:solidFill>
                      <a:prstDash val="solid"/>
                      <a:round/>
                      <a:headEnd type="none" w="sm" len="sm"/>
                      <a:tailEnd type="none" w="sm" len="sm"/>
                    </a:lnT>
                    <a:lnB w="12700" cap="flat" cmpd="sng">
                      <a:solidFill>
                        <a:srgbClr val="008080"/>
                      </a:solidFill>
                      <a:prstDash val="solid"/>
                      <a:round/>
                      <a:headEnd type="none" w="sm" len="sm"/>
                      <a:tailEnd type="none" w="sm" len="sm"/>
                    </a:lnB>
                    <a:solidFill>
                      <a:srgbClr val="EAEAEA"/>
                    </a:solidFill>
                  </a:tcPr>
                </a:tc>
                <a:tc>
                  <a:txBody>
                    <a:bodyPr/>
                    <a:lstStyle/>
                    <a:p>
                      <a:pPr marL="0" marR="0" lvl="0" indent="0" algn="ctr" rtl="0">
                        <a:lnSpc>
                          <a:spcPct val="100000"/>
                        </a:lnSpc>
                        <a:spcBef>
                          <a:spcPts val="0"/>
                        </a:spcBef>
                        <a:spcAft>
                          <a:spcPts val="0"/>
                        </a:spcAft>
                        <a:buClr>
                          <a:srgbClr val="000000"/>
                        </a:buClr>
                        <a:buSzPts val="2400"/>
                        <a:buFont typeface="Arial"/>
                        <a:buNone/>
                      </a:pPr>
                      <a:r>
                        <a:rPr lang="en-US" sz="2400" b="1" i="0" u="none" strike="noStrike" cap="none">
                          <a:solidFill>
                            <a:srgbClr val="000000"/>
                          </a:solidFill>
                          <a:latin typeface="Arial"/>
                          <a:ea typeface="Arial"/>
                          <a:cs typeface="Arial"/>
                          <a:sym typeface="Arial"/>
                        </a:rPr>
                        <a:t>Conditions (selected examples)</a:t>
                      </a:r>
                      <a:endParaRPr sz="1400" u="none" strike="noStrike" cap="none"/>
                    </a:p>
                  </a:txBody>
                  <a:tcPr marL="95525" marR="95525" marT="47772" marB="47772" anchor="ctr">
                    <a:lnL w="12700" cap="flat" cmpd="sng">
                      <a:solidFill>
                        <a:srgbClr val="008080"/>
                      </a:solidFill>
                      <a:prstDash val="solid"/>
                      <a:round/>
                      <a:headEnd type="none" w="sm" len="sm"/>
                      <a:tailEnd type="none" w="sm" len="sm"/>
                    </a:lnL>
                    <a:lnR w="12700" cap="flat" cmpd="sng">
                      <a:solidFill>
                        <a:srgbClr val="008080"/>
                      </a:solidFill>
                      <a:prstDash val="solid"/>
                      <a:round/>
                      <a:headEnd type="none" w="sm" len="sm"/>
                      <a:tailEnd type="none" w="sm" len="sm"/>
                    </a:lnR>
                    <a:lnT w="12700" cap="flat" cmpd="sng">
                      <a:solidFill>
                        <a:srgbClr val="008080"/>
                      </a:solidFill>
                      <a:prstDash val="solid"/>
                      <a:round/>
                      <a:headEnd type="none" w="sm" len="sm"/>
                      <a:tailEnd type="none" w="sm" len="sm"/>
                    </a:lnT>
                    <a:lnB w="12700" cap="flat" cmpd="sng">
                      <a:solidFill>
                        <a:srgbClr val="008080"/>
                      </a:solidFill>
                      <a:prstDash val="solid"/>
                      <a:round/>
                      <a:headEnd type="none" w="sm" len="sm"/>
                      <a:tailEnd type="none" w="sm" len="sm"/>
                    </a:lnB>
                    <a:solidFill>
                      <a:srgbClr val="EAEAEA"/>
                    </a:solidFill>
                  </a:tcPr>
                </a:tc>
                <a:extLst>
                  <a:ext uri="{0D108BD9-81ED-4DB2-BD59-A6C34878D82A}">
                    <a16:rowId xmlns:a16="http://schemas.microsoft.com/office/drawing/2014/main" val="10000"/>
                  </a:ext>
                </a:extLst>
              </a:tr>
              <a:tr h="1848032">
                <a:tc>
                  <a:txBody>
                    <a:bodyPr/>
                    <a:lstStyle/>
                    <a:p>
                      <a:pPr marL="0" marR="0" lvl="0" indent="0" algn="ctr" rtl="0">
                        <a:lnSpc>
                          <a:spcPct val="100000"/>
                        </a:lnSpc>
                        <a:spcBef>
                          <a:spcPts val="0"/>
                        </a:spcBef>
                        <a:spcAft>
                          <a:spcPts val="0"/>
                        </a:spcAft>
                        <a:buClr>
                          <a:srgbClr val="000000"/>
                        </a:buClr>
                        <a:buSzPts val="2400"/>
                        <a:buFont typeface="Arial"/>
                        <a:buNone/>
                      </a:pPr>
                      <a:r>
                        <a:rPr lang="en-US" sz="2400" b="1" i="0" u="none" strike="noStrike" cap="none">
                          <a:solidFill>
                            <a:srgbClr val="000000"/>
                          </a:solidFill>
                          <a:latin typeface="Arial"/>
                          <a:ea typeface="Arial"/>
                          <a:cs typeface="Arial"/>
                          <a:sym typeface="Arial"/>
                        </a:rPr>
                        <a:t>Category 3</a:t>
                      </a:r>
                      <a:endParaRPr sz="1400" u="none" strike="noStrike" cap="none"/>
                    </a:p>
                  </a:txBody>
                  <a:tcPr marL="95525" marR="95525" marT="47772" marB="47772" anchor="ctr">
                    <a:lnL w="12700" cap="flat" cmpd="sng">
                      <a:solidFill>
                        <a:srgbClr val="008080"/>
                      </a:solidFill>
                      <a:prstDash val="solid"/>
                      <a:round/>
                      <a:headEnd type="none" w="sm" len="sm"/>
                      <a:tailEnd type="none" w="sm" len="sm"/>
                    </a:lnL>
                    <a:lnR w="12700" cap="flat" cmpd="sng">
                      <a:solidFill>
                        <a:srgbClr val="008080"/>
                      </a:solidFill>
                      <a:prstDash val="solid"/>
                      <a:round/>
                      <a:headEnd type="none" w="sm" len="sm"/>
                      <a:tailEnd type="none" w="sm" len="sm"/>
                    </a:lnR>
                    <a:lnT w="12700" cap="flat" cmpd="sng">
                      <a:solidFill>
                        <a:srgbClr val="008080"/>
                      </a:solidFill>
                      <a:prstDash val="solid"/>
                      <a:round/>
                      <a:headEnd type="none" w="sm" len="sm"/>
                      <a:tailEnd type="none" w="sm" len="sm"/>
                    </a:lnT>
                    <a:lnB w="12700" cap="flat" cmpd="sng">
                      <a:solidFill>
                        <a:srgbClr val="008080"/>
                      </a:solidFill>
                      <a:prstDash val="solid"/>
                      <a:round/>
                      <a:headEnd type="none" w="sm" len="sm"/>
                      <a:tailEnd type="none" w="sm" len="sm"/>
                    </a:lnB>
                    <a:solidFill>
                      <a:srgbClr val="FCA789"/>
                    </a:solidFill>
                  </a:tcPr>
                </a:tc>
                <a:tc>
                  <a:txBody>
                    <a:bodyPr/>
                    <a:lstStyle/>
                    <a:p>
                      <a:pPr marL="0" marR="0" lvl="0" indent="0" algn="l" rtl="0">
                        <a:lnSpc>
                          <a:spcPct val="100000"/>
                        </a:lnSpc>
                        <a:spcBef>
                          <a:spcPts val="0"/>
                        </a:spcBef>
                        <a:spcAft>
                          <a:spcPts val="0"/>
                        </a:spcAft>
                        <a:buClr>
                          <a:srgbClr val="000000"/>
                        </a:buClr>
                        <a:buSzPts val="2400"/>
                        <a:buFont typeface="Arial"/>
                        <a:buNone/>
                      </a:pPr>
                      <a:r>
                        <a:rPr lang="en-US" sz="2300" b="0" i="0" u="none" strike="noStrike" cap="none">
                          <a:solidFill>
                            <a:srgbClr val="000000"/>
                          </a:solidFill>
                          <a:latin typeface="Arial"/>
                          <a:ea typeface="Arial"/>
                          <a:cs typeface="Arial"/>
                          <a:sym typeface="Arial"/>
                        </a:rPr>
                        <a:t>Migraine with aura (continuation), severe cirrhosis, high individual risk of STI (initiation), acute DVT/PE, lupus with positive (or unknown) antiphospholipid antibodies </a:t>
                      </a:r>
                      <a:endParaRPr sz="2300" u="none" strike="noStrike" cap="none"/>
                    </a:p>
                  </a:txBody>
                  <a:tcPr marL="95525" marR="95525" marT="47772" marB="47772" anchor="ctr">
                    <a:lnL w="12700" cap="flat" cmpd="sng">
                      <a:solidFill>
                        <a:srgbClr val="008080"/>
                      </a:solidFill>
                      <a:prstDash val="solid"/>
                      <a:round/>
                      <a:headEnd type="none" w="sm" len="sm"/>
                      <a:tailEnd type="none" w="sm" len="sm"/>
                    </a:lnL>
                    <a:lnR w="12700" cap="flat" cmpd="sng">
                      <a:solidFill>
                        <a:srgbClr val="008080"/>
                      </a:solidFill>
                      <a:prstDash val="solid"/>
                      <a:round/>
                      <a:headEnd type="none" w="sm" len="sm"/>
                      <a:tailEnd type="none" w="sm" len="sm"/>
                    </a:lnR>
                    <a:lnT w="12700" cap="flat" cmpd="sng">
                      <a:solidFill>
                        <a:srgbClr val="008080"/>
                      </a:solidFill>
                      <a:prstDash val="solid"/>
                      <a:round/>
                      <a:headEnd type="none" w="sm" len="sm"/>
                      <a:tailEnd type="none" w="sm" len="sm"/>
                    </a:lnT>
                    <a:lnB w="12700" cap="flat" cmpd="sng">
                      <a:solidFill>
                        <a:srgbClr val="008080"/>
                      </a:solidFill>
                      <a:prstDash val="solid"/>
                      <a:round/>
                      <a:headEnd type="none" w="sm" len="sm"/>
                      <a:tailEnd type="none" w="sm" len="sm"/>
                    </a:lnB>
                  </a:tcPr>
                </a:tc>
                <a:extLst>
                  <a:ext uri="{0D108BD9-81ED-4DB2-BD59-A6C34878D82A}">
                    <a16:rowId xmlns:a16="http://schemas.microsoft.com/office/drawing/2014/main" val="10001"/>
                  </a:ext>
                </a:extLst>
              </a:tr>
              <a:tr h="2289028">
                <a:tc>
                  <a:txBody>
                    <a:bodyPr/>
                    <a:lstStyle/>
                    <a:p>
                      <a:pPr marL="0" marR="0" lvl="0" indent="0" algn="ctr" rtl="0">
                        <a:lnSpc>
                          <a:spcPct val="100000"/>
                        </a:lnSpc>
                        <a:spcBef>
                          <a:spcPts val="0"/>
                        </a:spcBef>
                        <a:spcAft>
                          <a:spcPts val="0"/>
                        </a:spcAft>
                        <a:buClr>
                          <a:srgbClr val="000000"/>
                        </a:buClr>
                        <a:buSzPts val="2400"/>
                        <a:buFont typeface="Arial"/>
                        <a:buNone/>
                      </a:pPr>
                      <a:r>
                        <a:rPr lang="en-US" sz="2400" b="1" i="0" u="none" strike="noStrike" cap="none">
                          <a:solidFill>
                            <a:srgbClr val="000000"/>
                          </a:solidFill>
                          <a:latin typeface="Arial"/>
                          <a:ea typeface="Arial"/>
                          <a:cs typeface="Arial"/>
                          <a:sym typeface="Arial"/>
                        </a:rPr>
                        <a:t>Category 4</a:t>
                      </a:r>
                      <a:endParaRPr sz="1400" u="none" strike="noStrike" cap="none"/>
                    </a:p>
                    <a:p>
                      <a:pPr marL="0" marR="0" lvl="0" indent="0" algn="l" rtl="0">
                        <a:lnSpc>
                          <a:spcPct val="100000"/>
                        </a:lnSpc>
                        <a:spcBef>
                          <a:spcPts val="0"/>
                        </a:spcBef>
                        <a:spcAft>
                          <a:spcPts val="0"/>
                        </a:spcAft>
                        <a:buClr>
                          <a:srgbClr val="000000"/>
                        </a:buClr>
                        <a:buSzPts val="2400"/>
                        <a:buFont typeface="Arial"/>
                        <a:buNone/>
                      </a:pPr>
                      <a:endParaRPr sz="2400" b="1" i="0" u="none" strike="noStrike" cap="none">
                        <a:solidFill>
                          <a:srgbClr val="000000"/>
                        </a:solidFill>
                        <a:latin typeface="Arial"/>
                        <a:ea typeface="Arial"/>
                        <a:cs typeface="Arial"/>
                        <a:sym typeface="Arial"/>
                      </a:endParaRPr>
                    </a:p>
                  </a:txBody>
                  <a:tcPr marL="95525" marR="95525" marT="47772" marB="47772" anchor="ctr">
                    <a:lnL w="12700" cap="flat" cmpd="sng">
                      <a:solidFill>
                        <a:srgbClr val="008080"/>
                      </a:solidFill>
                      <a:prstDash val="solid"/>
                      <a:round/>
                      <a:headEnd type="none" w="sm" len="sm"/>
                      <a:tailEnd type="none" w="sm" len="sm"/>
                    </a:lnL>
                    <a:lnR w="12700" cap="flat" cmpd="sng">
                      <a:solidFill>
                        <a:srgbClr val="008080"/>
                      </a:solidFill>
                      <a:prstDash val="solid"/>
                      <a:round/>
                      <a:headEnd type="none" w="sm" len="sm"/>
                      <a:tailEnd type="none" w="sm" len="sm"/>
                    </a:lnR>
                    <a:lnT w="12700" cap="flat" cmpd="sng">
                      <a:solidFill>
                        <a:srgbClr val="008080"/>
                      </a:solidFill>
                      <a:prstDash val="solid"/>
                      <a:round/>
                      <a:headEnd type="none" w="sm" len="sm"/>
                      <a:tailEnd type="none" w="sm" len="sm"/>
                    </a:lnT>
                    <a:lnB w="12700" cap="flat" cmpd="sng">
                      <a:solidFill>
                        <a:srgbClr val="008080"/>
                      </a:solidFill>
                      <a:prstDash val="solid"/>
                      <a:round/>
                      <a:headEnd type="none" w="sm" len="sm"/>
                      <a:tailEnd type="none" w="sm" len="sm"/>
                    </a:lnB>
                    <a:solidFill>
                      <a:srgbClr val="FF4646"/>
                    </a:solidFill>
                  </a:tcPr>
                </a:tc>
                <a:tc>
                  <a:txBody>
                    <a:bodyPr/>
                    <a:lstStyle/>
                    <a:p>
                      <a:pPr marL="0" marR="0" lvl="0" indent="0" algn="l" rtl="0">
                        <a:lnSpc>
                          <a:spcPct val="100000"/>
                        </a:lnSpc>
                        <a:spcBef>
                          <a:spcPts val="0"/>
                        </a:spcBef>
                        <a:spcAft>
                          <a:spcPts val="0"/>
                        </a:spcAft>
                        <a:buClr>
                          <a:srgbClr val="000000"/>
                        </a:buClr>
                        <a:buSzPts val="2400"/>
                        <a:buFont typeface="Arial"/>
                        <a:buNone/>
                      </a:pPr>
                      <a:r>
                        <a:rPr lang="en-US" sz="2300" b="0" i="0" u="none" strike="noStrike" cap="none">
                          <a:solidFill>
                            <a:srgbClr val="000000"/>
                          </a:solidFill>
                          <a:latin typeface="Arial"/>
                          <a:ea typeface="Arial"/>
                          <a:cs typeface="Arial"/>
                          <a:sym typeface="Arial"/>
                        </a:rPr>
                        <a:t>Pregnancy, unexplained vaginal bleeding (initiation prior to evaluation), puerperal sepsis or immediate post-septic abortion, current PID or cervical infection (initiation) Current breast cancer, distorted uterine cavity incompatible with IUD insertion"</a:t>
                      </a:r>
                      <a:endParaRPr sz="2300" u="none" strike="noStrike" cap="none"/>
                    </a:p>
                  </a:txBody>
                  <a:tcPr marL="95525" marR="95525" marT="47772" marB="47772" anchor="ctr">
                    <a:lnL w="12700" cap="flat" cmpd="sng">
                      <a:solidFill>
                        <a:srgbClr val="008080"/>
                      </a:solidFill>
                      <a:prstDash val="solid"/>
                      <a:round/>
                      <a:headEnd type="none" w="sm" len="sm"/>
                      <a:tailEnd type="none" w="sm" len="sm"/>
                    </a:lnL>
                    <a:lnR w="12700" cap="flat" cmpd="sng">
                      <a:solidFill>
                        <a:srgbClr val="008080"/>
                      </a:solidFill>
                      <a:prstDash val="solid"/>
                      <a:round/>
                      <a:headEnd type="none" w="sm" len="sm"/>
                      <a:tailEnd type="none" w="sm" len="sm"/>
                    </a:lnR>
                    <a:lnT w="12700" cap="flat" cmpd="sng">
                      <a:solidFill>
                        <a:srgbClr val="008080"/>
                      </a:solidFill>
                      <a:prstDash val="solid"/>
                      <a:round/>
                      <a:headEnd type="none" w="sm" len="sm"/>
                      <a:tailEnd type="none" w="sm" len="sm"/>
                    </a:lnT>
                    <a:lnB w="12700" cap="flat" cmpd="sng">
                      <a:solidFill>
                        <a:srgbClr val="008080"/>
                      </a:solidFill>
                      <a:prstDash val="solid"/>
                      <a:round/>
                      <a:headEnd type="none" w="sm" len="sm"/>
                      <a:tailEnd type="none" w="sm" len="sm"/>
                    </a:lnB>
                  </a:tcPr>
                </a:tc>
                <a:extLst>
                  <a:ext uri="{0D108BD9-81ED-4DB2-BD59-A6C34878D82A}">
                    <a16:rowId xmlns:a16="http://schemas.microsoft.com/office/drawing/2014/main" val="10002"/>
                  </a:ext>
                </a:extLst>
              </a:tr>
            </a:tbl>
          </a:graphicData>
        </a:graphic>
      </p:graphicFrame>
      <p:sp>
        <p:nvSpPr>
          <p:cNvPr id="18448" name="Google Shape;78;p9">
            <a:extLst>
              <a:ext uri="{FF2B5EF4-FFF2-40B4-BE49-F238E27FC236}">
                <a16:creationId xmlns:a16="http://schemas.microsoft.com/office/drawing/2014/main" id="{8A7B9AC8-8BA7-2588-BCF3-E82943451945}"/>
              </a:ext>
            </a:extLst>
          </p:cNvPr>
          <p:cNvSpPr txBox="1">
            <a:spLocks noChangeArrowheads="1"/>
          </p:cNvSpPr>
          <p:nvPr/>
        </p:nvSpPr>
        <p:spPr bwMode="auto">
          <a:xfrm>
            <a:off x="433388" y="6324600"/>
            <a:ext cx="2144712" cy="279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5" tIns="45700" rIns="91425" bIns="45700"/>
          <a:lstStyle>
            <a:lvl1pPr>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eaLnBrk="1" hangingPunct="1">
              <a:lnSpc>
                <a:spcPct val="90000"/>
              </a:lnSpc>
              <a:buSzPts val="1300"/>
            </a:pPr>
            <a:r>
              <a:rPr lang="en-US" altLang="en-US" sz="1300" i="1"/>
              <a:t>Source: WHO, 2015.</a:t>
            </a:r>
            <a:endParaRPr lang="en-US" alt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52"/>
        <p:cNvGrpSpPr/>
        <p:nvPr/>
      </p:nvGrpSpPr>
      <p:grpSpPr>
        <a:xfrm>
          <a:off x="0" y="0"/>
          <a:ext cx="0" cy="0"/>
          <a:chOff x="0" y="0"/>
          <a:chExt cx="0" cy="0"/>
        </a:xfrm>
      </p:grpSpPr>
      <p:sp>
        <p:nvSpPr>
          <p:cNvPr id="153" name="Google Shape;153;p10"/>
          <p:cNvSpPr txBox="1">
            <a:spLocks noGrp="1"/>
          </p:cNvSpPr>
          <p:nvPr>
            <p:ph type="title"/>
          </p:nvPr>
        </p:nvSpPr>
        <p:spPr>
          <a:xfrm>
            <a:off x="457200" y="252413"/>
            <a:ext cx="8229600" cy="1143000"/>
          </a:xfrm>
          <a:prstGeom prst="rect">
            <a:avLst/>
          </a:prstGeom>
          <a:noFill/>
          <a:ln>
            <a:noFill/>
          </a:ln>
        </p:spPr>
        <p:txBody>
          <a:bodyPr spcFirstLastPara="1" wrap="square" lIns="91425" tIns="45700" rIns="91425" bIns="45700" anchor="ctr" anchorCtr="0">
            <a:noAutofit/>
          </a:bodyPr>
          <a:lstStyle/>
          <a:p>
            <a:pPr marL="0" lvl="0" indent="0" algn="l" rtl="0">
              <a:lnSpc>
                <a:spcPct val="85000"/>
              </a:lnSpc>
              <a:spcBef>
                <a:spcPts val="0"/>
              </a:spcBef>
              <a:spcAft>
                <a:spcPts val="0"/>
              </a:spcAft>
              <a:buNone/>
            </a:pPr>
            <a:r>
              <a:rPr lang="en-US" sz="3600" b="1"/>
              <a:t>Assessing women for risk of STIs</a:t>
            </a:r>
            <a:endParaRPr sz="3600" b="1"/>
          </a:p>
        </p:txBody>
      </p:sp>
      <p:sp>
        <p:nvSpPr>
          <p:cNvPr id="154" name="Google Shape;154;p10"/>
          <p:cNvSpPr txBox="1">
            <a:spLocks noGrp="1"/>
          </p:cNvSpPr>
          <p:nvPr>
            <p:ph type="body" idx="1"/>
          </p:nvPr>
        </p:nvSpPr>
        <p:spPr>
          <a:xfrm>
            <a:off x="457200" y="1600200"/>
            <a:ext cx="8568047" cy="4917831"/>
          </a:xfrm>
          <a:prstGeom prst="rect">
            <a:avLst/>
          </a:prstGeom>
          <a:noFill/>
          <a:ln>
            <a:noFill/>
          </a:ln>
        </p:spPr>
        <p:txBody>
          <a:bodyPr spcFirstLastPara="1" wrap="square" lIns="91425" tIns="45700" rIns="91425" bIns="45700" anchor="t" anchorCtr="0">
            <a:noAutofit/>
          </a:bodyPr>
          <a:lstStyle/>
          <a:p>
            <a:pPr marL="342900">
              <a:spcBef>
                <a:spcPts val="0"/>
              </a:spcBef>
              <a:buSzPts val="3200"/>
              <a:buFont typeface="Arial"/>
              <a:buChar char="•"/>
            </a:pPr>
            <a:r>
              <a:rPr lang="en-US" sz="2800" dirty="0"/>
              <a:t>A woman who has current gonorrhea or chlamydia should not have an IUD inserted.</a:t>
            </a:r>
          </a:p>
          <a:p>
            <a:pPr marL="0" lvl="0" indent="0" algn="l" rtl="0">
              <a:spcBef>
                <a:spcPts val="0"/>
              </a:spcBef>
              <a:spcAft>
                <a:spcPts val="0"/>
              </a:spcAft>
              <a:buClr>
                <a:srgbClr val="000000"/>
              </a:buClr>
              <a:buSzPts val="3200"/>
              <a:buNone/>
            </a:pPr>
            <a:endParaRPr sz="2800"/>
          </a:p>
          <a:p>
            <a:pPr marL="342900" lvl="0" indent="-342900" algn="l" rtl="0">
              <a:spcBef>
                <a:spcPts val="640"/>
              </a:spcBef>
              <a:spcAft>
                <a:spcPts val="0"/>
              </a:spcAft>
              <a:buClr>
                <a:srgbClr val="000000"/>
              </a:buClr>
              <a:buSzPts val="3200"/>
              <a:buFont typeface="Arial"/>
              <a:buChar char="•"/>
            </a:pPr>
            <a:r>
              <a:rPr lang="en-US" sz="2800" dirty="0"/>
              <a:t>STIs may be difficult to diagnose clinically, and lab tests are expensive and not always available.</a:t>
            </a:r>
          </a:p>
          <a:p>
            <a:pPr marL="0" indent="0">
              <a:spcBef>
                <a:spcPts val="640"/>
              </a:spcBef>
              <a:buSzPts val="3200"/>
              <a:buNone/>
            </a:pPr>
            <a:endParaRPr lang="en-US" sz="2800" dirty="0"/>
          </a:p>
          <a:p>
            <a:pPr marL="342900" lvl="0" indent="-342900" algn="l" rtl="0">
              <a:spcBef>
                <a:spcPts val="640"/>
              </a:spcBef>
              <a:spcAft>
                <a:spcPts val="0"/>
              </a:spcAft>
              <a:buClr>
                <a:srgbClr val="000000"/>
              </a:buClr>
              <a:buSzPts val="3200"/>
              <a:buFont typeface="Arial"/>
              <a:buChar char="•"/>
            </a:pPr>
            <a:r>
              <a:rPr lang="en-US" sz="2800" dirty="0"/>
              <a:t>The only indicator can be her behavior which may place her at high risk. Ask the woman to consider her own risk and think if she might have an STI.</a:t>
            </a:r>
            <a:endParaRPr sz="2800" dirty="0"/>
          </a:p>
        </p:txBody>
      </p:sp>
    </p:spTree>
    <p:extLst>
      <p:ext uri="{BB962C8B-B14F-4D97-AF65-F5344CB8AC3E}">
        <p14:creationId xmlns:p14="http://schemas.microsoft.com/office/powerpoint/2010/main" val="94208358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58"/>
        <p:cNvGrpSpPr/>
        <p:nvPr/>
      </p:nvGrpSpPr>
      <p:grpSpPr>
        <a:xfrm>
          <a:off x="0" y="0"/>
          <a:ext cx="0" cy="0"/>
          <a:chOff x="0" y="0"/>
          <a:chExt cx="0" cy="0"/>
        </a:xfrm>
      </p:grpSpPr>
      <p:sp>
        <p:nvSpPr>
          <p:cNvPr id="159" name="Google Shape;159;p11"/>
          <p:cNvSpPr txBox="1">
            <a:spLocks noGrp="1"/>
          </p:cNvSpPr>
          <p:nvPr>
            <p:ph type="title"/>
          </p:nvPr>
        </p:nvSpPr>
        <p:spPr>
          <a:xfrm>
            <a:off x="457200" y="252413"/>
            <a:ext cx="8229600" cy="1143000"/>
          </a:xfrm>
          <a:prstGeom prst="rect">
            <a:avLst/>
          </a:prstGeom>
          <a:noFill/>
          <a:ln>
            <a:noFill/>
          </a:ln>
        </p:spPr>
        <p:txBody>
          <a:bodyPr spcFirstLastPara="1" wrap="square" lIns="91425" tIns="45700" rIns="91425" bIns="45700" anchor="ctr" anchorCtr="0">
            <a:noAutofit/>
          </a:bodyPr>
          <a:lstStyle/>
          <a:p>
            <a:r>
              <a:rPr lang="en-US" sz="3600" b="1"/>
              <a:t>Possible Risky Situations for STI  Include</a:t>
            </a:r>
            <a:r>
              <a:rPr lang="en-US" sz="3600"/>
              <a:t>:</a:t>
            </a:r>
            <a:endParaRPr sz="3600"/>
          </a:p>
        </p:txBody>
      </p:sp>
      <p:sp>
        <p:nvSpPr>
          <p:cNvPr id="160" name="Google Shape;160;p11"/>
          <p:cNvSpPr txBox="1">
            <a:spLocks noGrp="1"/>
          </p:cNvSpPr>
          <p:nvPr>
            <p:ph type="body" idx="1"/>
          </p:nvPr>
        </p:nvSpPr>
        <p:spPr>
          <a:xfrm>
            <a:off x="457200" y="1600200"/>
            <a:ext cx="8229600" cy="4525963"/>
          </a:xfrm>
          <a:prstGeom prst="rect">
            <a:avLst/>
          </a:prstGeom>
          <a:noFill/>
          <a:ln>
            <a:noFill/>
          </a:ln>
        </p:spPr>
        <p:txBody>
          <a:bodyPr spcFirstLastPara="1" wrap="square" lIns="91425" tIns="45700" rIns="91425" bIns="45700" anchor="t" anchorCtr="0">
            <a:noAutofit/>
          </a:bodyPr>
          <a:lstStyle/>
          <a:p>
            <a:pPr marL="342900" lvl="0" indent="-342900" algn="l" rtl="0">
              <a:spcBef>
                <a:spcPts val="0"/>
              </a:spcBef>
              <a:spcAft>
                <a:spcPts val="0"/>
              </a:spcAft>
              <a:buClr>
                <a:srgbClr val="000000"/>
              </a:buClr>
              <a:buSzPts val="3200"/>
              <a:buFont typeface="Arial"/>
              <a:buChar char="•"/>
            </a:pPr>
            <a:r>
              <a:rPr lang="en-US" sz="2800"/>
              <a:t>Sexual partner has STI symptoms such as pus from the penis, pain or burning during urination, and open sores on genitalia.</a:t>
            </a:r>
            <a:endParaRPr sz="2800"/>
          </a:p>
          <a:p>
            <a:pPr marL="342900" lvl="0" indent="-342900" algn="l" rtl="0">
              <a:spcBef>
                <a:spcPts val="640"/>
              </a:spcBef>
              <a:spcAft>
                <a:spcPts val="0"/>
              </a:spcAft>
              <a:buClr>
                <a:srgbClr val="000000"/>
              </a:buClr>
              <a:buSzPts val="3200"/>
              <a:buFont typeface="Arial"/>
              <a:buChar char="•"/>
            </a:pPr>
            <a:r>
              <a:rPr lang="en-US" sz="2800"/>
              <a:t>She or her partner was recently diagnosed with an STI.</a:t>
            </a:r>
            <a:endParaRPr sz="2800"/>
          </a:p>
          <a:p>
            <a:pPr marL="342900" lvl="0" indent="-342900" algn="l" rtl="0">
              <a:spcBef>
                <a:spcPts val="640"/>
              </a:spcBef>
              <a:spcAft>
                <a:spcPts val="0"/>
              </a:spcAft>
              <a:buClr>
                <a:srgbClr val="000000"/>
              </a:buClr>
              <a:buSzPts val="3200"/>
              <a:buFont typeface="Arial"/>
              <a:buChar char="•"/>
            </a:pPr>
            <a:r>
              <a:rPr lang="en-US" sz="2800"/>
              <a:t>She has more than one partner recently.</a:t>
            </a:r>
            <a:endParaRPr sz="2800"/>
          </a:p>
          <a:p>
            <a:pPr marL="342900" lvl="0" indent="-342900" algn="l" rtl="0">
              <a:spcBef>
                <a:spcPts val="640"/>
              </a:spcBef>
              <a:spcAft>
                <a:spcPts val="0"/>
              </a:spcAft>
              <a:buClr>
                <a:srgbClr val="000000"/>
              </a:buClr>
              <a:buSzPts val="3200"/>
              <a:buFont typeface="Arial"/>
              <a:buChar char="•"/>
            </a:pPr>
            <a:r>
              <a:rPr lang="en-US" sz="2800"/>
              <a:t>Her sexual partner has had had other partners recently</a:t>
            </a:r>
            <a:endParaRPr sz="2800"/>
          </a:p>
        </p:txBody>
      </p:sp>
    </p:spTree>
    <p:extLst>
      <p:ext uri="{BB962C8B-B14F-4D97-AF65-F5344CB8AC3E}">
        <p14:creationId xmlns:p14="http://schemas.microsoft.com/office/powerpoint/2010/main" val="324831035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AAEE86-BC96-9B3D-F4AC-CFAD8FD8ABF1}"/>
              </a:ext>
            </a:extLst>
          </p:cNvPr>
          <p:cNvSpPr>
            <a:spLocks noGrp="1"/>
          </p:cNvSpPr>
          <p:nvPr>
            <p:ph type="title"/>
          </p:nvPr>
        </p:nvSpPr>
        <p:spPr/>
        <p:txBody>
          <a:bodyPr/>
          <a:lstStyle/>
          <a:p>
            <a:r>
              <a:rPr lang="en-US" sz="3600" b="1"/>
              <a:t>H-IUD Use by Women with HIV Infection</a:t>
            </a:r>
            <a:endParaRPr lang="en-US" sz="3600"/>
          </a:p>
          <a:p>
            <a:endParaRPr lang="en-US"/>
          </a:p>
        </p:txBody>
      </p:sp>
      <p:sp>
        <p:nvSpPr>
          <p:cNvPr id="3" name="Text Placeholder 2">
            <a:extLst>
              <a:ext uri="{FF2B5EF4-FFF2-40B4-BE49-F238E27FC236}">
                <a16:creationId xmlns:a16="http://schemas.microsoft.com/office/drawing/2014/main" id="{197D166C-0B45-71FC-FEBE-C50CBA7F84C3}"/>
              </a:ext>
            </a:extLst>
          </p:cNvPr>
          <p:cNvSpPr>
            <a:spLocks noGrp="1"/>
          </p:cNvSpPr>
          <p:nvPr>
            <p:ph type="body" idx="1"/>
          </p:nvPr>
        </p:nvSpPr>
        <p:spPr>
          <a:xfrm>
            <a:off x="4572631" y="1590754"/>
            <a:ext cx="4340880" cy="4648764"/>
          </a:xfrm>
        </p:spPr>
        <p:txBody>
          <a:bodyPr/>
          <a:lstStyle/>
          <a:p>
            <a:endParaRPr lang="en-US" sz="2000"/>
          </a:p>
          <a:p>
            <a:r>
              <a:rPr lang="en-US" sz="1600" dirty="0"/>
              <a:t>H-IUDs are safe for majority of women with HIV, whether they are on ARV or not.</a:t>
            </a:r>
          </a:p>
          <a:p>
            <a:r>
              <a:rPr lang="en-US" sz="1600" dirty="0"/>
              <a:t>Initiation is not recommended if the woman has severe or advanced HIV clinical disease.</a:t>
            </a:r>
          </a:p>
          <a:p>
            <a:r>
              <a:rPr lang="en-US" sz="1600" dirty="0"/>
              <a:t>Women at a high risk of acquiring HIV can safely use H IUDs</a:t>
            </a:r>
          </a:p>
          <a:p>
            <a:r>
              <a:rPr lang="en-US" sz="1600"/>
              <a:t>A woman who develops advanced or severe clinical disease while already using an H-IUD can continue to use the device</a:t>
            </a:r>
            <a:endParaRPr lang="en-US" sz="1600" dirty="0"/>
          </a:p>
          <a:p>
            <a:r>
              <a:rPr lang="en-US" sz="1600" dirty="0"/>
              <a:t>Encourage dual method use</a:t>
            </a:r>
          </a:p>
          <a:p>
            <a:endParaRPr lang="en-US"/>
          </a:p>
        </p:txBody>
      </p:sp>
      <p:graphicFrame>
        <p:nvGraphicFramePr>
          <p:cNvPr id="6" name="Google Shape;86;p8">
            <a:extLst>
              <a:ext uri="{FF2B5EF4-FFF2-40B4-BE49-F238E27FC236}">
                <a16:creationId xmlns:a16="http://schemas.microsoft.com/office/drawing/2014/main" id="{A2DB52D0-24E2-C922-A749-66B8A8562380}"/>
              </a:ext>
            </a:extLst>
          </p:cNvPr>
          <p:cNvGraphicFramePr/>
          <p:nvPr>
            <p:extLst>
              <p:ext uri="{D42A27DB-BD31-4B8C-83A1-F6EECF244321}">
                <p14:modId xmlns:p14="http://schemas.microsoft.com/office/powerpoint/2010/main" val="3744252667"/>
              </p:ext>
            </p:extLst>
          </p:nvPr>
        </p:nvGraphicFramePr>
        <p:xfrm>
          <a:off x="293688" y="1593850"/>
          <a:ext cx="4110826" cy="4707609"/>
        </p:xfrm>
        <a:graphic>
          <a:graphicData uri="http://schemas.openxmlformats.org/drawingml/2006/table">
            <a:tbl>
              <a:tblPr>
                <a:noFill/>
                <a:tableStyleId>{820E3A6F-2F77-4639-B105-40C496ABFB39}</a:tableStyleId>
              </a:tblPr>
              <a:tblGrid>
                <a:gridCol w="1747138">
                  <a:extLst>
                    <a:ext uri="{9D8B030D-6E8A-4147-A177-3AD203B41FA5}">
                      <a16:colId xmlns:a16="http://schemas.microsoft.com/office/drawing/2014/main" val="20000"/>
                    </a:ext>
                  </a:extLst>
                </a:gridCol>
                <a:gridCol w="1131912">
                  <a:extLst>
                    <a:ext uri="{9D8B030D-6E8A-4147-A177-3AD203B41FA5}">
                      <a16:colId xmlns:a16="http://schemas.microsoft.com/office/drawing/2014/main" val="20001"/>
                    </a:ext>
                  </a:extLst>
                </a:gridCol>
                <a:gridCol w="1231776">
                  <a:extLst>
                    <a:ext uri="{9D8B030D-6E8A-4147-A177-3AD203B41FA5}">
                      <a16:colId xmlns:a16="http://schemas.microsoft.com/office/drawing/2014/main" val="20002"/>
                    </a:ext>
                  </a:extLst>
                </a:gridCol>
              </a:tblGrid>
              <a:tr h="447647">
                <a:tc gridSpan="3">
                  <a:txBody>
                    <a:bodyPr/>
                    <a:lstStyle/>
                    <a:p>
                      <a:pPr marL="0" marR="0" lvl="0" indent="0" algn="ctr" rtl="0">
                        <a:lnSpc>
                          <a:spcPct val="100000"/>
                        </a:lnSpc>
                        <a:spcBef>
                          <a:spcPts val="0"/>
                        </a:spcBef>
                        <a:spcAft>
                          <a:spcPts val="0"/>
                        </a:spcAft>
                        <a:buClr>
                          <a:schemeClr val="lt1"/>
                        </a:buClr>
                        <a:buSzPts val="2400"/>
                        <a:buFont typeface="Arial"/>
                        <a:buNone/>
                      </a:pPr>
                      <a:r>
                        <a:rPr lang="en-US" sz="2400" b="1" i="0" u="none" strike="noStrike" cap="none">
                          <a:solidFill>
                            <a:schemeClr val="lt1"/>
                          </a:solidFill>
                          <a:latin typeface="Arial"/>
                          <a:ea typeface="Arial"/>
                          <a:cs typeface="Arial"/>
                          <a:sym typeface="Arial"/>
                        </a:rPr>
                        <a:t>WHO Eligibility Criteria</a:t>
                      </a:r>
                      <a:endParaRPr sz="1400" u="none" strike="noStrike" cap="none"/>
                    </a:p>
                  </a:txBody>
                  <a:tcPr marL="91413" marR="91413" marT="45628" marB="45628" anchor="ctr">
                    <a:lnL w="12700" cap="flat" cmpd="sng">
                      <a:solidFill>
                        <a:srgbClr val="008080"/>
                      </a:solidFill>
                      <a:prstDash val="solid"/>
                      <a:round/>
                      <a:headEnd type="none" w="sm" len="sm"/>
                      <a:tailEnd type="none" w="sm" len="sm"/>
                    </a:lnL>
                    <a:lnR w="12700" cap="flat" cmpd="sng">
                      <a:solidFill>
                        <a:srgbClr val="008080"/>
                      </a:solidFill>
                      <a:prstDash val="solid"/>
                      <a:round/>
                      <a:headEnd type="none" w="sm" len="sm"/>
                      <a:tailEnd type="none" w="sm" len="sm"/>
                    </a:lnR>
                    <a:lnT w="12700" cap="flat" cmpd="sng">
                      <a:solidFill>
                        <a:srgbClr val="008080"/>
                      </a:solidFill>
                      <a:prstDash val="solid"/>
                      <a:round/>
                      <a:headEnd type="none" w="sm" len="sm"/>
                      <a:tailEnd type="none" w="sm" len="sm"/>
                    </a:lnT>
                    <a:lnB w="12700" cap="flat" cmpd="sng">
                      <a:solidFill>
                        <a:srgbClr val="008080"/>
                      </a:solidFill>
                      <a:prstDash val="solid"/>
                      <a:round/>
                      <a:headEnd type="none" w="sm" len="sm"/>
                      <a:tailEnd type="none" w="sm" len="sm"/>
                    </a:lnB>
                    <a:solidFill>
                      <a:srgbClr val="008080"/>
                    </a:solidFill>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0"/>
                  </a:ext>
                </a:extLst>
              </a:tr>
              <a:tr h="467542">
                <a:tc rowSpan="2">
                  <a:txBody>
                    <a:bodyPr/>
                    <a:lstStyle/>
                    <a:p>
                      <a:pPr marL="0" marR="0" lvl="0" indent="0" algn="ctr" rtl="0">
                        <a:lnSpc>
                          <a:spcPct val="100000"/>
                        </a:lnSpc>
                        <a:spcBef>
                          <a:spcPts val="0"/>
                        </a:spcBef>
                        <a:spcAft>
                          <a:spcPts val="0"/>
                        </a:spcAft>
                        <a:buClr>
                          <a:srgbClr val="000000"/>
                        </a:buClr>
                        <a:buSzPts val="2000"/>
                        <a:buFont typeface="Arial"/>
                        <a:buNone/>
                      </a:pPr>
                      <a:r>
                        <a:rPr lang="en-US" sz="2000" b="1" i="0" u="none" strike="noStrike" cap="none">
                          <a:solidFill>
                            <a:srgbClr val="000000"/>
                          </a:solidFill>
                          <a:latin typeface="Arial"/>
                          <a:ea typeface="Arial"/>
                          <a:cs typeface="Arial"/>
                          <a:sym typeface="Arial"/>
                        </a:rPr>
                        <a:t>Condition</a:t>
                      </a:r>
                      <a:endParaRPr sz="1400" u="none" strike="noStrike" cap="none"/>
                    </a:p>
                  </a:txBody>
                  <a:tcPr marL="91413" marR="91413" marT="45628" marB="45628" anchor="ctr">
                    <a:lnL w="12700" cap="flat" cmpd="sng">
                      <a:solidFill>
                        <a:srgbClr val="008080"/>
                      </a:solidFill>
                      <a:prstDash val="solid"/>
                      <a:round/>
                      <a:headEnd type="none" w="sm" len="sm"/>
                      <a:tailEnd type="none" w="sm" len="sm"/>
                    </a:lnL>
                    <a:lnR w="12700" cap="flat" cmpd="sng">
                      <a:solidFill>
                        <a:srgbClr val="008080"/>
                      </a:solidFill>
                      <a:prstDash val="solid"/>
                      <a:round/>
                      <a:headEnd type="none" w="sm" len="sm"/>
                      <a:tailEnd type="none" w="sm" len="sm"/>
                    </a:lnR>
                    <a:lnT w="12700" cap="flat" cmpd="sng">
                      <a:solidFill>
                        <a:srgbClr val="008080"/>
                      </a:solidFill>
                      <a:prstDash val="solid"/>
                      <a:round/>
                      <a:headEnd type="none" w="sm" len="sm"/>
                      <a:tailEnd type="none" w="sm" len="sm"/>
                    </a:lnT>
                    <a:lnB w="12700" cap="flat" cmpd="sng">
                      <a:solidFill>
                        <a:srgbClr val="008080"/>
                      </a:solidFill>
                      <a:prstDash val="solid"/>
                      <a:round/>
                      <a:headEnd type="none" w="sm" len="sm"/>
                      <a:tailEnd type="none" w="sm" len="sm"/>
                    </a:lnB>
                    <a:solidFill>
                      <a:srgbClr val="EAEAEA"/>
                    </a:solidFill>
                  </a:tcPr>
                </a:tc>
                <a:tc gridSpan="2">
                  <a:txBody>
                    <a:bodyPr/>
                    <a:lstStyle/>
                    <a:p>
                      <a:pPr marL="0" marR="0" lvl="0" indent="0" algn="ctr" rtl="0">
                        <a:lnSpc>
                          <a:spcPct val="100000"/>
                        </a:lnSpc>
                        <a:spcBef>
                          <a:spcPts val="0"/>
                        </a:spcBef>
                        <a:spcAft>
                          <a:spcPts val="0"/>
                        </a:spcAft>
                        <a:buClr>
                          <a:srgbClr val="000000"/>
                        </a:buClr>
                        <a:buSzPts val="2000"/>
                        <a:buFont typeface="Arial"/>
                        <a:buNone/>
                      </a:pPr>
                      <a:r>
                        <a:rPr lang="en-US" sz="2000" b="1" i="0" u="none" strike="noStrike" cap="none">
                          <a:solidFill>
                            <a:srgbClr val="000000"/>
                          </a:solidFill>
                          <a:latin typeface="Arial"/>
                          <a:ea typeface="Arial"/>
                          <a:cs typeface="Arial"/>
                          <a:sym typeface="Arial"/>
                        </a:rPr>
                        <a:t>Category</a:t>
                      </a:r>
                      <a:endParaRPr sz="1400" u="none" strike="noStrike" cap="none"/>
                    </a:p>
                  </a:txBody>
                  <a:tcPr marL="91413" marR="91413" marT="45628" marB="45628" anchor="ctr">
                    <a:lnL w="12700" cap="flat" cmpd="sng">
                      <a:solidFill>
                        <a:srgbClr val="008080"/>
                      </a:solidFill>
                      <a:prstDash val="solid"/>
                      <a:round/>
                      <a:headEnd type="none" w="sm" len="sm"/>
                      <a:tailEnd type="none" w="sm" len="sm"/>
                    </a:lnL>
                    <a:lnR w="12700" cap="flat" cmpd="sng">
                      <a:solidFill>
                        <a:srgbClr val="008080"/>
                      </a:solidFill>
                      <a:prstDash val="solid"/>
                      <a:round/>
                      <a:headEnd type="none" w="sm" len="sm"/>
                      <a:tailEnd type="none" w="sm" len="sm"/>
                    </a:lnR>
                    <a:lnT w="12700" cap="flat" cmpd="sng">
                      <a:solidFill>
                        <a:srgbClr val="008080"/>
                      </a:solidFill>
                      <a:prstDash val="solid"/>
                      <a:round/>
                      <a:headEnd type="none" w="sm" len="sm"/>
                      <a:tailEnd type="none" w="sm" len="sm"/>
                    </a:lnT>
                    <a:lnB w="12700" cap="flat" cmpd="sng">
                      <a:solidFill>
                        <a:srgbClr val="008080"/>
                      </a:solidFill>
                      <a:prstDash val="solid"/>
                      <a:round/>
                      <a:headEnd type="none" w="sm" len="sm"/>
                      <a:tailEnd type="none" w="sm" len="sm"/>
                    </a:lnB>
                    <a:solidFill>
                      <a:srgbClr val="EAEAEA"/>
                    </a:solidFill>
                  </a:tcPr>
                </a:tc>
                <a:tc hMerge="1">
                  <a:txBody>
                    <a:bodyPr/>
                    <a:lstStyle/>
                    <a:p>
                      <a:endParaRPr lang="en-US"/>
                    </a:p>
                  </a:txBody>
                  <a:tcPr/>
                </a:tc>
                <a:extLst>
                  <a:ext uri="{0D108BD9-81ED-4DB2-BD59-A6C34878D82A}">
                    <a16:rowId xmlns:a16="http://schemas.microsoft.com/office/drawing/2014/main" val="10001"/>
                  </a:ext>
                </a:extLst>
              </a:tr>
              <a:tr h="467542">
                <a:tc vMerge="1">
                  <a:txBody>
                    <a:bodyPr/>
                    <a:lstStyle/>
                    <a:p>
                      <a:endParaRPr lang="en-US"/>
                    </a:p>
                  </a:txBody>
                  <a:tcPr/>
                </a:tc>
                <a:tc>
                  <a:txBody>
                    <a:bodyPr/>
                    <a:lstStyle/>
                    <a:p>
                      <a:pPr marL="0" marR="0" lvl="0" indent="0" algn="ctr" rtl="0">
                        <a:lnSpc>
                          <a:spcPct val="100000"/>
                        </a:lnSpc>
                        <a:spcBef>
                          <a:spcPts val="0"/>
                        </a:spcBef>
                        <a:spcAft>
                          <a:spcPts val="0"/>
                        </a:spcAft>
                        <a:buClr>
                          <a:srgbClr val="000000"/>
                        </a:buClr>
                        <a:buSzPts val="1800"/>
                        <a:buFont typeface="Arial"/>
                        <a:buNone/>
                      </a:pPr>
                      <a:r>
                        <a:rPr lang="en-US" sz="1800" b="1" i="0" u="none" strike="noStrike" cap="none">
                          <a:solidFill>
                            <a:srgbClr val="000000"/>
                          </a:solidFill>
                          <a:latin typeface="Arial"/>
                          <a:ea typeface="Arial"/>
                          <a:cs typeface="Arial"/>
                          <a:sym typeface="Arial"/>
                        </a:rPr>
                        <a:t>Initiate</a:t>
                      </a:r>
                      <a:endParaRPr sz="1400" u="none" strike="noStrike" cap="none"/>
                    </a:p>
                  </a:txBody>
                  <a:tcPr marL="91413" marR="91413" marT="45628" marB="45628" anchor="ctr">
                    <a:lnL w="12700" cap="flat" cmpd="sng">
                      <a:solidFill>
                        <a:srgbClr val="008080"/>
                      </a:solidFill>
                      <a:prstDash val="solid"/>
                      <a:round/>
                      <a:headEnd type="none" w="sm" len="sm"/>
                      <a:tailEnd type="none" w="sm" len="sm"/>
                    </a:lnL>
                    <a:lnR w="12700" cap="flat" cmpd="sng">
                      <a:solidFill>
                        <a:srgbClr val="008080"/>
                      </a:solidFill>
                      <a:prstDash val="solid"/>
                      <a:round/>
                      <a:headEnd type="none" w="sm" len="sm"/>
                      <a:tailEnd type="none" w="sm" len="sm"/>
                    </a:lnR>
                    <a:lnT w="12700" cap="flat" cmpd="sng">
                      <a:solidFill>
                        <a:srgbClr val="008080"/>
                      </a:solidFill>
                      <a:prstDash val="solid"/>
                      <a:round/>
                      <a:headEnd type="none" w="sm" len="sm"/>
                      <a:tailEnd type="none" w="sm" len="sm"/>
                    </a:lnT>
                    <a:lnB w="12700" cap="flat" cmpd="sng">
                      <a:solidFill>
                        <a:srgbClr val="008080"/>
                      </a:solidFill>
                      <a:prstDash val="solid"/>
                      <a:round/>
                      <a:headEnd type="none" w="sm" len="sm"/>
                      <a:tailEnd type="none" w="sm" len="sm"/>
                    </a:lnB>
                    <a:solidFill>
                      <a:srgbClr val="EAEAEA"/>
                    </a:solidFill>
                  </a:tcPr>
                </a:tc>
                <a:tc>
                  <a:txBody>
                    <a:bodyPr/>
                    <a:lstStyle/>
                    <a:p>
                      <a:pPr marL="0" marR="0" lvl="0" indent="0" algn="ctr" rtl="0">
                        <a:lnSpc>
                          <a:spcPct val="100000"/>
                        </a:lnSpc>
                        <a:spcBef>
                          <a:spcPts val="0"/>
                        </a:spcBef>
                        <a:spcAft>
                          <a:spcPts val="0"/>
                        </a:spcAft>
                        <a:buClr>
                          <a:srgbClr val="000000"/>
                        </a:buClr>
                        <a:buSzPts val="1800"/>
                        <a:buFont typeface="Arial"/>
                        <a:buNone/>
                      </a:pPr>
                      <a:r>
                        <a:rPr lang="en-US" sz="1800" b="1" i="0" u="none" strike="noStrike" cap="none">
                          <a:solidFill>
                            <a:srgbClr val="000000"/>
                          </a:solidFill>
                          <a:latin typeface="Arial"/>
                          <a:ea typeface="Arial"/>
                          <a:cs typeface="Arial"/>
                          <a:sym typeface="Arial"/>
                        </a:rPr>
                        <a:t>Continue</a:t>
                      </a:r>
                      <a:endParaRPr sz="1400" u="none" strike="noStrike" cap="none"/>
                    </a:p>
                  </a:txBody>
                  <a:tcPr marL="91413" marR="91413" marT="45628" marB="45628" anchor="ctr">
                    <a:lnL w="12700" cap="flat" cmpd="sng">
                      <a:solidFill>
                        <a:srgbClr val="008080"/>
                      </a:solidFill>
                      <a:prstDash val="solid"/>
                      <a:round/>
                      <a:headEnd type="none" w="sm" len="sm"/>
                      <a:tailEnd type="none" w="sm" len="sm"/>
                    </a:lnL>
                    <a:lnR w="12700" cap="flat" cmpd="sng">
                      <a:solidFill>
                        <a:srgbClr val="008080"/>
                      </a:solidFill>
                      <a:prstDash val="solid"/>
                      <a:round/>
                      <a:headEnd type="none" w="sm" len="sm"/>
                      <a:tailEnd type="none" w="sm" len="sm"/>
                    </a:lnR>
                    <a:lnT w="12700" cap="flat" cmpd="sng">
                      <a:solidFill>
                        <a:srgbClr val="008080"/>
                      </a:solidFill>
                      <a:prstDash val="solid"/>
                      <a:round/>
                      <a:headEnd type="none" w="sm" len="sm"/>
                      <a:tailEnd type="none" w="sm" len="sm"/>
                    </a:lnT>
                    <a:lnB w="12700" cap="flat" cmpd="sng">
                      <a:solidFill>
                        <a:srgbClr val="008080"/>
                      </a:solidFill>
                      <a:prstDash val="solid"/>
                      <a:round/>
                      <a:headEnd type="none" w="sm" len="sm"/>
                      <a:tailEnd type="none" w="sm" len="sm"/>
                    </a:lnB>
                    <a:solidFill>
                      <a:srgbClr val="EAEAEA"/>
                    </a:solidFill>
                  </a:tcPr>
                </a:tc>
                <a:extLst>
                  <a:ext uri="{0D108BD9-81ED-4DB2-BD59-A6C34878D82A}">
                    <a16:rowId xmlns:a16="http://schemas.microsoft.com/office/drawing/2014/main" val="10002"/>
                  </a:ext>
                </a:extLst>
              </a:tr>
              <a:tr h="984823">
                <a:tc>
                  <a:txBody>
                    <a:bodyPr/>
                    <a:lstStyle/>
                    <a:p>
                      <a:pPr marL="0" marR="0" lvl="0" indent="0" algn="l" rtl="0">
                        <a:lnSpc>
                          <a:spcPct val="90000"/>
                        </a:lnSpc>
                        <a:spcBef>
                          <a:spcPts val="0"/>
                        </a:spcBef>
                        <a:spcAft>
                          <a:spcPts val="0"/>
                        </a:spcAft>
                        <a:buClr>
                          <a:srgbClr val="000000"/>
                        </a:buClr>
                        <a:buSzPts val="2000"/>
                        <a:buFont typeface="Arial"/>
                        <a:buNone/>
                      </a:pPr>
                      <a:r>
                        <a:rPr lang="en-US" sz="2000" b="0" i="0" u="none" strike="noStrike" cap="none">
                          <a:solidFill>
                            <a:srgbClr val="000000"/>
                          </a:solidFill>
                          <a:latin typeface="Arial"/>
                          <a:ea typeface="Arial"/>
                          <a:cs typeface="Arial"/>
                          <a:sym typeface="Arial"/>
                        </a:rPr>
                        <a:t>Asymptomatic or mild HIV clinical disease</a:t>
                      </a:r>
                      <a:endParaRPr sz="1400" u="none" strike="noStrike" cap="none"/>
                    </a:p>
                  </a:txBody>
                  <a:tcPr marL="91413" marR="91413" marT="91231" marB="91231" anchor="ctr">
                    <a:lnL w="12700" cap="flat" cmpd="sng">
                      <a:solidFill>
                        <a:srgbClr val="008080"/>
                      </a:solidFill>
                      <a:prstDash val="solid"/>
                      <a:round/>
                      <a:headEnd type="none" w="sm" len="sm"/>
                      <a:tailEnd type="none" w="sm" len="sm"/>
                    </a:lnL>
                    <a:lnR w="12700" cap="flat" cmpd="sng">
                      <a:solidFill>
                        <a:srgbClr val="008080"/>
                      </a:solidFill>
                      <a:prstDash val="solid"/>
                      <a:round/>
                      <a:headEnd type="none" w="sm" len="sm"/>
                      <a:tailEnd type="none" w="sm" len="sm"/>
                    </a:lnR>
                    <a:lnT w="12700" cap="flat" cmpd="sng">
                      <a:solidFill>
                        <a:srgbClr val="008080"/>
                      </a:solidFill>
                      <a:prstDash val="solid"/>
                      <a:round/>
                      <a:headEnd type="none" w="sm" len="sm"/>
                      <a:tailEnd type="none" w="sm" len="sm"/>
                    </a:lnT>
                    <a:lnB w="12700" cap="flat" cmpd="sng">
                      <a:solidFill>
                        <a:srgbClr val="008080"/>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000000"/>
                        </a:buClr>
                        <a:buSzPts val="2800"/>
                        <a:buFont typeface="Arial"/>
                        <a:buNone/>
                      </a:pPr>
                      <a:r>
                        <a:rPr lang="en-US" sz="2800" b="0" i="0" u="none" strike="noStrike" cap="none">
                          <a:solidFill>
                            <a:srgbClr val="000000"/>
                          </a:solidFill>
                          <a:latin typeface="Arial"/>
                          <a:ea typeface="Arial"/>
                          <a:cs typeface="Arial"/>
                          <a:sym typeface="Arial"/>
                        </a:rPr>
                        <a:t>2</a:t>
                      </a:r>
                      <a:endParaRPr sz="1400" u="none" strike="noStrike" cap="none"/>
                    </a:p>
                  </a:txBody>
                  <a:tcPr marL="91413" marR="91413" marT="91231" marB="91231" anchor="ctr">
                    <a:lnL w="12700" cap="flat" cmpd="sng">
                      <a:solidFill>
                        <a:srgbClr val="008080"/>
                      </a:solidFill>
                      <a:prstDash val="solid"/>
                      <a:round/>
                      <a:headEnd type="none" w="sm" len="sm"/>
                      <a:tailEnd type="none" w="sm" len="sm"/>
                    </a:lnL>
                    <a:lnR w="12700" cap="flat" cmpd="sng">
                      <a:solidFill>
                        <a:srgbClr val="008080"/>
                      </a:solidFill>
                      <a:prstDash val="solid"/>
                      <a:round/>
                      <a:headEnd type="none" w="sm" len="sm"/>
                      <a:tailEnd type="none" w="sm" len="sm"/>
                    </a:lnR>
                    <a:lnT w="12700" cap="flat" cmpd="sng">
                      <a:solidFill>
                        <a:srgbClr val="008080"/>
                      </a:solidFill>
                      <a:prstDash val="solid"/>
                      <a:round/>
                      <a:headEnd type="none" w="sm" len="sm"/>
                      <a:tailEnd type="none" w="sm" len="sm"/>
                    </a:lnT>
                    <a:lnB w="12700" cap="flat" cmpd="sng">
                      <a:solidFill>
                        <a:srgbClr val="008080"/>
                      </a:solidFill>
                      <a:prstDash val="solid"/>
                      <a:round/>
                      <a:headEnd type="none" w="sm" len="sm"/>
                      <a:tailEnd type="none" w="sm" len="sm"/>
                    </a:lnB>
                    <a:solidFill>
                      <a:srgbClr val="A6DBAB"/>
                    </a:solidFill>
                  </a:tcPr>
                </a:tc>
                <a:tc>
                  <a:txBody>
                    <a:bodyPr/>
                    <a:lstStyle/>
                    <a:p>
                      <a:pPr marL="0" marR="0" lvl="0" indent="0" algn="ctr" rtl="0">
                        <a:lnSpc>
                          <a:spcPct val="100000"/>
                        </a:lnSpc>
                        <a:spcBef>
                          <a:spcPts val="0"/>
                        </a:spcBef>
                        <a:spcAft>
                          <a:spcPts val="0"/>
                        </a:spcAft>
                        <a:buClr>
                          <a:srgbClr val="000000"/>
                        </a:buClr>
                        <a:buSzPts val="2800"/>
                        <a:buFont typeface="Arial"/>
                        <a:buNone/>
                      </a:pPr>
                      <a:r>
                        <a:rPr lang="en-US" sz="2800" b="0" i="0" u="none" strike="noStrike" cap="none">
                          <a:solidFill>
                            <a:srgbClr val="000000"/>
                          </a:solidFill>
                          <a:latin typeface="Arial"/>
                          <a:ea typeface="Arial"/>
                          <a:cs typeface="Arial"/>
                          <a:sym typeface="Arial"/>
                        </a:rPr>
                        <a:t>2</a:t>
                      </a:r>
                      <a:endParaRPr sz="1400" u="none" strike="noStrike" cap="none"/>
                    </a:p>
                  </a:txBody>
                  <a:tcPr marL="91413" marR="91413" marT="91231" marB="91231" anchor="ctr">
                    <a:lnL w="12700" cap="flat" cmpd="sng">
                      <a:solidFill>
                        <a:srgbClr val="008080"/>
                      </a:solidFill>
                      <a:prstDash val="solid"/>
                      <a:round/>
                      <a:headEnd type="none" w="sm" len="sm"/>
                      <a:tailEnd type="none" w="sm" len="sm"/>
                    </a:lnL>
                    <a:lnR w="12700" cap="flat" cmpd="sng">
                      <a:solidFill>
                        <a:srgbClr val="008080"/>
                      </a:solidFill>
                      <a:prstDash val="solid"/>
                      <a:round/>
                      <a:headEnd type="none" w="sm" len="sm"/>
                      <a:tailEnd type="none" w="sm" len="sm"/>
                    </a:lnR>
                    <a:lnT w="12700" cap="flat" cmpd="sng">
                      <a:solidFill>
                        <a:srgbClr val="008080"/>
                      </a:solidFill>
                      <a:prstDash val="solid"/>
                      <a:round/>
                      <a:headEnd type="none" w="sm" len="sm"/>
                      <a:tailEnd type="none" w="sm" len="sm"/>
                    </a:lnT>
                    <a:lnB w="12700" cap="flat" cmpd="sng">
                      <a:solidFill>
                        <a:srgbClr val="008080"/>
                      </a:solidFill>
                      <a:prstDash val="solid"/>
                      <a:round/>
                      <a:headEnd type="none" w="sm" len="sm"/>
                      <a:tailEnd type="none" w="sm" len="sm"/>
                    </a:lnB>
                    <a:solidFill>
                      <a:srgbClr val="A6DBAB"/>
                    </a:solidFill>
                  </a:tcPr>
                </a:tc>
                <a:extLst>
                  <a:ext uri="{0D108BD9-81ED-4DB2-BD59-A6C34878D82A}">
                    <a16:rowId xmlns:a16="http://schemas.microsoft.com/office/drawing/2014/main" val="10003"/>
                  </a:ext>
                </a:extLst>
              </a:tr>
              <a:tr h="984823">
                <a:tc>
                  <a:txBody>
                    <a:bodyPr/>
                    <a:lstStyle/>
                    <a:p>
                      <a:pPr marL="0" marR="0" lvl="0" indent="0" algn="l" rtl="0">
                        <a:lnSpc>
                          <a:spcPct val="90000"/>
                        </a:lnSpc>
                        <a:spcBef>
                          <a:spcPts val="0"/>
                        </a:spcBef>
                        <a:spcAft>
                          <a:spcPts val="0"/>
                        </a:spcAft>
                        <a:buClr>
                          <a:srgbClr val="000000"/>
                        </a:buClr>
                        <a:buSzPts val="2000"/>
                        <a:buFont typeface="Arial"/>
                        <a:buNone/>
                      </a:pPr>
                      <a:r>
                        <a:rPr lang="en-US" sz="2000" b="0" i="0" u="none" strike="noStrike" cap="none">
                          <a:solidFill>
                            <a:srgbClr val="000000"/>
                          </a:solidFill>
                          <a:latin typeface="Arial"/>
                          <a:ea typeface="Arial"/>
                          <a:cs typeface="Arial"/>
                          <a:sym typeface="Arial"/>
                        </a:rPr>
                        <a:t>Severe or advanced HIV clinical disease</a:t>
                      </a:r>
                      <a:endParaRPr sz="1400" u="none" strike="noStrike" cap="none"/>
                    </a:p>
                  </a:txBody>
                  <a:tcPr marL="91413" marR="91413" marT="91231" marB="91231" anchor="ctr">
                    <a:lnL w="12700" cap="flat" cmpd="sng">
                      <a:solidFill>
                        <a:srgbClr val="008080"/>
                      </a:solidFill>
                      <a:prstDash val="solid"/>
                      <a:round/>
                      <a:headEnd type="none" w="sm" len="sm"/>
                      <a:tailEnd type="none" w="sm" len="sm"/>
                    </a:lnL>
                    <a:lnR w="12700" cap="flat" cmpd="sng">
                      <a:solidFill>
                        <a:srgbClr val="008080"/>
                      </a:solidFill>
                      <a:prstDash val="solid"/>
                      <a:round/>
                      <a:headEnd type="none" w="sm" len="sm"/>
                      <a:tailEnd type="none" w="sm" len="sm"/>
                    </a:lnR>
                    <a:lnT w="12700" cap="flat" cmpd="sng">
                      <a:solidFill>
                        <a:srgbClr val="008080"/>
                      </a:solidFill>
                      <a:prstDash val="solid"/>
                      <a:round/>
                      <a:headEnd type="none" w="sm" len="sm"/>
                      <a:tailEnd type="none" w="sm" len="sm"/>
                    </a:lnT>
                    <a:lnB w="12700" cap="flat" cmpd="sng">
                      <a:solidFill>
                        <a:srgbClr val="008080"/>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000000"/>
                        </a:buClr>
                        <a:buSzPts val="2800"/>
                        <a:buFont typeface="Arial"/>
                        <a:buNone/>
                      </a:pPr>
                      <a:r>
                        <a:rPr lang="en-US" sz="2800" b="0" i="0" u="none" strike="noStrike" cap="none">
                          <a:solidFill>
                            <a:srgbClr val="000000"/>
                          </a:solidFill>
                          <a:latin typeface="Arial"/>
                          <a:ea typeface="Arial"/>
                          <a:cs typeface="Arial"/>
                          <a:sym typeface="Arial"/>
                        </a:rPr>
                        <a:t>3</a:t>
                      </a:r>
                      <a:endParaRPr sz="1400" u="none" strike="noStrike" cap="none"/>
                    </a:p>
                  </a:txBody>
                  <a:tcPr marL="91413" marR="91413" marT="91231" marB="91231" anchor="ctr">
                    <a:lnL w="12700" cap="flat" cmpd="sng">
                      <a:solidFill>
                        <a:srgbClr val="008080"/>
                      </a:solidFill>
                      <a:prstDash val="solid"/>
                      <a:round/>
                      <a:headEnd type="none" w="sm" len="sm"/>
                      <a:tailEnd type="none" w="sm" len="sm"/>
                    </a:lnL>
                    <a:lnR w="12700" cap="flat" cmpd="sng">
                      <a:solidFill>
                        <a:srgbClr val="008080"/>
                      </a:solidFill>
                      <a:prstDash val="solid"/>
                      <a:round/>
                      <a:headEnd type="none" w="sm" len="sm"/>
                      <a:tailEnd type="none" w="sm" len="sm"/>
                    </a:lnR>
                    <a:lnT w="12700" cap="flat" cmpd="sng">
                      <a:solidFill>
                        <a:srgbClr val="008080"/>
                      </a:solidFill>
                      <a:prstDash val="solid"/>
                      <a:round/>
                      <a:headEnd type="none" w="sm" len="sm"/>
                      <a:tailEnd type="none" w="sm" len="sm"/>
                    </a:lnT>
                    <a:lnB w="12700" cap="flat" cmpd="sng">
                      <a:solidFill>
                        <a:srgbClr val="008080"/>
                      </a:solidFill>
                      <a:prstDash val="solid"/>
                      <a:round/>
                      <a:headEnd type="none" w="sm" len="sm"/>
                      <a:tailEnd type="none" w="sm" len="sm"/>
                    </a:lnB>
                    <a:solidFill>
                      <a:srgbClr val="FCA789"/>
                    </a:solidFill>
                  </a:tcPr>
                </a:tc>
                <a:tc>
                  <a:txBody>
                    <a:bodyPr/>
                    <a:lstStyle/>
                    <a:p>
                      <a:pPr marL="0" marR="0" lvl="0" indent="0" algn="ctr" rtl="0">
                        <a:lnSpc>
                          <a:spcPct val="100000"/>
                        </a:lnSpc>
                        <a:spcBef>
                          <a:spcPts val="0"/>
                        </a:spcBef>
                        <a:spcAft>
                          <a:spcPts val="0"/>
                        </a:spcAft>
                        <a:buClr>
                          <a:srgbClr val="000000"/>
                        </a:buClr>
                        <a:buSzPts val="2800"/>
                        <a:buFont typeface="Arial"/>
                        <a:buNone/>
                      </a:pPr>
                      <a:r>
                        <a:rPr lang="en-US" sz="2800" b="0" i="0" u="none" strike="noStrike" cap="none">
                          <a:solidFill>
                            <a:srgbClr val="000000"/>
                          </a:solidFill>
                          <a:latin typeface="Arial"/>
                          <a:ea typeface="Arial"/>
                          <a:cs typeface="Arial"/>
                          <a:sym typeface="Arial"/>
                        </a:rPr>
                        <a:t>2</a:t>
                      </a:r>
                      <a:endParaRPr sz="1400" u="none" strike="noStrike" cap="none"/>
                    </a:p>
                  </a:txBody>
                  <a:tcPr marL="91413" marR="91413" marT="91231" marB="91231" anchor="ctr">
                    <a:lnL w="12700" cap="flat" cmpd="sng">
                      <a:solidFill>
                        <a:srgbClr val="008080"/>
                      </a:solidFill>
                      <a:prstDash val="solid"/>
                      <a:round/>
                      <a:headEnd type="none" w="sm" len="sm"/>
                      <a:tailEnd type="none" w="sm" len="sm"/>
                    </a:lnL>
                    <a:lnR w="12700" cap="flat" cmpd="sng">
                      <a:solidFill>
                        <a:srgbClr val="008080"/>
                      </a:solidFill>
                      <a:prstDash val="solid"/>
                      <a:round/>
                      <a:headEnd type="none" w="sm" len="sm"/>
                      <a:tailEnd type="none" w="sm" len="sm"/>
                    </a:lnR>
                    <a:lnT w="12700" cap="flat" cmpd="sng">
                      <a:solidFill>
                        <a:srgbClr val="008080"/>
                      </a:solidFill>
                      <a:prstDash val="solid"/>
                      <a:round/>
                      <a:headEnd type="none" w="sm" len="sm"/>
                      <a:tailEnd type="none" w="sm" len="sm"/>
                    </a:lnT>
                    <a:lnB w="12700" cap="flat" cmpd="sng">
                      <a:solidFill>
                        <a:srgbClr val="008080"/>
                      </a:solidFill>
                      <a:prstDash val="solid"/>
                      <a:round/>
                      <a:headEnd type="none" w="sm" len="sm"/>
                      <a:tailEnd type="none" w="sm" len="sm"/>
                    </a:lnB>
                    <a:solidFill>
                      <a:srgbClr val="A6DBAB"/>
                    </a:solidFill>
                  </a:tcPr>
                </a:tc>
                <a:extLst>
                  <a:ext uri="{0D108BD9-81ED-4DB2-BD59-A6C34878D82A}">
                    <a16:rowId xmlns:a16="http://schemas.microsoft.com/office/drawing/2014/main" val="10004"/>
                  </a:ext>
                </a:extLst>
              </a:tr>
              <a:tr h="756025">
                <a:tc>
                  <a:txBody>
                    <a:bodyPr/>
                    <a:lstStyle/>
                    <a:p>
                      <a:pPr marL="0" marR="0" lvl="0" indent="0" algn="l" rtl="0">
                        <a:lnSpc>
                          <a:spcPct val="90000"/>
                        </a:lnSpc>
                        <a:spcBef>
                          <a:spcPts val="0"/>
                        </a:spcBef>
                        <a:spcAft>
                          <a:spcPts val="0"/>
                        </a:spcAft>
                        <a:buClr>
                          <a:srgbClr val="000000"/>
                        </a:buClr>
                        <a:buSzPts val="2000"/>
                        <a:buFont typeface="Arial"/>
                        <a:buNone/>
                      </a:pPr>
                      <a:r>
                        <a:rPr lang="en-US" sz="2000" b="0" i="0" u="none" strike="noStrike" cap="none">
                          <a:solidFill>
                            <a:srgbClr val="000000"/>
                          </a:solidFill>
                          <a:latin typeface="Arial"/>
                          <a:ea typeface="Arial"/>
                          <a:cs typeface="Arial"/>
                          <a:sym typeface="Arial"/>
                        </a:rPr>
                        <a:t>High risk of HIV</a:t>
                      </a:r>
                      <a:endParaRPr sz="1400" u="none" strike="noStrike" cap="none"/>
                    </a:p>
                  </a:txBody>
                  <a:tcPr marL="91413" marR="91413" marT="91231" marB="91231">
                    <a:lnL w="12700" cap="flat" cmpd="sng">
                      <a:solidFill>
                        <a:srgbClr val="008080"/>
                      </a:solidFill>
                      <a:prstDash val="solid"/>
                      <a:round/>
                      <a:headEnd type="none" w="sm" len="sm"/>
                      <a:tailEnd type="none" w="sm" len="sm"/>
                    </a:lnL>
                    <a:lnR w="12700" cap="flat" cmpd="sng">
                      <a:solidFill>
                        <a:srgbClr val="008080"/>
                      </a:solidFill>
                      <a:prstDash val="solid"/>
                      <a:round/>
                      <a:headEnd type="none" w="sm" len="sm"/>
                      <a:tailEnd type="none" w="sm" len="sm"/>
                    </a:lnR>
                    <a:lnT w="12700" cap="flat" cmpd="sng">
                      <a:solidFill>
                        <a:srgbClr val="008080"/>
                      </a:solidFill>
                      <a:prstDash val="solid"/>
                      <a:round/>
                      <a:headEnd type="none" w="sm" len="sm"/>
                      <a:tailEnd type="none" w="sm" len="sm"/>
                    </a:lnT>
                    <a:lnB w="12700" cap="flat" cmpd="sng">
                      <a:solidFill>
                        <a:srgbClr val="008080"/>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000000"/>
                        </a:buClr>
                        <a:buSzPts val="2800"/>
                        <a:buFont typeface="Arial"/>
                        <a:buNone/>
                      </a:pPr>
                      <a:r>
                        <a:rPr lang="en-US" sz="2800" b="0" i="0" u="none" strike="noStrike" cap="none">
                          <a:solidFill>
                            <a:schemeClr val="accent4">
                              <a:lumMod val="10000"/>
                            </a:schemeClr>
                          </a:solidFill>
                          <a:latin typeface="Arial"/>
                          <a:cs typeface="Arial"/>
                          <a:sym typeface="Arial"/>
                        </a:rPr>
                        <a:t>1</a:t>
                      </a:r>
                      <a:endParaRPr sz="1400" u="none" strike="noStrike" cap="none">
                        <a:solidFill>
                          <a:schemeClr val="accent4">
                            <a:lumMod val="10000"/>
                          </a:schemeClr>
                        </a:solidFill>
                      </a:endParaRPr>
                    </a:p>
                  </a:txBody>
                  <a:tcPr marL="91413" marR="91413" marT="91231" marB="91231" anchor="ctr">
                    <a:lnL w="12700" cap="flat" cmpd="sng">
                      <a:solidFill>
                        <a:srgbClr val="008080"/>
                      </a:solidFill>
                      <a:prstDash val="solid"/>
                      <a:round/>
                      <a:headEnd type="none" w="sm" len="sm"/>
                      <a:tailEnd type="none" w="sm" len="sm"/>
                    </a:lnL>
                    <a:lnR w="12700" cap="flat" cmpd="sng">
                      <a:solidFill>
                        <a:srgbClr val="008080"/>
                      </a:solidFill>
                      <a:prstDash val="solid"/>
                      <a:round/>
                      <a:headEnd type="none" w="sm" len="sm"/>
                      <a:tailEnd type="none" w="sm" len="sm"/>
                    </a:lnR>
                    <a:lnT w="12700" cap="flat" cmpd="sng">
                      <a:solidFill>
                        <a:srgbClr val="008080"/>
                      </a:solidFill>
                      <a:prstDash val="solid"/>
                      <a:round/>
                      <a:headEnd type="none" w="sm" len="sm"/>
                      <a:tailEnd type="none" w="sm" len="sm"/>
                    </a:lnT>
                    <a:lnB w="12700" cap="flat" cmpd="sng">
                      <a:solidFill>
                        <a:srgbClr val="008080"/>
                      </a:solidFill>
                      <a:prstDash val="solid"/>
                      <a:round/>
                      <a:headEnd type="none" w="sm" len="sm"/>
                      <a:tailEnd type="none" w="sm" len="sm"/>
                    </a:lnB>
                    <a:solidFill>
                      <a:srgbClr val="A6DBAB"/>
                    </a:solidFill>
                  </a:tcPr>
                </a:tc>
                <a:tc>
                  <a:txBody>
                    <a:bodyPr/>
                    <a:lstStyle/>
                    <a:p>
                      <a:pPr marL="0" marR="0" lvl="0" indent="0" algn="ctr" rtl="0">
                        <a:lnSpc>
                          <a:spcPct val="100000"/>
                        </a:lnSpc>
                        <a:spcBef>
                          <a:spcPts val="0"/>
                        </a:spcBef>
                        <a:spcAft>
                          <a:spcPts val="0"/>
                        </a:spcAft>
                        <a:buClr>
                          <a:srgbClr val="000000"/>
                        </a:buClr>
                        <a:buSzPts val="2800"/>
                        <a:buFont typeface="Arial"/>
                        <a:buNone/>
                      </a:pPr>
                      <a:r>
                        <a:rPr lang="en-US" sz="2800" b="0" i="0" u="none" strike="noStrike" cap="none">
                          <a:solidFill>
                            <a:schemeClr val="accent4">
                              <a:lumMod val="10000"/>
                            </a:schemeClr>
                          </a:solidFill>
                          <a:latin typeface="Arial"/>
                          <a:cs typeface="Arial"/>
                          <a:sym typeface="Arial"/>
                        </a:rPr>
                        <a:t>1</a:t>
                      </a:r>
                      <a:endParaRPr sz="1400" u="none" strike="noStrike" cap="none">
                        <a:solidFill>
                          <a:schemeClr val="accent4">
                            <a:lumMod val="10000"/>
                          </a:schemeClr>
                        </a:solidFill>
                      </a:endParaRPr>
                    </a:p>
                  </a:txBody>
                  <a:tcPr marL="91413" marR="91413" marT="91231" marB="91231" anchor="ctr">
                    <a:lnL w="12700" cap="flat" cmpd="sng">
                      <a:solidFill>
                        <a:srgbClr val="008080"/>
                      </a:solidFill>
                      <a:prstDash val="solid"/>
                      <a:round/>
                      <a:headEnd type="none" w="sm" len="sm"/>
                      <a:tailEnd type="none" w="sm" len="sm"/>
                    </a:lnL>
                    <a:lnR w="12700" cap="flat" cmpd="sng">
                      <a:solidFill>
                        <a:srgbClr val="008080"/>
                      </a:solidFill>
                      <a:prstDash val="solid"/>
                      <a:round/>
                      <a:headEnd type="none" w="sm" len="sm"/>
                      <a:tailEnd type="none" w="sm" len="sm"/>
                    </a:lnR>
                    <a:lnT w="12700" cap="flat" cmpd="sng">
                      <a:solidFill>
                        <a:srgbClr val="008080"/>
                      </a:solidFill>
                      <a:prstDash val="solid"/>
                      <a:round/>
                      <a:headEnd type="none" w="sm" len="sm"/>
                      <a:tailEnd type="none" w="sm" len="sm"/>
                    </a:lnT>
                    <a:lnB w="12700" cap="flat" cmpd="sng">
                      <a:solidFill>
                        <a:srgbClr val="008080"/>
                      </a:solidFill>
                      <a:prstDash val="solid"/>
                      <a:round/>
                      <a:headEnd type="none" w="sm" len="sm"/>
                      <a:tailEnd type="none" w="sm" len="sm"/>
                    </a:lnB>
                    <a:solidFill>
                      <a:srgbClr val="A6DBAB"/>
                    </a:solidFill>
                  </a:tcPr>
                </a:tc>
                <a:extLst>
                  <a:ext uri="{0D108BD9-81ED-4DB2-BD59-A6C34878D82A}">
                    <a16:rowId xmlns:a16="http://schemas.microsoft.com/office/drawing/2014/main" val="10005"/>
                  </a:ext>
                </a:extLst>
              </a:tr>
            </a:tbl>
          </a:graphicData>
        </a:graphic>
      </p:graphicFrame>
    </p:spTree>
    <p:extLst>
      <p:ext uri="{BB962C8B-B14F-4D97-AF65-F5344CB8AC3E}">
        <p14:creationId xmlns:p14="http://schemas.microsoft.com/office/powerpoint/2010/main" val="345287918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Google Shape;91;p10">
            <a:extLst>
              <a:ext uri="{FF2B5EF4-FFF2-40B4-BE49-F238E27FC236}">
                <a16:creationId xmlns:a16="http://schemas.microsoft.com/office/drawing/2014/main" id="{4909EC62-343E-1BF7-CFD6-4B1ED9BB513D}"/>
              </a:ext>
            </a:extLst>
          </p:cNvPr>
          <p:cNvSpPr txBox="1">
            <a:spLocks noGrp="1" noChangeArrowheads="1"/>
          </p:cNvSpPr>
          <p:nvPr>
            <p:ph type="title" idx="4294967295"/>
          </p:nvPr>
        </p:nvSpPr>
        <p:spPr>
          <a:xfrm>
            <a:off x="406400" y="373063"/>
            <a:ext cx="8229600" cy="1038225"/>
          </a:xfrm>
        </p:spPr>
        <p:txBody>
          <a:bodyPr/>
          <a:lstStyle/>
          <a:p>
            <a:pPr eaLnBrk="1" hangingPunct="1">
              <a:lnSpc>
                <a:spcPct val="85000"/>
              </a:lnSpc>
              <a:buSzPts val="3600"/>
            </a:pPr>
            <a:r>
              <a:rPr lang="en-US" altLang="en-US" sz="3200" b="1">
                <a:latin typeface="Arial" panose="020B0604020202020204" pitchFamily="34" charset="0"/>
                <a:cs typeface="Arial" panose="020B0604020202020204" pitchFamily="34" charset="0"/>
              </a:rPr>
              <a:t>H-IUD Use by Postpartum Women </a:t>
            </a:r>
          </a:p>
        </p:txBody>
      </p:sp>
      <p:sp>
        <p:nvSpPr>
          <p:cNvPr id="22530" name="Google Shape;92;p10">
            <a:extLst>
              <a:ext uri="{FF2B5EF4-FFF2-40B4-BE49-F238E27FC236}">
                <a16:creationId xmlns:a16="http://schemas.microsoft.com/office/drawing/2014/main" id="{1C42F0C8-70BD-2B6F-0D08-B02675505B41}"/>
              </a:ext>
            </a:extLst>
          </p:cNvPr>
          <p:cNvSpPr txBox="1">
            <a:spLocks noGrp="1" noChangeArrowheads="1"/>
          </p:cNvSpPr>
          <p:nvPr>
            <p:ph type="body" idx="4294967295"/>
          </p:nvPr>
        </p:nvSpPr>
        <p:spPr>
          <a:xfrm>
            <a:off x="4997450" y="1704975"/>
            <a:ext cx="3962400" cy="5029200"/>
          </a:xfrm>
        </p:spPr>
        <p:txBody>
          <a:bodyPr/>
          <a:lstStyle/>
          <a:p>
            <a:pPr marL="342900" indent="-342900" eaLnBrk="1" hangingPunct="1">
              <a:buSzPts val="2200"/>
              <a:buFont typeface="Arial" panose="020B0604020202020204" pitchFamily="34" charset="0"/>
              <a:buChar char="•"/>
            </a:pPr>
            <a:r>
              <a:rPr lang="en-US" altLang="en-US" sz="2200"/>
              <a:t>Women less than </a:t>
            </a:r>
            <a:br>
              <a:rPr lang="en-US" altLang="en-US" sz="2200">
                <a:latin typeface="Arial" panose="020B0604020202020204" pitchFamily="34" charset="0"/>
                <a:cs typeface="Arial" panose="020B0604020202020204" pitchFamily="34" charset="0"/>
              </a:rPr>
            </a:br>
            <a:r>
              <a:rPr lang="en-US" altLang="en-US" sz="2200"/>
              <a:t>48 hours postpartum </a:t>
            </a:r>
            <a:br>
              <a:rPr lang="en-US" altLang="en-US" sz="2200">
                <a:latin typeface="Arial" panose="020B0604020202020204" pitchFamily="34" charset="0"/>
                <a:cs typeface="Arial" panose="020B0604020202020204" pitchFamily="34" charset="0"/>
              </a:rPr>
            </a:br>
            <a:r>
              <a:rPr lang="en-US" altLang="en-US" sz="2200"/>
              <a:t>can have H-IUD inserted </a:t>
            </a:r>
            <a:endParaRPr lang="en-US" altLang="en-US" sz="3200">
              <a:latin typeface="Arial" panose="020B0604020202020204" pitchFamily="34" charset="0"/>
              <a:cs typeface="Arial" panose="020B0604020202020204" pitchFamily="34" charset="0"/>
            </a:endParaRPr>
          </a:p>
          <a:p>
            <a:pPr marL="342900" indent="-342900" eaLnBrk="1" hangingPunct="1">
              <a:spcBef>
                <a:spcPts val="600"/>
              </a:spcBef>
              <a:buSzPts val="2200"/>
              <a:buFont typeface="Arial" panose="020B0604020202020204" pitchFamily="34" charset="0"/>
              <a:buChar char="•"/>
            </a:pPr>
            <a:r>
              <a:rPr lang="en-US" altLang="en-US" sz="2200"/>
              <a:t>Women between 48 hours to 4 weeks postpartum generally should not get the IUDs</a:t>
            </a:r>
            <a:endParaRPr lang="en-US" altLang="en-US" sz="3200"/>
          </a:p>
          <a:p>
            <a:pPr marL="342900" indent="-342900" eaLnBrk="1" hangingPunct="1">
              <a:spcBef>
                <a:spcPts val="600"/>
              </a:spcBef>
              <a:buSzPts val="2200"/>
              <a:buFont typeface="Arial" panose="020B0604020202020204" pitchFamily="34" charset="0"/>
              <a:buChar char="•"/>
            </a:pPr>
            <a:r>
              <a:rPr lang="en-US" altLang="en-US" sz="2200"/>
              <a:t>No restrictions starting at 4 weeks postpartum</a:t>
            </a:r>
            <a:endParaRPr lang="en-US" altLang="en-US" sz="3200"/>
          </a:p>
          <a:p>
            <a:pPr marL="342900" indent="-342900" eaLnBrk="1" hangingPunct="1">
              <a:spcBef>
                <a:spcPts val="600"/>
              </a:spcBef>
              <a:buSzPts val="2200"/>
              <a:buFont typeface="Arial" panose="020B0604020202020204" pitchFamily="34" charset="0"/>
              <a:buChar char="•"/>
            </a:pPr>
            <a:r>
              <a:rPr lang="en-US" altLang="en-US" sz="2200"/>
              <a:t>Women with current puerperal sepsis should not have H-IUD inserted</a:t>
            </a:r>
            <a:endParaRPr lang="en-US" altLang="en-US" sz="3200"/>
          </a:p>
        </p:txBody>
      </p:sp>
      <p:sp>
        <p:nvSpPr>
          <p:cNvPr id="22531" name="Google Shape;93;p10">
            <a:extLst>
              <a:ext uri="{FF2B5EF4-FFF2-40B4-BE49-F238E27FC236}">
                <a16:creationId xmlns:a16="http://schemas.microsoft.com/office/drawing/2014/main" id="{336B4F03-077B-1EE0-4975-7FC2C3CD786B}"/>
              </a:ext>
            </a:extLst>
          </p:cNvPr>
          <p:cNvSpPr txBox="1">
            <a:spLocks noChangeArrowheads="1"/>
          </p:cNvSpPr>
          <p:nvPr/>
        </p:nvSpPr>
        <p:spPr bwMode="auto">
          <a:xfrm>
            <a:off x="560388" y="6400800"/>
            <a:ext cx="2197100"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5" tIns="45700" rIns="91425" bIns="45700"/>
          <a:lstStyle>
            <a:lvl1pPr>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eaLnBrk="1" hangingPunct="1">
              <a:lnSpc>
                <a:spcPct val="90000"/>
              </a:lnSpc>
              <a:buSzPts val="1300"/>
            </a:pPr>
            <a:r>
              <a:rPr lang="en-US" altLang="en-US" sz="1300" i="1"/>
              <a:t>Source: WHO, 2015.</a:t>
            </a:r>
            <a:endParaRPr lang="en-US" altLang="en-US"/>
          </a:p>
        </p:txBody>
      </p:sp>
      <p:graphicFrame>
        <p:nvGraphicFramePr>
          <p:cNvPr id="94" name="Google Shape;94;p10">
            <a:extLst>
              <a:ext uri="{FF2B5EF4-FFF2-40B4-BE49-F238E27FC236}">
                <a16:creationId xmlns:a16="http://schemas.microsoft.com/office/drawing/2014/main" id="{9C01199D-0D3B-20F4-6F76-0FC11BAC069E}"/>
              </a:ext>
            </a:extLst>
          </p:cNvPr>
          <p:cNvGraphicFramePr>
            <a:graphicFrameLocks noGrp="1"/>
          </p:cNvGraphicFramePr>
          <p:nvPr/>
        </p:nvGraphicFramePr>
        <p:xfrm>
          <a:off x="560388" y="1525588"/>
          <a:ext cx="4435475" cy="4761061"/>
        </p:xfrm>
        <a:graphic>
          <a:graphicData uri="http://schemas.openxmlformats.org/drawingml/2006/table">
            <a:tbl>
              <a:tblPr/>
              <a:tblGrid>
                <a:gridCol w="2381250">
                  <a:extLst>
                    <a:ext uri="{9D8B030D-6E8A-4147-A177-3AD203B41FA5}">
                      <a16:colId xmlns:a16="http://schemas.microsoft.com/office/drawing/2014/main" val="2088869806"/>
                    </a:ext>
                  </a:extLst>
                </a:gridCol>
                <a:gridCol w="2054225">
                  <a:extLst>
                    <a:ext uri="{9D8B030D-6E8A-4147-A177-3AD203B41FA5}">
                      <a16:colId xmlns:a16="http://schemas.microsoft.com/office/drawing/2014/main" val="1615164418"/>
                    </a:ext>
                  </a:extLst>
                </a:gridCol>
              </a:tblGrid>
              <a:tr h="442913">
                <a:tc gridSpan="2">
                  <a:txBody>
                    <a:bodyPr/>
                    <a:lstStyle>
                      <a:lvl1pPr>
                        <a:buClr>
                          <a:srgbClr val="000000"/>
                        </a:buClr>
                        <a:buFont typeface="Arial" panose="020B0604020202020204" pitchFamily="34" charset="0"/>
                        <a:defRPr sz="1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buClr>
                          <a:srgbClr val="000000"/>
                        </a:buClr>
                        <a:buFont typeface="Arial" panose="020B0604020202020204" pitchFamily="34" charset="0"/>
                        <a:defRPr sz="1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buClr>
                          <a:srgbClr val="000000"/>
                        </a:buClr>
                        <a:buFont typeface="Arial" panose="020B0604020202020204" pitchFamily="34" charset="0"/>
                        <a:defRPr sz="1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buClr>
                          <a:srgbClr val="000000"/>
                        </a:buClr>
                        <a:buFont typeface="Arial" panose="020B0604020202020204" pitchFamily="34" charset="0"/>
                        <a:defRPr sz="1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buClr>
                          <a:srgbClr val="000000"/>
                        </a:buClr>
                        <a:buFont typeface="Arial" panose="020B0604020202020204" pitchFamily="34" charset="0"/>
                        <a:defRPr sz="1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ct val="0"/>
                        </a:spcBef>
                        <a:spcAft>
                          <a:spcPct val="0"/>
                        </a:spcAft>
                        <a:buClr>
                          <a:srgbClr val="000000"/>
                        </a:buClr>
                        <a:buFont typeface="Arial" panose="020B0604020202020204" pitchFamily="34" charset="0"/>
                        <a:defRPr sz="1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ct val="0"/>
                        </a:spcBef>
                        <a:spcAft>
                          <a:spcPct val="0"/>
                        </a:spcAft>
                        <a:buClr>
                          <a:srgbClr val="000000"/>
                        </a:buClr>
                        <a:buFont typeface="Arial" panose="020B0604020202020204" pitchFamily="34" charset="0"/>
                        <a:defRPr sz="1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ct val="0"/>
                        </a:spcBef>
                        <a:spcAft>
                          <a:spcPct val="0"/>
                        </a:spcAft>
                        <a:buClr>
                          <a:srgbClr val="000000"/>
                        </a:buClr>
                        <a:buFont typeface="Arial" panose="020B0604020202020204" pitchFamily="34" charset="0"/>
                        <a:defRPr sz="1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ct val="0"/>
                        </a:spcBef>
                        <a:spcAft>
                          <a:spcPct val="0"/>
                        </a:spcAft>
                        <a:buClr>
                          <a:srgbClr val="000000"/>
                        </a:buClr>
                        <a:buFont typeface="Arial" panose="020B0604020202020204" pitchFamily="34" charset="0"/>
                        <a:defRPr sz="1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marL="0" marR="0" lvl="0" indent="0" algn="ctr" defTabSz="914400" rtl="0" eaLnBrk="1" fontAlgn="base" latinLnBrk="0" hangingPunct="1">
                        <a:lnSpc>
                          <a:spcPct val="100000"/>
                        </a:lnSpc>
                        <a:spcBef>
                          <a:spcPct val="0"/>
                        </a:spcBef>
                        <a:spcAft>
                          <a:spcPct val="0"/>
                        </a:spcAft>
                        <a:buClr>
                          <a:srgbClr val="FFFFFF"/>
                        </a:buClr>
                        <a:buSzPts val="2400"/>
                        <a:buFont typeface="Arial" panose="020B0604020202020204" pitchFamily="34" charset="0"/>
                        <a:buNone/>
                        <a:tabLst/>
                      </a:pPr>
                      <a:r>
                        <a:rPr kumimoji="0" lang="en-US" altLang="en-US" sz="2400" b="1" i="0" u="none" strike="noStrike" cap="none" normalizeH="0" baseline="0">
                          <a:ln>
                            <a:noFill/>
                          </a:ln>
                          <a:solidFill>
                            <a:srgbClr val="FFFFFF"/>
                          </a:solidFill>
                          <a:effectLst/>
                          <a:latin typeface="Arial" panose="020B0604020202020204" pitchFamily="34" charset="0"/>
                          <a:cs typeface="Arial" panose="020B0604020202020204" pitchFamily="34" charset="0"/>
                          <a:sym typeface="Arial" panose="020B0604020202020204" pitchFamily="34" charset="0"/>
                        </a:rPr>
                        <a:t>WHO Eligibility Criteria</a:t>
                      </a:r>
                      <a:endParaRPr kumimoji="0" lang="en-US" altLang="en-US" sz="1400" b="0" i="0" u="none" strike="noStrike" cap="none" normalizeH="0" baseline="0">
                        <a:ln>
                          <a:noFill/>
                        </a:ln>
                        <a:solidFill>
                          <a:srgbClr val="000000"/>
                        </a:solidFill>
                        <a:effectLst/>
                        <a:latin typeface="Arial" panose="020B0604020202020204" pitchFamily="34" charset="0"/>
                        <a:cs typeface="Arial" panose="020B0604020202020204" pitchFamily="34" charset="0"/>
                        <a:sym typeface="Arial" panose="020B0604020202020204" pitchFamily="34" charset="0"/>
                      </a:endParaRPr>
                    </a:p>
                  </a:txBody>
                  <a:tcPr marL="91450" marR="91450" marT="45700" marB="45700" anchor="ctr" horzOverflow="overflow">
                    <a:lnL w="12700" cap="flat" cmpd="sng" algn="ctr">
                      <a:solidFill>
                        <a:srgbClr val="008080"/>
                      </a:solidFill>
                      <a:prstDash val="solid"/>
                      <a:round/>
                      <a:headEnd type="none" w="sm" len="sm"/>
                      <a:tailEnd type="none" w="sm" len="sm"/>
                    </a:lnL>
                    <a:lnR w="12700" cap="flat" cmpd="sng" algn="ctr">
                      <a:solidFill>
                        <a:srgbClr val="008080"/>
                      </a:solidFill>
                      <a:prstDash val="solid"/>
                      <a:round/>
                      <a:headEnd type="none" w="sm" len="sm"/>
                      <a:tailEnd type="none" w="sm" len="sm"/>
                    </a:lnR>
                    <a:lnT w="12700" cap="flat" cmpd="sng" algn="ctr">
                      <a:solidFill>
                        <a:srgbClr val="008080"/>
                      </a:solidFill>
                      <a:prstDash val="solid"/>
                      <a:round/>
                      <a:headEnd type="none" w="sm" len="sm"/>
                      <a:tailEnd type="none" w="sm" len="sm"/>
                    </a:lnT>
                    <a:lnB w="12700" cap="flat" cmpd="sng" algn="ctr">
                      <a:solidFill>
                        <a:srgbClr val="008080"/>
                      </a:solidFill>
                      <a:prstDash val="solid"/>
                      <a:round/>
                      <a:headEnd type="none" w="sm" len="sm"/>
                      <a:tailEnd type="none" w="sm" len="sm"/>
                    </a:lnB>
                    <a:lnTlToBr>
                      <a:noFill/>
                    </a:lnTlToBr>
                    <a:lnBlToTr>
                      <a:noFill/>
                    </a:lnBlToTr>
                    <a:solidFill>
                      <a:srgbClr val="008080"/>
                    </a:solidFill>
                  </a:tcPr>
                </a:tc>
                <a:tc hMerge="1">
                  <a:txBody>
                    <a:bodyPr/>
                    <a:lstStyle/>
                    <a:p>
                      <a:endParaRPr lang="en-US"/>
                    </a:p>
                  </a:txBody>
                  <a:tcPr/>
                </a:tc>
                <a:extLst>
                  <a:ext uri="{0D108BD9-81ED-4DB2-BD59-A6C34878D82A}">
                    <a16:rowId xmlns:a16="http://schemas.microsoft.com/office/drawing/2014/main" val="443506754"/>
                  </a:ext>
                </a:extLst>
              </a:tr>
              <a:tr h="679450">
                <a:tc>
                  <a:txBody>
                    <a:bodyPr/>
                    <a:lstStyle>
                      <a:lvl1pPr>
                        <a:buClr>
                          <a:srgbClr val="000000"/>
                        </a:buClr>
                        <a:buFont typeface="Arial" panose="020B0604020202020204" pitchFamily="34" charset="0"/>
                        <a:defRPr sz="1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buClr>
                          <a:srgbClr val="000000"/>
                        </a:buClr>
                        <a:buFont typeface="Arial" panose="020B0604020202020204" pitchFamily="34" charset="0"/>
                        <a:defRPr sz="1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buClr>
                          <a:srgbClr val="000000"/>
                        </a:buClr>
                        <a:buFont typeface="Arial" panose="020B0604020202020204" pitchFamily="34" charset="0"/>
                        <a:defRPr sz="1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buClr>
                          <a:srgbClr val="000000"/>
                        </a:buClr>
                        <a:buFont typeface="Arial" panose="020B0604020202020204" pitchFamily="34" charset="0"/>
                        <a:defRPr sz="1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buClr>
                          <a:srgbClr val="000000"/>
                        </a:buClr>
                        <a:buFont typeface="Arial" panose="020B0604020202020204" pitchFamily="34" charset="0"/>
                        <a:defRPr sz="1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ct val="0"/>
                        </a:spcBef>
                        <a:spcAft>
                          <a:spcPct val="0"/>
                        </a:spcAft>
                        <a:buClr>
                          <a:srgbClr val="000000"/>
                        </a:buClr>
                        <a:buFont typeface="Arial" panose="020B0604020202020204" pitchFamily="34" charset="0"/>
                        <a:defRPr sz="1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ct val="0"/>
                        </a:spcBef>
                        <a:spcAft>
                          <a:spcPct val="0"/>
                        </a:spcAft>
                        <a:buClr>
                          <a:srgbClr val="000000"/>
                        </a:buClr>
                        <a:buFont typeface="Arial" panose="020B0604020202020204" pitchFamily="34" charset="0"/>
                        <a:defRPr sz="1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ct val="0"/>
                        </a:spcBef>
                        <a:spcAft>
                          <a:spcPct val="0"/>
                        </a:spcAft>
                        <a:buClr>
                          <a:srgbClr val="000000"/>
                        </a:buClr>
                        <a:buFont typeface="Arial" panose="020B0604020202020204" pitchFamily="34" charset="0"/>
                        <a:defRPr sz="1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ct val="0"/>
                        </a:spcBef>
                        <a:spcAft>
                          <a:spcPct val="0"/>
                        </a:spcAft>
                        <a:buClr>
                          <a:srgbClr val="000000"/>
                        </a:buClr>
                        <a:buFont typeface="Arial" panose="020B0604020202020204" pitchFamily="34" charset="0"/>
                        <a:defRPr sz="1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marL="0" marR="0" lvl="0" indent="0" algn="ctr" defTabSz="914400" rtl="0" eaLnBrk="1" fontAlgn="base" latinLnBrk="0" hangingPunct="1">
                        <a:lnSpc>
                          <a:spcPct val="100000"/>
                        </a:lnSpc>
                        <a:spcBef>
                          <a:spcPct val="0"/>
                        </a:spcBef>
                        <a:spcAft>
                          <a:spcPct val="0"/>
                        </a:spcAft>
                        <a:buClr>
                          <a:srgbClr val="000000"/>
                        </a:buClr>
                        <a:buSzPts val="2000"/>
                        <a:buFont typeface="Arial" panose="020B0604020202020204" pitchFamily="34" charset="0"/>
                        <a:buNone/>
                        <a:tabLst/>
                      </a:pPr>
                      <a:r>
                        <a:rPr kumimoji="0" lang="en-US" altLang="en-US" sz="2000" b="1" i="0" u="none" strike="noStrike" cap="none" normalizeH="0" baseline="0">
                          <a:ln>
                            <a:noFill/>
                          </a:ln>
                          <a:solidFill>
                            <a:srgbClr val="000000"/>
                          </a:solidFill>
                          <a:effectLst/>
                          <a:latin typeface="Arial" panose="020B0604020202020204" pitchFamily="34" charset="0"/>
                          <a:cs typeface="Arial" panose="020B0604020202020204" pitchFamily="34" charset="0"/>
                          <a:sym typeface="Arial" panose="020B0604020202020204" pitchFamily="34" charset="0"/>
                        </a:rPr>
                        <a:t>Characteristic/</a:t>
                      </a:r>
                      <a:br>
                        <a:rPr kumimoji="0" lang="en-US" altLang="en-US" sz="2000" b="1" i="0" u="none" strike="noStrike" cap="none" normalizeH="0" baseline="0">
                          <a:ln>
                            <a:noFill/>
                          </a:ln>
                          <a:solidFill>
                            <a:srgbClr val="000000"/>
                          </a:solidFill>
                          <a:effectLst/>
                          <a:latin typeface="Arial" panose="020B0604020202020204" pitchFamily="34" charset="0"/>
                          <a:cs typeface="Arial" panose="020B0604020202020204" pitchFamily="34" charset="0"/>
                          <a:sym typeface="Arial" panose="020B0604020202020204" pitchFamily="34" charset="0"/>
                        </a:rPr>
                      </a:br>
                      <a:r>
                        <a:rPr kumimoji="0" lang="en-US" altLang="en-US" sz="2000" b="1" i="0" u="none" strike="noStrike" cap="none" normalizeH="0" baseline="0">
                          <a:ln>
                            <a:noFill/>
                          </a:ln>
                          <a:solidFill>
                            <a:srgbClr val="000000"/>
                          </a:solidFill>
                          <a:effectLst/>
                          <a:latin typeface="Arial" panose="020B0604020202020204" pitchFamily="34" charset="0"/>
                          <a:cs typeface="Arial" panose="020B0604020202020204" pitchFamily="34" charset="0"/>
                          <a:sym typeface="Arial" panose="020B0604020202020204" pitchFamily="34" charset="0"/>
                        </a:rPr>
                        <a:t>Condition</a:t>
                      </a:r>
                      <a:endParaRPr kumimoji="0" lang="en-US" altLang="en-US" sz="1400" b="0" i="0" u="none" strike="noStrike" cap="none" normalizeH="0" baseline="0">
                        <a:ln>
                          <a:noFill/>
                        </a:ln>
                        <a:solidFill>
                          <a:srgbClr val="000000"/>
                        </a:solidFill>
                        <a:effectLst/>
                        <a:latin typeface="Arial" panose="020B0604020202020204" pitchFamily="34" charset="0"/>
                        <a:cs typeface="Arial" panose="020B0604020202020204" pitchFamily="34" charset="0"/>
                        <a:sym typeface="Arial" panose="020B0604020202020204" pitchFamily="34" charset="0"/>
                      </a:endParaRPr>
                    </a:p>
                  </a:txBody>
                  <a:tcPr marL="91450" marR="91450" marT="45700" marB="45700" anchor="ctr" horzOverflow="overflow">
                    <a:lnL w="12700" cap="flat" cmpd="sng" algn="ctr">
                      <a:solidFill>
                        <a:srgbClr val="008080"/>
                      </a:solidFill>
                      <a:prstDash val="solid"/>
                      <a:round/>
                      <a:headEnd type="none" w="sm" len="sm"/>
                      <a:tailEnd type="none" w="sm" len="sm"/>
                    </a:lnL>
                    <a:lnR w="12700" cap="flat" cmpd="sng" algn="ctr">
                      <a:solidFill>
                        <a:srgbClr val="008080"/>
                      </a:solidFill>
                      <a:prstDash val="solid"/>
                      <a:round/>
                      <a:headEnd type="none" w="sm" len="sm"/>
                      <a:tailEnd type="none" w="sm" len="sm"/>
                    </a:lnR>
                    <a:lnT w="12700" cap="flat" cmpd="sng" algn="ctr">
                      <a:solidFill>
                        <a:srgbClr val="008080"/>
                      </a:solidFill>
                      <a:prstDash val="solid"/>
                      <a:round/>
                      <a:headEnd type="none" w="sm" len="sm"/>
                      <a:tailEnd type="none" w="sm" len="sm"/>
                    </a:lnT>
                    <a:lnB w="12700" cap="flat" cmpd="sng" algn="ctr">
                      <a:solidFill>
                        <a:srgbClr val="008080"/>
                      </a:solidFill>
                      <a:prstDash val="solid"/>
                      <a:round/>
                      <a:headEnd type="none" w="sm" len="sm"/>
                      <a:tailEnd type="none" w="sm" len="sm"/>
                    </a:lnB>
                    <a:lnTlToBr>
                      <a:noFill/>
                    </a:lnTlToBr>
                    <a:lnBlToTr>
                      <a:noFill/>
                    </a:lnBlToTr>
                    <a:solidFill>
                      <a:srgbClr val="EAEAEA"/>
                    </a:solidFill>
                  </a:tcPr>
                </a:tc>
                <a:tc>
                  <a:txBody>
                    <a:bodyPr/>
                    <a:lstStyle>
                      <a:lvl1pPr>
                        <a:buClr>
                          <a:srgbClr val="000000"/>
                        </a:buClr>
                        <a:buFont typeface="Arial" panose="020B0604020202020204" pitchFamily="34" charset="0"/>
                        <a:defRPr sz="1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buClr>
                          <a:srgbClr val="000000"/>
                        </a:buClr>
                        <a:buFont typeface="Arial" panose="020B0604020202020204" pitchFamily="34" charset="0"/>
                        <a:defRPr sz="1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buClr>
                          <a:srgbClr val="000000"/>
                        </a:buClr>
                        <a:buFont typeface="Arial" panose="020B0604020202020204" pitchFamily="34" charset="0"/>
                        <a:defRPr sz="1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buClr>
                          <a:srgbClr val="000000"/>
                        </a:buClr>
                        <a:buFont typeface="Arial" panose="020B0604020202020204" pitchFamily="34" charset="0"/>
                        <a:defRPr sz="1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buClr>
                          <a:srgbClr val="000000"/>
                        </a:buClr>
                        <a:buFont typeface="Arial" panose="020B0604020202020204" pitchFamily="34" charset="0"/>
                        <a:defRPr sz="1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ct val="0"/>
                        </a:spcBef>
                        <a:spcAft>
                          <a:spcPct val="0"/>
                        </a:spcAft>
                        <a:buClr>
                          <a:srgbClr val="000000"/>
                        </a:buClr>
                        <a:buFont typeface="Arial" panose="020B0604020202020204" pitchFamily="34" charset="0"/>
                        <a:defRPr sz="1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ct val="0"/>
                        </a:spcBef>
                        <a:spcAft>
                          <a:spcPct val="0"/>
                        </a:spcAft>
                        <a:buClr>
                          <a:srgbClr val="000000"/>
                        </a:buClr>
                        <a:buFont typeface="Arial" panose="020B0604020202020204" pitchFamily="34" charset="0"/>
                        <a:defRPr sz="1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ct val="0"/>
                        </a:spcBef>
                        <a:spcAft>
                          <a:spcPct val="0"/>
                        </a:spcAft>
                        <a:buClr>
                          <a:srgbClr val="000000"/>
                        </a:buClr>
                        <a:buFont typeface="Arial" panose="020B0604020202020204" pitchFamily="34" charset="0"/>
                        <a:defRPr sz="1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ct val="0"/>
                        </a:spcBef>
                        <a:spcAft>
                          <a:spcPct val="0"/>
                        </a:spcAft>
                        <a:buClr>
                          <a:srgbClr val="000000"/>
                        </a:buClr>
                        <a:buFont typeface="Arial" panose="020B0604020202020204" pitchFamily="34" charset="0"/>
                        <a:defRPr sz="1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marL="0" marR="0" lvl="0" indent="0" algn="ctr" defTabSz="914400" rtl="0" eaLnBrk="1" fontAlgn="base" latinLnBrk="0" hangingPunct="1">
                        <a:lnSpc>
                          <a:spcPct val="100000"/>
                        </a:lnSpc>
                        <a:spcBef>
                          <a:spcPct val="0"/>
                        </a:spcBef>
                        <a:spcAft>
                          <a:spcPct val="0"/>
                        </a:spcAft>
                        <a:buClr>
                          <a:srgbClr val="000000"/>
                        </a:buClr>
                        <a:buSzPts val="2000"/>
                        <a:buFont typeface="Arial" panose="020B0604020202020204" pitchFamily="34" charset="0"/>
                        <a:buNone/>
                        <a:tabLst/>
                      </a:pPr>
                      <a:r>
                        <a:rPr kumimoji="0" lang="en-US" altLang="en-US" sz="2000" b="1" i="0" u="none" strike="noStrike" cap="none" normalizeH="0" baseline="0">
                          <a:ln>
                            <a:noFill/>
                          </a:ln>
                          <a:solidFill>
                            <a:srgbClr val="000000"/>
                          </a:solidFill>
                          <a:effectLst/>
                          <a:latin typeface="Arial" panose="020B0604020202020204" pitchFamily="34" charset="0"/>
                          <a:cs typeface="Arial" panose="020B0604020202020204" pitchFamily="34" charset="0"/>
                          <a:sym typeface="Arial" panose="020B0604020202020204" pitchFamily="34" charset="0"/>
                        </a:rPr>
                        <a:t>Category</a:t>
                      </a:r>
                      <a:endParaRPr kumimoji="0" lang="en-US" altLang="en-US" sz="1400" b="0" i="0" u="none" strike="noStrike" cap="none" normalizeH="0" baseline="0">
                        <a:ln>
                          <a:noFill/>
                        </a:ln>
                        <a:solidFill>
                          <a:srgbClr val="000000"/>
                        </a:solidFill>
                        <a:effectLst/>
                        <a:latin typeface="Arial" panose="020B0604020202020204" pitchFamily="34" charset="0"/>
                        <a:cs typeface="Arial" panose="020B0604020202020204" pitchFamily="34" charset="0"/>
                        <a:sym typeface="Arial" panose="020B0604020202020204" pitchFamily="34" charset="0"/>
                      </a:endParaRPr>
                    </a:p>
                  </a:txBody>
                  <a:tcPr marL="91450" marR="91450" marT="45700" marB="45700" anchor="ctr" horzOverflow="overflow">
                    <a:lnL w="12700" cap="flat" cmpd="sng" algn="ctr">
                      <a:solidFill>
                        <a:srgbClr val="008080"/>
                      </a:solidFill>
                      <a:prstDash val="solid"/>
                      <a:round/>
                      <a:headEnd type="none" w="sm" len="sm"/>
                      <a:tailEnd type="none" w="sm" len="sm"/>
                    </a:lnL>
                    <a:lnR w="12700" cap="flat" cmpd="sng" algn="ctr">
                      <a:solidFill>
                        <a:srgbClr val="008080"/>
                      </a:solidFill>
                      <a:prstDash val="solid"/>
                      <a:round/>
                      <a:headEnd type="none" w="sm" len="sm"/>
                      <a:tailEnd type="none" w="sm" len="sm"/>
                    </a:lnR>
                    <a:lnT w="12700" cap="flat" cmpd="sng" algn="ctr">
                      <a:solidFill>
                        <a:srgbClr val="008080"/>
                      </a:solidFill>
                      <a:prstDash val="solid"/>
                      <a:round/>
                      <a:headEnd type="none" w="sm" len="sm"/>
                      <a:tailEnd type="none" w="sm" len="sm"/>
                    </a:lnT>
                    <a:lnB w="12700" cap="flat" cmpd="sng" algn="ctr">
                      <a:solidFill>
                        <a:srgbClr val="008080"/>
                      </a:solidFill>
                      <a:prstDash val="solid"/>
                      <a:round/>
                      <a:headEnd type="none" w="sm" len="sm"/>
                      <a:tailEnd type="none" w="sm" len="sm"/>
                    </a:lnB>
                    <a:lnTlToBr>
                      <a:noFill/>
                    </a:lnTlToBr>
                    <a:lnBlToTr>
                      <a:noFill/>
                    </a:lnBlToTr>
                    <a:solidFill>
                      <a:srgbClr val="EAEAEA"/>
                    </a:solidFill>
                  </a:tcPr>
                </a:tc>
                <a:extLst>
                  <a:ext uri="{0D108BD9-81ED-4DB2-BD59-A6C34878D82A}">
                    <a16:rowId xmlns:a16="http://schemas.microsoft.com/office/drawing/2014/main" val="2890273305"/>
                  </a:ext>
                </a:extLst>
              </a:tr>
              <a:tr h="768350">
                <a:tc>
                  <a:txBody>
                    <a:bodyPr/>
                    <a:lstStyle>
                      <a:lvl1pPr>
                        <a:buClr>
                          <a:srgbClr val="000000"/>
                        </a:buClr>
                        <a:buFont typeface="Arial" panose="020B0604020202020204" pitchFamily="34" charset="0"/>
                        <a:defRPr sz="1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buClr>
                          <a:srgbClr val="000000"/>
                        </a:buClr>
                        <a:buFont typeface="Arial" panose="020B0604020202020204" pitchFamily="34" charset="0"/>
                        <a:defRPr sz="1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buClr>
                          <a:srgbClr val="000000"/>
                        </a:buClr>
                        <a:buFont typeface="Arial" panose="020B0604020202020204" pitchFamily="34" charset="0"/>
                        <a:defRPr sz="1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buClr>
                          <a:srgbClr val="000000"/>
                        </a:buClr>
                        <a:buFont typeface="Arial" panose="020B0604020202020204" pitchFamily="34" charset="0"/>
                        <a:defRPr sz="1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buClr>
                          <a:srgbClr val="000000"/>
                        </a:buClr>
                        <a:buFont typeface="Arial" panose="020B0604020202020204" pitchFamily="34" charset="0"/>
                        <a:defRPr sz="1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ct val="0"/>
                        </a:spcBef>
                        <a:spcAft>
                          <a:spcPct val="0"/>
                        </a:spcAft>
                        <a:buClr>
                          <a:srgbClr val="000000"/>
                        </a:buClr>
                        <a:buFont typeface="Arial" panose="020B0604020202020204" pitchFamily="34" charset="0"/>
                        <a:defRPr sz="1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ct val="0"/>
                        </a:spcBef>
                        <a:spcAft>
                          <a:spcPct val="0"/>
                        </a:spcAft>
                        <a:buClr>
                          <a:srgbClr val="000000"/>
                        </a:buClr>
                        <a:buFont typeface="Arial" panose="020B0604020202020204" pitchFamily="34" charset="0"/>
                        <a:defRPr sz="1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ct val="0"/>
                        </a:spcBef>
                        <a:spcAft>
                          <a:spcPct val="0"/>
                        </a:spcAft>
                        <a:buClr>
                          <a:srgbClr val="000000"/>
                        </a:buClr>
                        <a:buFont typeface="Arial" panose="020B0604020202020204" pitchFamily="34" charset="0"/>
                        <a:defRPr sz="1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ct val="0"/>
                        </a:spcBef>
                        <a:spcAft>
                          <a:spcPct val="0"/>
                        </a:spcAft>
                        <a:buClr>
                          <a:srgbClr val="000000"/>
                        </a:buClr>
                        <a:buFont typeface="Arial" panose="020B0604020202020204" pitchFamily="34" charset="0"/>
                        <a:defRPr sz="1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
                          <a:srgbClr val="000000"/>
                        </a:buClr>
                        <a:buSzPts val="2400"/>
                        <a:buFont typeface="Arial" panose="020B0604020202020204" pitchFamily="34" charset="0"/>
                        <a:buNone/>
                        <a:tabLst/>
                      </a:pPr>
                      <a:r>
                        <a:rPr kumimoji="0" lang="en-US" altLang="en-US" sz="2000" b="0" i="0" u="none" strike="noStrike" cap="none" normalizeH="0" baseline="0">
                          <a:ln>
                            <a:noFill/>
                          </a:ln>
                          <a:solidFill>
                            <a:srgbClr val="000000"/>
                          </a:solidFill>
                          <a:effectLst/>
                          <a:latin typeface="Arial" panose="020B0604020202020204" pitchFamily="34" charset="0"/>
                          <a:cs typeface="Arial" panose="020B0604020202020204" pitchFamily="34" charset="0"/>
                          <a:sym typeface="Arial" panose="020B0604020202020204" pitchFamily="34" charset="0"/>
                        </a:rPr>
                        <a:t>&lt;48 hours, non-breastfeeding</a:t>
                      </a:r>
                    </a:p>
                  </a:txBody>
                  <a:tcPr marL="91450" marR="91450" marT="91425" marB="91425" anchor="ctr" horzOverflow="overflow">
                    <a:lnL w="12700" cap="flat" cmpd="sng" algn="ctr">
                      <a:solidFill>
                        <a:srgbClr val="008080"/>
                      </a:solidFill>
                      <a:prstDash val="solid"/>
                      <a:round/>
                      <a:headEnd type="none" w="sm" len="sm"/>
                      <a:tailEnd type="none" w="sm" len="sm"/>
                    </a:lnL>
                    <a:lnR w="12700" cap="flat" cmpd="sng" algn="ctr">
                      <a:solidFill>
                        <a:srgbClr val="008080"/>
                      </a:solidFill>
                      <a:prstDash val="solid"/>
                      <a:round/>
                      <a:headEnd type="none" w="sm" len="sm"/>
                      <a:tailEnd type="none" w="sm" len="sm"/>
                    </a:lnR>
                    <a:lnT w="12700" cap="flat" cmpd="sng" algn="ctr">
                      <a:solidFill>
                        <a:srgbClr val="008080"/>
                      </a:solidFill>
                      <a:prstDash val="solid"/>
                      <a:round/>
                      <a:headEnd type="none" w="sm" len="sm"/>
                      <a:tailEnd type="none" w="sm" len="sm"/>
                    </a:lnT>
                    <a:lnB w="12700" cap="flat" cmpd="sng" algn="ctr">
                      <a:solidFill>
                        <a:srgbClr val="008080"/>
                      </a:solidFill>
                      <a:prstDash val="solid"/>
                      <a:round/>
                      <a:headEnd type="none" w="sm" len="sm"/>
                      <a:tailEnd type="none" w="sm" len="sm"/>
                    </a:lnB>
                    <a:lnTlToBr>
                      <a:noFill/>
                    </a:lnTlToBr>
                    <a:lnBlToTr>
                      <a:noFill/>
                    </a:lnBlToTr>
                    <a:noFill/>
                  </a:tcPr>
                </a:tc>
                <a:tc>
                  <a:txBody>
                    <a:bodyPr/>
                    <a:lstStyle>
                      <a:lvl1pPr>
                        <a:buClr>
                          <a:srgbClr val="000000"/>
                        </a:buClr>
                        <a:buFont typeface="Arial" panose="020B0604020202020204" pitchFamily="34" charset="0"/>
                        <a:defRPr sz="1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buClr>
                          <a:srgbClr val="000000"/>
                        </a:buClr>
                        <a:buFont typeface="Arial" panose="020B0604020202020204" pitchFamily="34" charset="0"/>
                        <a:defRPr sz="1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buClr>
                          <a:srgbClr val="000000"/>
                        </a:buClr>
                        <a:buFont typeface="Arial" panose="020B0604020202020204" pitchFamily="34" charset="0"/>
                        <a:defRPr sz="1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buClr>
                          <a:srgbClr val="000000"/>
                        </a:buClr>
                        <a:buFont typeface="Arial" panose="020B0604020202020204" pitchFamily="34" charset="0"/>
                        <a:defRPr sz="1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buClr>
                          <a:srgbClr val="000000"/>
                        </a:buClr>
                        <a:buFont typeface="Arial" panose="020B0604020202020204" pitchFamily="34" charset="0"/>
                        <a:defRPr sz="1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ct val="0"/>
                        </a:spcBef>
                        <a:spcAft>
                          <a:spcPct val="0"/>
                        </a:spcAft>
                        <a:buClr>
                          <a:srgbClr val="000000"/>
                        </a:buClr>
                        <a:buFont typeface="Arial" panose="020B0604020202020204" pitchFamily="34" charset="0"/>
                        <a:defRPr sz="1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ct val="0"/>
                        </a:spcBef>
                        <a:spcAft>
                          <a:spcPct val="0"/>
                        </a:spcAft>
                        <a:buClr>
                          <a:srgbClr val="000000"/>
                        </a:buClr>
                        <a:buFont typeface="Arial" panose="020B0604020202020204" pitchFamily="34" charset="0"/>
                        <a:defRPr sz="1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ct val="0"/>
                        </a:spcBef>
                        <a:spcAft>
                          <a:spcPct val="0"/>
                        </a:spcAft>
                        <a:buClr>
                          <a:srgbClr val="000000"/>
                        </a:buClr>
                        <a:buFont typeface="Arial" panose="020B0604020202020204" pitchFamily="34" charset="0"/>
                        <a:defRPr sz="1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ct val="0"/>
                        </a:spcBef>
                        <a:spcAft>
                          <a:spcPct val="0"/>
                        </a:spcAft>
                        <a:buClr>
                          <a:srgbClr val="000000"/>
                        </a:buClr>
                        <a:buFont typeface="Arial" panose="020B0604020202020204" pitchFamily="34" charset="0"/>
                        <a:defRPr sz="1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marL="0" marR="0" lvl="0" indent="0" algn="ctr" defTabSz="914400" rtl="0" eaLnBrk="1" fontAlgn="base" latinLnBrk="0" hangingPunct="1">
                        <a:lnSpc>
                          <a:spcPct val="100000"/>
                        </a:lnSpc>
                        <a:spcBef>
                          <a:spcPct val="0"/>
                        </a:spcBef>
                        <a:spcAft>
                          <a:spcPct val="0"/>
                        </a:spcAft>
                        <a:buClr>
                          <a:srgbClr val="000000"/>
                        </a:buClr>
                        <a:buSzPts val="2400"/>
                        <a:buFont typeface="Arial" panose="020B0604020202020204" pitchFamily="34" charset="0"/>
                        <a:buNone/>
                        <a:tabLst/>
                      </a:pPr>
                      <a:r>
                        <a:rPr kumimoji="0" lang="en-US" altLang="en-US" sz="2000" b="0" i="0" u="none" strike="noStrike" cap="none" normalizeH="0" baseline="0">
                          <a:ln>
                            <a:noFill/>
                          </a:ln>
                          <a:solidFill>
                            <a:srgbClr val="000000"/>
                          </a:solidFill>
                          <a:effectLst/>
                          <a:latin typeface="Arial" panose="020B0604020202020204" pitchFamily="34" charset="0"/>
                          <a:cs typeface="Arial" panose="020B0604020202020204" pitchFamily="34" charset="0"/>
                          <a:sym typeface="Arial" panose="020B0604020202020204" pitchFamily="34" charset="0"/>
                        </a:rPr>
                        <a:t>1</a:t>
                      </a:r>
                    </a:p>
                  </a:txBody>
                  <a:tcPr marL="91450" marR="91450" marT="91425" marB="91425" anchor="ctr" horzOverflow="overflow">
                    <a:lnL w="12700" cap="flat" cmpd="sng" algn="ctr">
                      <a:solidFill>
                        <a:srgbClr val="008080"/>
                      </a:solidFill>
                      <a:prstDash val="solid"/>
                      <a:round/>
                      <a:headEnd type="none" w="sm" len="sm"/>
                      <a:tailEnd type="none" w="sm" len="sm"/>
                    </a:lnL>
                    <a:lnR w="12700" cap="flat" cmpd="sng" algn="ctr">
                      <a:solidFill>
                        <a:srgbClr val="008080"/>
                      </a:solidFill>
                      <a:prstDash val="solid"/>
                      <a:round/>
                      <a:headEnd type="none" w="sm" len="sm"/>
                      <a:tailEnd type="none" w="sm" len="sm"/>
                    </a:lnR>
                    <a:lnT w="12700" cap="flat" cmpd="sng" algn="ctr">
                      <a:solidFill>
                        <a:srgbClr val="008080"/>
                      </a:solidFill>
                      <a:prstDash val="solid"/>
                      <a:round/>
                      <a:headEnd type="none" w="sm" len="sm"/>
                      <a:tailEnd type="none" w="sm" len="sm"/>
                    </a:lnT>
                    <a:lnB w="12700" cap="flat" cmpd="sng" algn="ctr">
                      <a:solidFill>
                        <a:srgbClr val="008080"/>
                      </a:solidFill>
                      <a:prstDash val="solid"/>
                      <a:round/>
                      <a:headEnd type="none" w="sm" len="sm"/>
                      <a:tailEnd type="none" w="sm" len="sm"/>
                    </a:lnB>
                    <a:lnTlToBr>
                      <a:noFill/>
                    </a:lnTlToBr>
                    <a:lnBlToTr>
                      <a:noFill/>
                    </a:lnBlToTr>
                    <a:solidFill>
                      <a:srgbClr val="92D050"/>
                    </a:solidFill>
                  </a:tcPr>
                </a:tc>
                <a:extLst>
                  <a:ext uri="{0D108BD9-81ED-4DB2-BD59-A6C34878D82A}">
                    <a16:rowId xmlns:a16="http://schemas.microsoft.com/office/drawing/2014/main" val="3326277951"/>
                  </a:ext>
                </a:extLst>
              </a:tr>
              <a:tr h="760413">
                <a:tc>
                  <a:txBody>
                    <a:bodyPr/>
                    <a:lstStyle>
                      <a:lvl1pPr>
                        <a:buClr>
                          <a:srgbClr val="000000"/>
                        </a:buClr>
                        <a:buFont typeface="Arial" panose="020B0604020202020204" pitchFamily="34" charset="0"/>
                        <a:defRPr sz="1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buClr>
                          <a:srgbClr val="000000"/>
                        </a:buClr>
                        <a:buFont typeface="Arial" panose="020B0604020202020204" pitchFamily="34" charset="0"/>
                        <a:defRPr sz="1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buClr>
                          <a:srgbClr val="000000"/>
                        </a:buClr>
                        <a:buFont typeface="Arial" panose="020B0604020202020204" pitchFamily="34" charset="0"/>
                        <a:defRPr sz="1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buClr>
                          <a:srgbClr val="000000"/>
                        </a:buClr>
                        <a:buFont typeface="Arial" panose="020B0604020202020204" pitchFamily="34" charset="0"/>
                        <a:defRPr sz="1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buClr>
                          <a:srgbClr val="000000"/>
                        </a:buClr>
                        <a:buFont typeface="Arial" panose="020B0604020202020204" pitchFamily="34" charset="0"/>
                        <a:defRPr sz="1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ct val="0"/>
                        </a:spcBef>
                        <a:spcAft>
                          <a:spcPct val="0"/>
                        </a:spcAft>
                        <a:buClr>
                          <a:srgbClr val="000000"/>
                        </a:buClr>
                        <a:buFont typeface="Arial" panose="020B0604020202020204" pitchFamily="34" charset="0"/>
                        <a:defRPr sz="1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ct val="0"/>
                        </a:spcBef>
                        <a:spcAft>
                          <a:spcPct val="0"/>
                        </a:spcAft>
                        <a:buClr>
                          <a:srgbClr val="000000"/>
                        </a:buClr>
                        <a:buFont typeface="Arial" panose="020B0604020202020204" pitchFamily="34" charset="0"/>
                        <a:defRPr sz="1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ct val="0"/>
                        </a:spcBef>
                        <a:spcAft>
                          <a:spcPct val="0"/>
                        </a:spcAft>
                        <a:buClr>
                          <a:srgbClr val="000000"/>
                        </a:buClr>
                        <a:buFont typeface="Arial" panose="020B0604020202020204" pitchFamily="34" charset="0"/>
                        <a:defRPr sz="1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ct val="0"/>
                        </a:spcBef>
                        <a:spcAft>
                          <a:spcPct val="0"/>
                        </a:spcAft>
                        <a:buClr>
                          <a:srgbClr val="000000"/>
                        </a:buClr>
                        <a:buFont typeface="Arial" panose="020B0604020202020204" pitchFamily="34" charset="0"/>
                        <a:defRPr sz="1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
                          <a:srgbClr val="000000"/>
                        </a:buClr>
                        <a:buSzPts val="2400"/>
                        <a:buFont typeface="Arial" panose="020B0604020202020204" pitchFamily="34" charset="0"/>
                        <a:buNone/>
                        <a:tabLst/>
                      </a:pPr>
                      <a:r>
                        <a:rPr kumimoji="0" lang="en-US" altLang="en-US" sz="2000" b="0" i="0" u="none" strike="noStrike" cap="none" normalizeH="0" baseline="0">
                          <a:ln>
                            <a:noFill/>
                          </a:ln>
                          <a:solidFill>
                            <a:srgbClr val="000000"/>
                          </a:solidFill>
                          <a:effectLst/>
                          <a:latin typeface="Arial" panose="020B0604020202020204" pitchFamily="34" charset="0"/>
                          <a:cs typeface="Arial" panose="020B0604020202020204" pitchFamily="34" charset="0"/>
                          <a:sym typeface="Arial" panose="020B0604020202020204" pitchFamily="34" charset="0"/>
                        </a:rPr>
                        <a:t>&lt;48 hours, breastfeeding</a:t>
                      </a:r>
                    </a:p>
                  </a:txBody>
                  <a:tcPr marL="91450" marR="91450" marT="91425" marB="91425" anchor="ctr" horzOverflow="overflow">
                    <a:lnL w="12700" cap="flat" cmpd="sng" algn="ctr">
                      <a:solidFill>
                        <a:srgbClr val="008080"/>
                      </a:solidFill>
                      <a:prstDash val="solid"/>
                      <a:round/>
                      <a:headEnd type="none" w="sm" len="sm"/>
                      <a:tailEnd type="none" w="sm" len="sm"/>
                    </a:lnL>
                    <a:lnR w="12700" cap="flat" cmpd="sng" algn="ctr">
                      <a:solidFill>
                        <a:srgbClr val="008080"/>
                      </a:solidFill>
                      <a:prstDash val="solid"/>
                      <a:round/>
                      <a:headEnd type="none" w="sm" len="sm"/>
                      <a:tailEnd type="none" w="sm" len="sm"/>
                    </a:lnR>
                    <a:lnT w="12700" cap="flat" cmpd="sng" algn="ctr">
                      <a:solidFill>
                        <a:srgbClr val="008080"/>
                      </a:solidFill>
                      <a:prstDash val="solid"/>
                      <a:round/>
                      <a:headEnd type="none" w="sm" len="sm"/>
                      <a:tailEnd type="none" w="sm" len="sm"/>
                    </a:lnT>
                    <a:lnB w="12700" cap="flat" cmpd="sng" algn="ctr">
                      <a:solidFill>
                        <a:srgbClr val="008080"/>
                      </a:solidFill>
                      <a:prstDash val="solid"/>
                      <a:round/>
                      <a:headEnd type="none" w="sm" len="sm"/>
                      <a:tailEnd type="none" w="sm" len="sm"/>
                    </a:lnB>
                    <a:lnTlToBr>
                      <a:noFill/>
                    </a:lnTlToBr>
                    <a:lnBlToTr>
                      <a:noFill/>
                    </a:lnBlToTr>
                    <a:noFill/>
                  </a:tcPr>
                </a:tc>
                <a:tc>
                  <a:txBody>
                    <a:bodyPr/>
                    <a:lstStyle>
                      <a:lvl1pPr>
                        <a:buClr>
                          <a:srgbClr val="000000"/>
                        </a:buClr>
                        <a:buFont typeface="Arial" panose="020B0604020202020204" pitchFamily="34" charset="0"/>
                        <a:defRPr sz="1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buClr>
                          <a:srgbClr val="000000"/>
                        </a:buClr>
                        <a:buFont typeface="Arial" panose="020B0604020202020204" pitchFamily="34" charset="0"/>
                        <a:defRPr sz="1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buClr>
                          <a:srgbClr val="000000"/>
                        </a:buClr>
                        <a:buFont typeface="Arial" panose="020B0604020202020204" pitchFamily="34" charset="0"/>
                        <a:defRPr sz="1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buClr>
                          <a:srgbClr val="000000"/>
                        </a:buClr>
                        <a:buFont typeface="Arial" panose="020B0604020202020204" pitchFamily="34" charset="0"/>
                        <a:defRPr sz="1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buClr>
                          <a:srgbClr val="000000"/>
                        </a:buClr>
                        <a:buFont typeface="Arial" panose="020B0604020202020204" pitchFamily="34" charset="0"/>
                        <a:defRPr sz="1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ct val="0"/>
                        </a:spcBef>
                        <a:spcAft>
                          <a:spcPct val="0"/>
                        </a:spcAft>
                        <a:buClr>
                          <a:srgbClr val="000000"/>
                        </a:buClr>
                        <a:buFont typeface="Arial" panose="020B0604020202020204" pitchFamily="34" charset="0"/>
                        <a:defRPr sz="1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ct val="0"/>
                        </a:spcBef>
                        <a:spcAft>
                          <a:spcPct val="0"/>
                        </a:spcAft>
                        <a:buClr>
                          <a:srgbClr val="000000"/>
                        </a:buClr>
                        <a:buFont typeface="Arial" panose="020B0604020202020204" pitchFamily="34" charset="0"/>
                        <a:defRPr sz="1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ct val="0"/>
                        </a:spcBef>
                        <a:spcAft>
                          <a:spcPct val="0"/>
                        </a:spcAft>
                        <a:buClr>
                          <a:srgbClr val="000000"/>
                        </a:buClr>
                        <a:buFont typeface="Arial" panose="020B0604020202020204" pitchFamily="34" charset="0"/>
                        <a:defRPr sz="1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ct val="0"/>
                        </a:spcBef>
                        <a:spcAft>
                          <a:spcPct val="0"/>
                        </a:spcAft>
                        <a:buClr>
                          <a:srgbClr val="000000"/>
                        </a:buClr>
                        <a:buFont typeface="Arial" panose="020B0604020202020204" pitchFamily="34" charset="0"/>
                        <a:defRPr sz="1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marL="0" marR="0" lvl="0" indent="0" algn="ctr" defTabSz="914400" rtl="0" eaLnBrk="1" fontAlgn="base" latinLnBrk="0" hangingPunct="1">
                        <a:lnSpc>
                          <a:spcPct val="100000"/>
                        </a:lnSpc>
                        <a:spcBef>
                          <a:spcPct val="0"/>
                        </a:spcBef>
                        <a:spcAft>
                          <a:spcPct val="0"/>
                        </a:spcAft>
                        <a:buClr>
                          <a:srgbClr val="000000"/>
                        </a:buClr>
                        <a:buSzPts val="2800"/>
                        <a:buFont typeface="Arial" panose="020B0604020202020204" pitchFamily="34" charset="0"/>
                        <a:buNone/>
                        <a:tabLst/>
                      </a:pPr>
                      <a:r>
                        <a:rPr kumimoji="0" lang="en-US" altLang="en-US" sz="2000" b="0" i="0" u="none" strike="noStrike" cap="none" normalizeH="0" baseline="0">
                          <a:ln>
                            <a:noFill/>
                          </a:ln>
                          <a:solidFill>
                            <a:srgbClr val="000000"/>
                          </a:solidFill>
                          <a:effectLst/>
                          <a:latin typeface="Arial" panose="020B0604020202020204" pitchFamily="34" charset="0"/>
                          <a:cs typeface="Arial" panose="020B0604020202020204" pitchFamily="34" charset="0"/>
                          <a:sym typeface="Arial" panose="020B0604020202020204" pitchFamily="34" charset="0"/>
                        </a:rPr>
                        <a:t>2</a:t>
                      </a:r>
                    </a:p>
                  </a:txBody>
                  <a:tcPr marL="91450" marR="91450" marT="91425" marB="91425" anchor="ctr" horzOverflow="overflow">
                    <a:lnL w="12700" cap="flat" cmpd="sng" algn="ctr">
                      <a:solidFill>
                        <a:srgbClr val="008080"/>
                      </a:solidFill>
                      <a:prstDash val="solid"/>
                      <a:round/>
                      <a:headEnd type="none" w="sm" len="sm"/>
                      <a:tailEnd type="none" w="sm" len="sm"/>
                    </a:lnL>
                    <a:lnR w="12700" cap="flat" cmpd="sng" algn="ctr">
                      <a:solidFill>
                        <a:srgbClr val="008080"/>
                      </a:solidFill>
                      <a:prstDash val="solid"/>
                      <a:round/>
                      <a:headEnd type="none" w="sm" len="sm"/>
                      <a:tailEnd type="none" w="sm" len="sm"/>
                    </a:lnR>
                    <a:lnT w="12700" cap="flat" cmpd="sng" algn="ctr">
                      <a:solidFill>
                        <a:srgbClr val="008080"/>
                      </a:solidFill>
                      <a:prstDash val="solid"/>
                      <a:round/>
                      <a:headEnd type="none" w="sm" len="sm"/>
                      <a:tailEnd type="none" w="sm" len="sm"/>
                    </a:lnT>
                    <a:lnB w="12700" cap="flat" cmpd="sng" algn="ctr">
                      <a:solidFill>
                        <a:srgbClr val="008080"/>
                      </a:solidFill>
                      <a:prstDash val="solid"/>
                      <a:round/>
                      <a:headEnd type="none" w="sm" len="sm"/>
                      <a:tailEnd type="none" w="sm" len="sm"/>
                    </a:lnB>
                    <a:lnTlToBr>
                      <a:noFill/>
                    </a:lnTlToBr>
                    <a:lnBlToTr>
                      <a:noFill/>
                    </a:lnBlToTr>
                    <a:solidFill>
                      <a:srgbClr val="A6DBAB"/>
                    </a:solidFill>
                  </a:tcPr>
                </a:tc>
                <a:extLst>
                  <a:ext uri="{0D108BD9-81ED-4DB2-BD59-A6C34878D82A}">
                    <a16:rowId xmlns:a16="http://schemas.microsoft.com/office/drawing/2014/main" val="2641698475"/>
                  </a:ext>
                </a:extLst>
              </a:tr>
              <a:tr h="655638">
                <a:tc>
                  <a:txBody>
                    <a:bodyPr/>
                    <a:lstStyle>
                      <a:lvl1pPr>
                        <a:buClr>
                          <a:srgbClr val="000000"/>
                        </a:buClr>
                        <a:buFont typeface="Arial" panose="020B0604020202020204" pitchFamily="34" charset="0"/>
                        <a:defRPr sz="1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buClr>
                          <a:srgbClr val="000000"/>
                        </a:buClr>
                        <a:buFont typeface="Arial" panose="020B0604020202020204" pitchFamily="34" charset="0"/>
                        <a:defRPr sz="1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buClr>
                          <a:srgbClr val="000000"/>
                        </a:buClr>
                        <a:buFont typeface="Arial" panose="020B0604020202020204" pitchFamily="34" charset="0"/>
                        <a:defRPr sz="1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buClr>
                          <a:srgbClr val="000000"/>
                        </a:buClr>
                        <a:buFont typeface="Arial" panose="020B0604020202020204" pitchFamily="34" charset="0"/>
                        <a:defRPr sz="1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buClr>
                          <a:srgbClr val="000000"/>
                        </a:buClr>
                        <a:buFont typeface="Arial" panose="020B0604020202020204" pitchFamily="34" charset="0"/>
                        <a:defRPr sz="1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ct val="0"/>
                        </a:spcBef>
                        <a:spcAft>
                          <a:spcPct val="0"/>
                        </a:spcAft>
                        <a:buClr>
                          <a:srgbClr val="000000"/>
                        </a:buClr>
                        <a:buFont typeface="Arial" panose="020B0604020202020204" pitchFamily="34" charset="0"/>
                        <a:defRPr sz="1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ct val="0"/>
                        </a:spcBef>
                        <a:spcAft>
                          <a:spcPct val="0"/>
                        </a:spcAft>
                        <a:buClr>
                          <a:srgbClr val="000000"/>
                        </a:buClr>
                        <a:buFont typeface="Arial" panose="020B0604020202020204" pitchFamily="34" charset="0"/>
                        <a:defRPr sz="1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ct val="0"/>
                        </a:spcBef>
                        <a:spcAft>
                          <a:spcPct val="0"/>
                        </a:spcAft>
                        <a:buClr>
                          <a:srgbClr val="000000"/>
                        </a:buClr>
                        <a:buFont typeface="Arial" panose="020B0604020202020204" pitchFamily="34" charset="0"/>
                        <a:defRPr sz="1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ct val="0"/>
                        </a:spcBef>
                        <a:spcAft>
                          <a:spcPct val="0"/>
                        </a:spcAft>
                        <a:buClr>
                          <a:srgbClr val="000000"/>
                        </a:buClr>
                        <a:buFont typeface="Arial" panose="020B0604020202020204" pitchFamily="34" charset="0"/>
                        <a:defRPr sz="1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
                          <a:srgbClr val="000000"/>
                        </a:buClr>
                        <a:buSzTx/>
                        <a:buFont typeface="Arial" panose="020B0604020202020204" pitchFamily="34" charset="0"/>
                        <a:buNone/>
                        <a:tabLst/>
                      </a:pPr>
                      <a:r>
                        <a:rPr kumimoji="0" lang="en-US" altLang="en-US" sz="2000" b="0" i="0" u="none" strike="noStrike" cap="none" normalizeH="0" baseline="0">
                          <a:ln>
                            <a:noFill/>
                          </a:ln>
                          <a:solidFill>
                            <a:srgbClr val="000000"/>
                          </a:solidFill>
                          <a:effectLst/>
                          <a:latin typeface="Arial" panose="020B0604020202020204" pitchFamily="34" charset="0"/>
                          <a:cs typeface="Arial" panose="020B0604020202020204" pitchFamily="34" charset="0"/>
                          <a:sym typeface="Arial" panose="020B0604020202020204" pitchFamily="34" charset="0"/>
                        </a:rPr>
                        <a:t> ≥48 hours hours to &lt;4 weeks</a:t>
                      </a:r>
                      <a:endParaRPr kumimoji="0" lang="en-US" altLang="en-US" sz="1400" b="0" i="0" u="none" strike="noStrike" cap="none" normalizeH="0" baseline="0">
                        <a:ln>
                          <a:noFill/>
                        </a:ln>
                        <a:solidFill>
                          <a:srgbClr val="000000"/>
                        </a:solidFill>
                        <a:effectLst/>
                        <a:latin typeface="Arial" panose="020B0604020202020204" pitchFamily="34" charset="0"/>
                        <a:cs typeface="Arial" panose="020B0604020202020204" pitchFamily="34" charset="0"/>
                        <a:sym typeface="Arial" panose="020B0604020202020204" pitchFamily="34" charset="0"/>
                      </a:endParaRPr>
                    </a:p>
                  </a:txBody>
                  <a:tcPr marL="91450" marR="91450" marT="91425" marB="91425" anchor="ctr" horzOverflow="overflow">
                    <a:lnL w="12700" cap="flat" cmpd="sng" algn="ctr">
                      <a:solidFill>
                        <a:srgbClr val="008080"/>
                      </a:solidFill>
                      <a:prstDash val="solid"/>
                      <a:round/>
                      <a:headEnd type="none" w="sm" len="sm"/>
                      <a:tailEnd type="none" w="sm" len="sm"/>
                    </a:lnL>
                    <a:lnR w="12700" cap="flat" cmpd="sng" algn="ctr">
                      <a:solidFill>
                        <a:srgbClr val="008080"/>
                      </a:solidFill>
                      <a:prstDash val="solid"/>
                      <a:round/>
                      <a:headEnd type="none" w="sm" len="sm"/>
                      <a:tailEnd type="none" w="sm" len="sm"/>
                    </a:lnR>
                    <a:lnT w="12700" cap="flat" cmpd="sng" algn="ctr">
                      <a:solidFill>
                        <a:srgbClr val="008080"/>
                      </a:solidFill>
                      <a:prstDash val="solid"/>
                      <a:round/>
                      <a:headEnd type="none" w="sm" len="sm"/>
                      <a:tailEnd type="none" w="sm" len="sm"/>
                    </a:lnT>
                    <a:lnB w="12700" cap="flat" cmpd="sng" algn="ctr">
                      <a:solidFill>
                        <a:srgbClr val="008080"/>
                      </a:solidFill>
                      <a:prstDash val="solid"/>
                      <a:round/>
                      <a:headEnd type="none" w="sm" len="sm"/>
                      <a:tailEnd type="none" w="sm" len="sm"/>
                    </a:lnB>
                    <a:lnTlToBr>
                      <a:noFill/>
                    </a:lnTlToBr>
                    <a:lnBlToTr>
                      <a:noFill/>
                    </a:lnBlToTr>
                    <a:noFill/>
                  </a:tcPr>
                </a:tc>
                <a:tc>
                  <a:txBody>
                    <a:bodyPr/>
                    <a:lstStyle>
                      <a:lvl1pPr>
                        <a:buClr>
                          <a:srgbClr val="000000"/>
                        </a:buClr>
                        <a:buFont typeface="Arial" panose="020B0604020202020204" pitchFamily="34" charset="0"/>
                        <a:defRPr sz="1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buClr>
                          <a:srgbClr val="000000"/>
                        </a:buClr>
                        <a:buFont typeface="Arial" panose="020B0604020202020204" pitchFamily="34" charset="0"/>
                        <a:defRPr sz="1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buClr>
                          <a:srgbClr val="000000"/>
                        </a:buClr>
                        <a:buFont typeface="Arial" panose="020B0604020202020204" pitchFamily="34" charset="0"/>
                        <a:defRPr sz="1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buClr>
                          <a:srgbClr val="000000"/>
                        </a:buClr>
                        <a:buFont typeface="Arial" panose="020B0604020202020204" pitchFamily="34" charset="0"/>
                        <a:defRPr sz="1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buClr>
                          <a:srgbClr val="000000"/>
                        </a:buClr>
                        <a:buFont typeface="Arial" panose="020B0604020202020204" pitchFamily="34" charset="0"/>
                        <a:defRPr sz="1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ct val="0"/>
                        </a:spcBef>
                        <a:spcAft>
                          <a:spcPct val="0"/>
                        </a:spcAft>
                        <a:buClr>
                          <a:srgbClr val="000000"/>
                        </a:buClr>
                        <a:buFont typeface="Arial" panose="020B0604020202020204" pitchFamily="34" charset="0"/>
                        <a:defRPr sz="1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ct val="0"/>
                        </a:spcBef>
                        <a:spcAft>
                          <a:spcPct val="0"/>
                        </a:spcAft>
                        <a:buClr>
                          <a:srgbClr val="000000"/>
                        </a:buClr>
                        <a:buFont typeface="Arial" panose="020B0604020202020204" pitchFamily="34" charset="0"/>
                        <a:defRPr sz="1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ct val="0"/>
                        </a:spcBef>
                        <a:spcAft>
                          <a:spcPct val="0"/>
                        </a:spcAft>
                        <a:buClr>
                          <a:srgbClr val="000000"/>
                        </a:buClr>
                        <a:buFont typeface="Arial" panose="020B0604020202020204" pitchFamily="34" charset="0"/>
                        <a:defRPr sz="1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ct val="0"/>
                        </a:spcBef>
                        <a:spcAft>
                          <a:spcPct val="0"/>
                        </a:spcAft>
                        <a:buClr>
                          <a:srgbClr val="000000"/>
                        </a:buClr>
                        <a:buFont typeface="Arial" panose="020B0604020202020204" pitchFamily="34" charset="0"/>
                        <a:defRPr sz="1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marL="0" marR="0" lvl="0" indent="0" algn="ctr" defTabSz="914400" rtl="0" eaLnBrk="1" fontAlgn="base" latinLnBrk="0" hangingPunct="1">
                        <a:lnSpc>
                          <a:spcPct val="100000"/>
                        </a:lnSpc>
                        <a:spcBef>
                          <a:spcPct val="0"/>
                        </a:spcBef>
                        <a:spcAft>
                          <a:spcPct val="0"/>
                        </a:spcAft>
                        <a:buClr>
                          <a:srgbClr val="000000"/>
                        </a:buClr>
                        <a:buSzPts val="2400"/>
                        <a:buFont typeface="Arial" panose="020B0604020202020204" pitchFamily="34" charset="0"/>
                        <a:buNone/>
                        <a:tabLst/>
                      </a:pPr>
                      <a:r>
                        <a:rPr kumimoji="0" lang="en-US" altLang="en-US" sz="2000" b="0" i="0" u="none" strike="noStrike" cap="none" normalizeH="0" baseline="0">
                          <a:ln>
                            <a:noFill/>
                          </a:ln>
                          <a:solidFill>
                            <a:srgbClr val="000000"/>
                          </a:solidFill>
                          <a:effectLst/>
                          <a:latin typeface="Arial" panose="020B0604020202020204" pitchFamily="34" charset="0"/>
                          <a:cs typeface="Arial" panose="020B0604020202020204" pitchFamily="34" charset="0"/>
                          <a:sym typeface="Arial" panose="020B0604020202020204" pitchFamily="34" charset="0"/>
                        </a:rPr>
                        <a:t>3</a:t>
                      </a:r>
                    </a:p>
                  </a:txBody>
                  <a:tcPr marL="91450" marR="91450" marT="91425" marB="91425" anchor="ctr" horzOverflow="overflow">
                    <a:lnL w="12700" cap="flat" cmpd="sng" algn="ctr">
                      <a:solidFill>
                        <a:srgbClr val="008080"/>
                      </a:solidFill>
                      <a:prstDash val="solid"/>
                      <a:round/>
                      <a:headEnd type="none" w="sm" len="sm"/>
                      <a:tailEnd type="none" w="sm" len="sm"/>
                    </a:lnL>
                    <a:lnR w="12700" cap="flat" cmpd="sng" algn="ctr">
                      <a:solidFill>
                        <a:srgbClr val="008080"/>
                      </a:solidFill>
                      <a:prstDash val="solid"/>
                      <a:round/>
                      <a:headEnd type="none" w="sm" len="sm"/>
                      <a:tailEnd type="none" w="sm" len="sm"/>
                    </a:lnR>
                    <a:lnT w="12700" cap="flat" cmpd="sng" algn="ctr">
                      <a:solidFill>
                        <a:srgbClr val="008080"/>
                      </a:solidFill>
                      <a:prstDash val="solid"/>
                      <a:round/>
                      <a:headEnd type="none" w="sm" len="sm"/>
                      <a:tailEnd type="none" w="sm" len="sm"/>
                    </a:lnT>
                    <a:lnB w="12700" cap="flat" cmpd="sng" algn="ctr">
                      <a:solidFill>
                        <a:srgbClr val="008080"/>
                      </a:solidFill>
                      <a:prstDash val="solid"/>
                      <a:round/>
                      <a:headEnd type="none" w="sm" len="sm"/>
                      <a:tailEnd type="none" w="sm" len="sm"/>
                    </a:lnB>
                    <a:lnTlToBr>
                      <a:noFill/>
                    </a:lnTlToBr>
                    <a:lnBlToTr>
                      <a:noFill/>
                    </a:lnBlToTr>
                    <a:solidFill>
                      <a:srgbClr val="FCA789"/>
                    </a:solidFill>
                  </a:tcPr>
                </a:tc>
                <a:extLst>
                  <a:ext uri="{0D108BD9-81ED-4DB2-BD59-A6C34878D82A}">
                    <a16:rowId xmlns:a16="http://schemas.microsoft.com/office/drawing/2014/main" val="2826604788"/>
                  </a:ext>
                </a:extLst>
              </a:tr>
              <a:tr h="544513">
                <a:tc>
                  <a:txBody>
                    <a:bodyPr/>
                    <a:lstStyle>
                      <a:lvl1pPr>
                        <a:buClr>
                          <a:srgbClr val="000000"/>
                        </a:buClr>
                        <a:buFont typeface="Arial" panose="020B0604020202020204" pitchFamily="34" charset="0"/>
                        <a:defRPr sz="1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buClr>
                          <a:srgbClr val="000000"/>
                        </a:buClr>
                        <a:buFont typeface="Arial" panose="020B0604020202020204" pitchFamily="34" charset="0"/>
                        <a:defRPr sz="1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buClr>
                          <a:srgbClr val="000000"/>
                        </a:buClr>
                        <a:buFont typeface="Arial" panose="020B0604020202020204" pitchFamily="34" charset="0"/>
                        <a:defRPr sz="1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buClr>
                          <a:srgbClr val="000000"/>
                        </a:buClr>
                        <a:buFont typeface="Arial" panose="020B0604020202020204" pitchFamily="34" charset="0"/>
                        <a:defRPr sz="1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buClr>
                          <a:srgbClr val="000000"/>
                        </a:buClr>
                        <a:buFont typeface="Arial" panose="020B0604020202020204" pitchFamily="34" charset="0"/>
                        <a:defRPr sz="1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ct val="0"/>
                        </a:spcBef>
                        <a:spcAft>
                          <a:spcPct val="0"/>
                        </a:spcAft>
                        <a:buClr>
                          <a:srgbClr val="000000"/>
                        </a:buClr>
                        <a:buFont typeface="Arial" panose="020B0604020202020204" pitchFamily="34" charset="0"/>
                        <a:defRPr sz="1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ct val="0"/>
                        </a:spcBef>
                        <a:spcAft>
                          <a:spcPct val="0"/>
                        </a:spcAft>
                        <a:buClr>
                          <a:srgbClr val="000000"/>
                        </a:buClr>
                        <a:buFont typeface="Arial" panose="020B0604020202020204" pitchFamily="34" charset="0"/>
                        <a:defRPr sz="1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ct val="0"/>
                        </a:spcBef>
                        <a:spcAft>
                          <a:spcPct val="0"/>
                        </a:spcAft>
                        <a:buClr>
                          <a:srgbClr val="000000"/>
                        </a:buClr>
                        <a:buFont typeface="Arial" panose="020B0604020202020204" pitchFamily="34" charset="0"/>
                        <a:defRPr sz="1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ct val="0"/>
                        </a:spcBef>
                        <a:spcAft>
                          <a:spcPct val="0"/>
                        </a:spcAft>
                        <a:buClr>
                          <a:srgbClr val="000000"/>
                        </a:buClr>
                        <a:buFont typeface="Arial" panose="020B0604020202020204" pitchFamily="34" charset="0"/>
                        <a:defRPr sz="1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
                          <a:srgbClr val="000000"/>
                        </a:buClr>
                        <a:buSzPts val="2400"/>
                        <a:buFont typeface="Arial" panose="020B0604020202020204" pitchFamily="34" charset="0"/>
                        <a:buNone/>
                        <a:tabLst/>
                      </a:pPr>
                      <a:r>
                        <a:rPr kumimoji="0" lang="en-US" altLang="en-US" sz="2000" b="0" i="0" u="none" strike="noStrike" cap="none" normalizeH="0" baseline="0">
                          <a:ln>
                            <a:noFill/>
                          </a:ln>
                          <a:solidFill>
                            <a:srgbClr val="000000"/>
                          </a:solidFill>
                          <a:effectLst/>
                          <a:latin typeface="Arial" panose="020B0604020202020204" pitchFamily="34" charset="0"/>
                          <a:cs typeface="Arial" panose="020B0604020202020204" pitchFamily="34" charset="0"/>
                          <a:sym typeface="Arial" panose="020B0604020202020204" pitchFamily="34" charset="0"/>
                        </a:rPr>
                        <a:t>≥4 weeks</a:t>
                      </a:r>
                    </a:p>
                  </a:txBody>
                  <a:tcPr marL="91450" marR="91450" marT="91425" marB="91425" anchor="ctr" horzOverflow="overflow">
                    <a:lnL w="12700" cap="flat" cmpd="sng" algn="ctr">
                      <a:solidFill>
                        <a:srgbClr val="008080"/>
                      </a:solidFill>
                      <a:prstDash val="solid"/>
                      <a:round/>
                      <a:headEnd type="none" w="sm" len="sm"/>
                      <a:tailEnd type="none" w="sm" len="sm"/>
                    </a:lnL>
                    <a:lnR w="12700" cap="flat" cmpd="sng" algn="ctr">
                      <a:solidFill>
                        <a:srgbClr val="008080"/>
                      </a:solidFill>
                      <a:prstDash val="solid"/>
                      <a:round/>
                      <a:headEnd type="none" w="sm" len="sm"/>
                      <a:tailEnd type="none" w="sm" len="sm"/>
                    </a:lnR>
                    <a:lnT w="12700" cap="flat" cmpd="sng" algn="ctr">
                      <a:solidFill>
                        <a:srgbClr val="008080"/>
                      </a:solidFill>
                      <a:prstDash val="solid"/>
                      <a:round/>
                      <a:headEnd type="none" w="sm" len="sm"/>
                      <a:tailEnd type="none" w="sm" len="sm"/>
                    </a:lnT>
                    <a:lnB w="12700" cap="flat" cmpd="sng" algn="ctr">
                      <a:solidFill>
                        <a:srgbClr val="008080"/>
                      </a:solidFill>
                      <a:prstDash val="solid"/>
                      <a:round/>
                      <a:headEnd type="none" w="sm" len="sm"/>
                      <a:tailEnd type="none" w="sm" len="sm"/>
                    </a:lnB>
                    <a:lnTlToBr>
                      <a:noFill/>
                    </a:lnTlToBr>
                    <a:lnBlToTr>
                      <a:noFill/>
                    </a:lnBlToTr>
                    <a:noFill/>
                  </a:tcPr>
                </a:tc>
                <a:tc>
                  <a:txBody>
                    <a:bodyPr/>
                    <a:lstStyle>
                      <a:lvl1pPr>
                        <a:buClr>
                          <a:srgbClr val="000000"/>
                        </a:buClr>
                        <a:buFont typeface="Arial" panose="020B0604020202020204" pitchFamily="34" charset="0"/>
                        <a:defRPr sz="1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buClr>
                          <a:srgbClr val="000000"/>
                        </a:buClr>
                        <a:buFont typeface="Arial" panose="020B0604020202020204" pitchFamily="34" charset="0"/>
                        <a:defRPr sz="1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buClr>
                          <a:srgbClr val="000000"/>
                        </a:buClr>
                        <a:buFont typeface="Arial" panose="020B0604020202020204" pitchFamily="34" charset="0"/>
                        <a:defRPr sz="1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buClr>
                          <a:srgbClr val="000000"/>
                        </a:buClr>
                        <a:buFont typeface="Arial" panose="020B0604020202020204" pitchFamily="34" charset="0"/>
                        <a:defRPr sz="1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buClr>
                          <a:srgbClr val="000000"/>
                        </a:buClr>
                        <a:buFont typeface="Arial" panose="020B0604020202020204" pitchFamily="34" charset="0"/>
                        <a:defRPr sz="1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ct val="0"/>
                        </a:spcBef>
                        <a:spcAft>
                          <a:spcPct val="0"/>
                        </a:spcAft>
                        <a:buClr>
                          <a:srgbClr val="000000"/>
                        </a:buClr>
                        <a:buFont typeface="Arial" panose="020B0604020202020204" pitchFamily="34" charset="0"/>
                        <a:defRPr sz="1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ct val="0"/>
                        </a:spcBef>
                        <a:spcAft>
                          <a:spcPct val="0"/>
                        </a:spcAft>
                        <a:buClr>
                          <a:srgbClr val="000000"/>
                        </a:buClr>
                        <a:buFont typeface="Arial" panose="020B0604020202020204" pitchFamily="34" charset="0"/>
                        <a:defRPr sz="1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ct val="0"/>
                        </a:spcBef>
                        <a:spcAft>
                          <a:spcPct val="0"/>
                        </a:spcAft>
                        <a:buClr>
                          <a:srgbClr val="000000"/>
                        </a:buClr>
                        <a:buFont typeface="Arial" panose="020B0604020202020204" pitchFamily="34" charset="0"/>
                        <a:defRPr sz="1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ct val="0"/>
                        </a:spcBef>
                        <a:spcAft>
                          <a:spcPct val="0"/>
                        </a:spcAft>
                        <a:buClr>
                          <a:srgbClr val="000000"/>
                        </a:buClr>
                        <a:buFont typeface="Arial" panose="020B0604020202020204" pitchFamily="34" charset="0"/>
                        <a:defRPr sz="1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marL="0" marR="0" lvl="0" indent="0" algn="ctr" defTabSz="914400" rtl="0" eaLnBrk="1" fontAlgn="base" latinLnBrk="0" hangingPunct="1">
                        <a:lnSpc>
                          <a:spcPct val="100000"/>
                        </a:lnSpc>
                        <a:spcBef>
                          <a:spcPct val="0"/>
                        </a:spcBef>
                        <a:spcAft>
                          <a:spcPct val="0"/>
                        </a:spcAft>
                        <a:buClr>
                          <a:srgbClr val="000000"/>
                        </a:buClr>
                        <a:buSzPts val="2400"/>
                        <a:buFont typeface="Arial" panose="020B0604020202020204" pitchFamily="34" charset="0"/>
                        <a:buNone/>
                        <a:tabLst/>
                      </a:pPr>
                      <a:r>
                        <a:rPr kumimoji="0" lang="en-US" altLang="en-US" sz="2000" b="0" i="0" u="none" strike="noStrike" cap="none" normalizeH="0" baseline="0">
                          <a:ln>
                            <a:noFill/>
                          </a:ln>
                          <a:solidFill>
                            <a:srgbClr val="000000"/>
                          </a:solidFill>
                          <a:effectLst/>
                          <a:latin typeface="Arial" panose="020B0604020202020204" pitchFamily="34" charset="0"/>
                          <a:cs typeface="Arial" panose="020B0604020202020204" pitchFamily="34" charset="0"/>
                          <a:sym typeface="Arial" panose="020B0604020202020204" pitchFamily="34" charset="0"/>
                        </a:rPr>
                        <a:t>1</a:t>
                      </a:r>
                    </a:p>
                  </a:txBody>
                  <a:tcPr marL="91450" marR="91450" marT="91425" marB="91425" anchor="ctr" horzOverflow="overflow">
                    <a:lnL w="12700" cap="flat" cmpd="sng" algn="ctr">
                      <a:solidFill>
                        <a:srgbClr val="008080"/>
                      </a:solidFill>
                      <a:prstDash val="solid"/>
                      <a:round/>
                      <a:headEnd type="none" w="sm" len="sm"/>
                      <a:tailEnd type="none" w="sm" len="sm"/>
                    </a:lnL>
                    <a:lnR w="12700" cap="flat" cmpd="sng" algn="ctr">
                      <a:solidFill>
                        <a:srgbClr val="008080"/>
                      </a:solidFill>
                      <a:prstDash val="solid"/>
                      <a:round/>
                      <a:headEnd type="none" w="sm" len="sm"/>
                      <a:tailEnd type="none" w="sm" len="sm"/>
                    </a:lnR>
                    <a:lnT w="12700" cap="flat" cmpd="sng" algn="ctr">
                      <a:solidFill>
                        <a:srgbClr val="008080"/>
                      </a:solidFill>
                      <a:prstDash val="solid"/>
                      <a:round/>
                      <a:headEnd type="none" w="sm" len="sm"/>
                      <a:tailEnd type="none" w="sm" len="sm"/>
                    </a:lnT>
                    <a:lnB w="12700" cap="flat" cmpd="sng" algn="ctr">
                      <a:solidFill>
                        <a:srgbClr val="008080"/>
                      </a:solidFill>
                      <a:prstDash val="solid"/>
                      <a:round/>
                      <a:headEnd type="none" w="sm" len="sm"/>
                      <a:tailEnd type="none" w="sm" len="sm"/>
                    </a:lnB>
                    <a:lnTlToBr>
                      <a:noFill/>
                    </a:lnTlToBr>
                    <a:lnBlToTr>
                      <a:noFill/>
                    </a:lnBlToTr>
                    <a:solidFill>
                      <a:srgbClr val="92D050"/>
                    </a:solidFill>
                  </a:tcPr>
                </a:tc>
                <a:extLst>
                  <a:ext uri="{0D108BD9-81ED-4DB2-BD59-A6C34878D82A}">
                    <a16:rowId xmlns:a16="http://schemas.microsoft.com/office/drawing/2014/main" val="387067788"/>
                  </a:ext>
                </a:extLst>
              </a:tr>
              <a:tr h="681038">
                <a:tc>
                  <a:txBody>
                    <a:bodyPr/>
                    <a:lstStyle>
                      <a:lvl1pPr>
                        <a:buClr>
                          <a:srgbClr val="000000"/>
                        </a:buClr>
                        <a:buFont typeface="Arial" panose="020B0604020202020204" pitchFamily="34" charset="0"/>
                        <a:defRPr sz="1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buClr>
                          <a:srgbClr val="000000"/>
                        </a:buClr>
                        <a:buFont typeface="Arial" panose="020B0604020202020204" pitchFamily="34" charset="0"/>
                        <a:defRPr sz="1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buClr>
                          <a:srgbClr val="000000"/>
                        </a:buClr>
                        <a:buFont typeface="Arial" panose="020B0604020202020204" pitchFamily="34" charset="0"/>
                        <a:defRPr sz="1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buClr>
                          <a:srgbClr val="000000"/>
                        </a:buClr>
                        <a:buFont typeface="Arial" panose="020B0604020202020204" pitchFamily="34" charset="0"/>
                        <a:defRPr sz="1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buClr>
                          <a:srgbClr val="000000"/>
                        </a:buClr>
                        <a:buFont typeface="Arial" panose="020B0604020202020204" pitchFamily="34" charset="0"/>
                        <a:defRPr sz="1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ct val="0"/>
                        </a:spcBef>
                        <a:spcAft>
                          <a:spcPct val="0"/>
                        </a:spcAft>
                        <a:buClr>
                          <a:srgbClr val="000000"/>
                        </a:buClr>
                        <a:buFont typeface="Arial" panose="020B0604020202020204" pitchFamily="34" charset="0"/>
                        <a:defRPr sz="1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ct val="0"/>
                        </a:spcBef>
                        <a:spcAft>
                          <a:spcPct val="0"/>
                        </a:spcAft>
                        <a:buClr>
                          <a:srgbClr val="000000"/>
                        </a:buClr>
                        <a:buFont typeface="Arial" panose="020B0604020202020204" pitchFamily="34" charset="0"/>
                        <a:defRPr sz="1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ct val="0"/>
                        </a:spcBef>
                        <a:spcAft>
                          <a:spcPct val="0"/>
                        </a:spcAft>
                        <a:buClr>
                          <a:srgbClr val="000000"/>
                        </a:buClr>
                        <a:buFont typeface="Arial" panose="020B0604020202020204" pitchFamily="34" charset="0"/>
                        <a:defRPr sz="1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ct val="0"/>
                        </a:spcBef>
                        <a:spcAft>
                          <a:spcPct val="0"/>
                        </a:spcAft>
                        <a:buClr>
                          <a:srgbClr val="000000"/>
                        </a:buClr>
                        <a:buFont typeface="Arial" panose="020B0604020202020204" pitchFamily="34" charset="0"/>
                        <a:defRPr sz="1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
                          <a:srgbClr val="000000"/>
                        </a:buClr>
                        <a:buSzPts val="2400"/>
                        <a:buFont typeface="Arial" panose="020B0604020202020204" pitchFamily="34" charset="0"/>
                        <a:buNone/>
                        <a:tabLst/>
                      </a:pPr>
                      <a:r>
                        <a:rPr kumimoji="0" lang="en-US" altLang="en-US" sz="2000" b="0" i="0" u="none" strike="noStrike" cap="none" normalizeH="0" baseline="0">
                          <a:ln>
                            <a:noFill/>
                          </a:ln>
                          <a:solidFill>
                            <a:srgbClr val="000000"/>
                          </a:solidFill>
                          <a:effectLst/>
                          <a:latin typeface="Arial" panose="020B0604020202020204" pitchFamily="34" charset="0"/>
                          <a:cs typeface="Arial" panose="020B0604020202020204" pitchFamily="34" charset="0"/>
                          <a:sym typeface="Arial" panose="020B0604020202020204" pitchFamily="34" charset="0"/>
                        </a:rPr>
                        <a:t>Puerperal sepsis</a:t>
                      </a:r>
                    </a:p>
                  </a:txBody>
                  <a:tcPr marL="91450" marR="91450" marT="91425" marB="91425" anchor="ctr" horzOverflow="overflow">
                    <a:lnL w="12700" cap="flat" cmpd="sng" algn="ctr">
                      <a:solidFill>
                        <a:srgbClr val="008080"/>
                      </a:solidFill>
                      <a:prstDash val="solid"/>
                      <a:round/>
                      <a:headEnd type="none" w="sm" len="sm"/>
                      <a:tailEnd type="none" w="sm" len="sm"/>
                    </a:lnL>
                    <a:lnR w="12700" cap="flat" cmpd="sng" algn="ctr">
                      <a:solidFill>
                        <a:srgbClr val="008080"/>
                      </a:solidFill>
                      <a:prstDash val="solid"/>
                      <a:round/>
                      <a:headEnd type="none" w="sm" len="sm"/>
                      <a:tailEnd type="none" w="sm" len="sm"/>
                    </a:lnR>
                    <a:lnT w="12700" cap="flat" cmpd="sng" algn="ctr">
                      <a:solidFill>
                        <a:srgbClr val="008080"/>
                      </a:solidFill>
                      <a:prstDash val="solid"/>
                      <a:round/>
                      <a:headEnd type="none" w="sm" len="sm"/>
                      <a:tailEnd type="none" w="sm" len="sm"/>
                    </a:lnT>
                    <a:lnB w="12700" cap="flat" cmpd="sng" algn="ctr">
                      <a:solidFill>
                        <a:srgbClr val="008080"/>
                      </a:solidFill>
                      <a:prstDash val="solid"/>
                      <a:round/>
                      <a:headEnd type="none" w="sm" len="sm"/>
                      <a:tailEnd type="none" w="sm" len="sm"/>
                    </a:lnB>
                    <a:lnTlToBr>
                      <a:noFill/>
                    </a:lnTlToBr>
                    <a:lnBlToTr>
                      <a:noFill/>
                    </a:lnBlToTr>
                    <a:noFill/>
                  </a:tcPr>
                </a:tc>
                <a:tc>
                  <a:txBody>
                    <a:bodyPr/>
                    <a:lstStyle>
                      <a:lvl1pPr>
                        <a:buClr>
                          <a:srgbClr val="000000"/>
                        </a:buClr>
                        <a:buFont typeface="Arial" panose="020B0604020202020204" pitchFamily="34" charset="0"/>
                        <a:defRPr sz="1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buClr>
                          <a:srgbClr val="000000"/>
                        </a:buClr>
                        <a:buFont typeface="Arial" panose="020B0604020202020204" pitchFamily="34" charset="0"/>
                        <a:defRPr sz="1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buClr>
                          <a:srgbClr val="000000"/>
                        </a:buClr>
                        <a:buFont typeface="Arial" panose="020B0604020202020204" pitchFamily="34" charset="0"/>
                        <a:defRPr sz="1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buClr>
                          <a:srgbClr val="000000"/>
                        </a:buClr>
                        <a:buFont typeface="Arial" panose="020B0604020202020204" pitchFamily="34" charset="0"/>
                        <a:defRPr sz="1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buClr>
                          <a:srgbClr val="000000"/>
                        </a:buClr>
                        <a:buFont typeface="Arial" panose="020B0604020202020204" pitchFamily="34" charset="0"/>
                        <a:defRPr sz="1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ct val="0"/>
                        </a:spcBef>
                        <a:spcAft>
                          <a:spcPct val="0"/>
                        </a:spcAft>
                        <a:buClr>
                          <a:srgbClr val="000000"/>
                        </a:buClr>
                        <a:buFont typeface="Arial" panose="020B0604020202020204" pitchFamily="34" charset="0"/>
                        <a:defRPr sz="1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ct val="0"/>
                        </a:spcBef>
                        <a:spcAft>
                          <a:spcPct val="0"/>
                        </a:spcAft>
                        <a:buClr>
                          <a:srgbClr val="000000"/>
                        </a:buClr>
                        <a:buFont typeface="Arial" panose="020B0604020202020204" pitchFamily="34" charset="0"/>
                        <a:defRPr sz="1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ct val="0"/>
                        </a:spcBef>
                        <a:spcAft>
                          <a:spcPct val="0"/>
                        </a:spcAft>
                        <a:buClr>
                          <a:srgbClr val="000000"/>
                        </a:buClr>
                        <a:buFont typeface="Arial" panose="020B0604020202020204" pitchFamily="34" charset="0"/>
                        <a:defRPr sz="1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ct val="0"/>
                        </a:spcBef>
                        <a:spcAft>
                          <a:spcPct val="0"/>
                        </a:spcAft>
                        <a:buClr>
                          <a:srgbClr val="000000"/>
                        </a:buClr>
                        <a:buFont typeface="Arial" panose="020B0604020202020204" pitchFamily="34" charset="0"/>
                        <a:defRPr sz="1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marL="0" marR="0" lvl="0" indent="0" algn="ctr" defTabSz="914400" rtl="0" eaLnBrk="1" fontAlgn="base" latinLnBrk="0" hangingPunct="1">
                        <a:lnSpc>
                          <a:spcPct val="100000"/>
                        </a:lnSpc>
                        <a:spcBef>
                          <a:spcPct val="0"/>
                        </a:spcBef>
                        <a:spcAft>
                          <a:spcPct val="0"/>
                        </a:spcAft>
                        <a:buClr>
                          <a:srgbClr val="000000"/>
                        </a:buClr>
                        <a:buSzPts val="2400"/>
                        <a:buFont typeface="Arial" panose="020B0604020202020204" pitchFamily="34" charset="0"/>
                        <a:buNone/>
                        <a:tabLst/>
                      </a:pPr>
                      <a:r>
                        <a:rPr kumimoji="0" lang="en-US" altLang="en-US" sz="2000" b="0" i="0" u="none" strike="noStrike" cap="none" normalizeH="0" baseline="0">
                          <a:ln>
                            <a:noFill/>
                          </a:ln>
                          <a:solidFill>
                            <a:srgbClr val="000000"/>
                          </a:solidFill>
                          <a:effectLst/>
                          <a:latin typeface="Arial" panose="020B0604020202020204" pitchFamily="34" charset="0"/>
                          <a:cs typeface="Arial" panose="020B0604020202020204" pitchFamily="34" charset="0"/>
                          <a:sym typeface="Arial" panose="020B0604020202020204" pitchFamily="34" charset="0"/>
                        </a:rPr>
                        <a:t>4</a:t>
                      </a:r>
                    </a:p>
                  </a:txBody>
                  <a:tcPr marL="91450" marR="91450" marT="91425" marB="91425" anchor="ctr" horzOverflow="overflow">
                    <a:lnL w="12700" cap="flat" cmpd="sng" algn="ctr">
                      <a:solidFill>
                        <a:srgbClr val="008080"/>
                      </a:solidFill>
                      <a:prstDash val="solid"/>
                      <a:round/>
                      <a:headEnd type="none" w="sm" len="sm"/>
                      <a:tailEnd type="none" w="sm" len="sm"/>
                    </a:lnL>
                    <a:lnR w="12700" cap="flat" cmpd="sng" algn="ctr">
                      <a:solidFill>
                        <a:srgbClr val="008080"/>
                      </a:solidFill>
                      <a:prstDash val="solid"/>
                      <a:round/>
                      <a:headEnd type="none" w="sm" len="sm"/>
                      <a:tailEnd type="none" w="sm" len="sm"/>
                    </a:lnR>
                    <a:lnT w="12700" cap="flat" cmpd="sng" algn="ctr">
                      <a:solidFill>
                        <a:srgbClr val="008080"/>
                      </a:solidFill>
                      <a:prstDash val="solid"/>
                      <a:round/>
                      <a:headEnd type="none" w="sm" len="sm"/>
                      <a:tailEnd type="none" w="sm" len="sm"/>
                    </a:lnT>
                    <a:lnB w="12700" cap="flat" cmpd="sng" algn="ctr">
                      <a:solidFill>
                        <a:srgbClr val="008080"/>
                      </a:solidFill>
                      <a:prstDash val="solid"/>
                      <a:round/>
                      <a:headEnd type="none" w="sm" len="sm"/>
                      <a:tailEnd type="none" w="sm" len="sm"/>
                    </a:lnB>
                    <a:lnTlToBr>
                      <a:noFill/>
                    </a:lnTlToBr>
                    <a:lnBlToTr>
                      <a:noFill/>
                    </a:lnBlToTr>
                    <a:solidFill>
                      <a:srgbClr val="FF4646"/>
                    </a:solidFill>
                  </a:tcPr>
                </a:tc>
                <a:extLst>
                  <a:ext uri="{0D108BD9-81ED-4DB2-BD59-A6C34878D82A}">
                    <a16:rowId xmlns:a16="http://schemas.microsoft.com/office/drawing/2014/main" val="1534000625"/>
                  </a:ext>
                </a:extLst>
              </a:tr>
            </a:tbl>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Google Shape;99;p23">
            <a:extLst>
              <a:ext uri="{FF2B5EF4-FFF2-40B4-BE49-F238E27FC236}">
                <a16:creationId xmlns:a16="http://schemas.microsoft.com/office/drawing/2014/main" id="{C3F53E0C-16DB-A631-6A6D-D6D0A6E6DC14}"/>
              </a:ext>
            </a:extLst>
          </p:cNvPr>
          <p:cNvSpPr txBox="1">
            <a:spLocks noChangeArrowheads="1"/>
          </p:cNvSpPr>
          <p:nvPr/>
        </p:nvSpPr>
        <p:spPr bwMode="auto">
          <a:xfrm>
            <a:off x="418690" y="373063"/>
            <a:ext cx="8490155" cy="912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5" tIns="45700" rIns="91425" bIns="45700" anchor="ctr"/>
          <a:lstStyle>
            <a:lvl1pPr>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eaLnBrk="1" hangingPunct="1">
              <a:lnSpc>
                <a:spcPct val="95000"/>
              </a:lnSpc>
              <a:buSzPts val="3600"/>
            </a:pPr>
            <a:r>
              <a:rPr lang="en-US" altLang="en-US" sz="3200" b="1" dirty="0">
                <a:latin typeface="Arial"/>
                <a:cs typeface="Arial"/>
              </a:rPr>
              <a:t>Understanding the H-IUD Checklist for interval timing</a:t>
            </a:r>
            <a:endParaRPr lang="en-US" altLang="en-US" sz="3200" dirty="0"/>
          </a:p>
        </p:txBody>
      </p:sp>
      <p:sp>
        <p:nvSpPr>
          <p:cNvPr id="24578" name="Google Shape;100;p23">
            <a:extLst>
              <a:ext uri="{FF2B5EF4-FFF2-40B4-BE49-F238E27FC236}">
                <a16:creationId xmlns:a16="http://schemas.microsoft.com/office/drawing/2014/main" id="{28F07B81-C4AE-4E78-C8B8-978C7498DE16}"/>
              </a:ext>
            </a:extLst>
          </p:cNvPr>
          <p:cNvSpPr txBox="1">
            <a:spLocks noChangeArrowheads="1"/>
          </p:cNvSpPr>
          <p:nvPr/>
        </p:nvSpPr>
        <p:spPr bwMode="auto">
          <a:xfrm>
            <a:off x="434975" y="1543050"/>
            <a:ext cx="3022600" cy="2932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5" tIns="45700" rIns="91425" bIns="45700"/>
          <a:lstStyle>
            <a:lvl1pPr>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eaLnBrk="1" hangingPunct="1">
              <a:lnSpc>
                <a:spcPct val="95000"/>
              </a:lnSpc>
              <a:buSzPts val="2800"/>
            </a:pPr>
            <a:r>
              <a:rPr lang="en-US" altLang="en-US" sz="2600"/>
              <a:t>Read questions 7–23 on the checklist and match them with the conditions and categories on the MEC quick reference chart. </a:t>
            </a:r>
          </a:p>
        </p:txBody>
      </p:sp>
      <p:pic>
        <p:nvPicPr>
          <p:cNvPr id="24579" name="Google Shape;101;p23">
            <a:extLst>
              <a:ext uri="{FF2B5EF4-FFF2-40B4-BE49-F238E27FC236}">
                <a16:creationId xmlns:a16="http://schemas.microsoft.com/office/drawing/2014/main" id="{2A73D473-D516-3DAC-6D35-F73BE27C7BB7}"/>
              </a:ext>
            </a:extLst>
          </p:cNvPr>
          <p:cNvPicPr preferRelativeResize="0">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457575" y="1543050"/>
            <a:ext cx="3408363" cy="4786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4580" name="Google Shape;102;p23">
            <a:extLst>
              <a:ext uri="{FF2B5EF4-FFF2-40B4-BE49-F238E27FC236}">
                <a16:creationId xmlns:a16="http://schemas.microsoft.com/office/drawing/2014/main" id="{94BF6E2F-6264-FC43-54FC-EB83A4F7AEDC}"/>
              </a:ext>
            </a:extLst>
          </p:cNvPr>
          <p:cNvSpPr>
            <a:spLocks noChangeArrowheads="1"/>
          </p:cNvSpPr>
          <p:nvPr/>
        </p:nvSpPr>
        <p:spPr bwMode="auto">
          <a:xfrm>
            <a:off x="6973888" y="3630613"/>
            <a:ext cx="1539875" cy="1711325"/>
          </a:xfrm>
          <a:prstGeom prst="wedgeRoundRectCallout">
            <a:avLst>
              <a:gd name="adj1" fmla="val -72801"/>
              <a:gd name="adj2" fmla="val -25819"/>
              <a:gd name="adj3" fmla="val 16667"/>
            </a:avLst>
          </a:prstGeom>
          <a:solidFill>
            <a:srgbClr val="FFE701"/>
          </a:solidFill>
          <a:ln w="9525">
            <a:solidFill>
              <a:srgbClr val="000000"/>
            </a:solidFill>
            <a:miter lim="800000"/>
            <a:headEnd type="none" w="sm" len="sm"/>
            <a:tailEnd type="none" w="sm" len="sm"/>
          </a:ln>
        </p:spPr>
        <p:txBody>
          <a:bodyPr lIns="91425" tIns="45700" rIns="91425" bIns="45700"/>
          <a:lstStyle>
            <a:lvl1pPr>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algn="ctr" eaLnBrk="1" hangingPunct="1">
              <a:buSzPts val="1600"/>
            </a:pPr>
            <a:r>
              <a:rPr lang="en-US" altLang="en-US" sz="1600" b="1"/>
              <a:t>This set of questions identifies women who should not use IUDs.</a:t>
            </a:r>
            <a:endParaRPr lang="en-US" altLang="en-US"/>
          </a:p>
        </p:txBody>
      </p:sp>
      <p:sp>
        <p:nvSpPr>
          <p:cNvPr id="24581" name="Google Shape;103;p23">
            <a:extLst>
              <a:ext uri="{FF2B5EF4-FFF2-40B4-BE49-F238E27FC236}">
                <a16:creationId xmlns:a16="http://schemas.microsoft.com/office/drawing/2014/main" id="{5F53375B-8F35-CCF7-C4A0-4FB4477DF6F5}"/>
              </a:ext>
            </a:extLst>
          </p:cNvPr>
          <p:cNvSpPr>
            <a:spLocks noChangeArrowheads="1"/>
          </p:cNvSpPr>
          <p:nvPr/>
        </p:nvSpPr>
        <p:spPr bwMode="auto">
          <a:xfrm>
            <a:off x="7154863" y="1668463"/>
            <a:ext cx="1501775" cy="1720850"/>
          </a:xfrm>
          <a:prstGeom prst="wedgeRoundRectCallout">
            <a:avLst>
              <a:gd name="adj1" fmla="val -80861"/>
              <a:gd name="adj2" fmla="val -13162"/>
              <a:gd name="adj3" fmla="val 16667"/>
            </a:avLst>
          </a:prstGeom>
          <a:solidFill>
            <a:srgbClr val="009999"/>
          </a:solidFill>
          <a:ln w="9525">
            <a:solidFill>
              <a:srgbClr val="000000"/>
            </a:solidFill>
            <a:miter lim="800000"/>
            <a:headEnd type="none" w="sm" len="sm"/>
            <a:tailEnd type="none" w="sm" len="sm"/>
          </a:ln>
        </p:spPr>
        <p:txBody>
          <a:bodyPr lIns="91425" tIns="45700" rIns="91425" bIns="45700"/>
          <a:lstStyle>
            <a:lvl1pPr>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algn="ctr" eaLnBrk="1" hangingPunct="1">
              <a:buClr>
                <a:srgbClr val="FFFFFF"/>
              </a:buClr>
              <a:buSzPts val="1600"/>
            </a:pPr>
            <a:r>
              <a:rPr lang="en-US" altLang="en-US" sz="1600" b="1">
                <a:solidFill>
                  <a:srgbClr val="FFFFFF"/>
                </a:solidFill>
              </a:rPr>
              <a:t>This set of questions identifies women who are not pregnant.</a:t>
            </a:r>
            <a:endParaRPr lang="en-US" altLang="en-US"/>
          </a:p>
          <a:p>
            <a:pPr algn="ctr" eaLnBrk="1" hangingPunct="1">
              <a:buClr>
                <a:srgbClr val="003366"/>
              </a:buClr>
              <a:buSzPts val="1800"/>
            </a:pPr>
            <a:endParaRPr lang="en-US" altLang="en-US" sz="1800" b="1">
              <a:solidFill>
                <a:srgbClr val="FFFFFF"/>
              </a:solidFill>
            </a:endParaRPr>
          </a:p>
        </p:txBody>
      </p:sp>
      <p:sp>
        <p:nvSpPr>
          <p:cNvPr id="24582" name="Google Shape;104;p23">
            <a:extLst>
              <a:ext uri="{FF2B5EF4-FFF2-40B4-BE49-F238E27FC236}">
                <a16:creationId xmlns:a16="http://schemas.microsoft.com/office/drawing/2014/main" id="{6260DFFF-3DE8-B349-EE85-01BDD9190191}"/>
              </a:ext>
            </a:extLst>
          </p:cNvPr>
          <p:cNvSpPr>
            <a:spLocks noChangeArrowheads="1"/>
          </p:cNvSpPr>
          <p:nvPr/>
        </p:nvSpPr>
        <p:spPr bwMode="auto">
          <a:xfrm>
            <a:off x="1112838" y="4732338"/>
            <a:ext cx="2160587" cy="1752600"/>
          </a:xfrm>
          <a:prstGeom prst="wedgeRoundRectCallout">
            <a:avLst>
              <a:gd name="adj1" fmla="val 66755"/>
              <a:gd name="adj2" fmla="val -28259"/>
              <a:gd name="adj3" fmla="val 16667"/>
            </a:avLst>
          </a:prstGeom>
          <a:solidFill>
            <a:srgbClr val="FEB8C4"/>
          </a:solidFill>
          <a:ln w="9525">
            <a:solidFill>
              <a:srgbClr val="000000"/>
            </a:solidFill>
            <a:miter lim="800000"/>
            <a:headEnd type="none" w="sm" len="sm"/>
            <a:tailEnd type="none" w="sm" len="sm"/>
          </a:ln>
        </p:spPr>
        <p:txBody>
          <a:bodyPr lIns="91425" tIns="45700" rIns="91425" bIns="45700"/>
          <a:lstStyle>
            <a:lvl1pPr>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algn="ctr" eaLnBrk="1" hangingPunct="1">
              <a:buSzPts val="1600"/>
            </a:pPr>
            <a:r>
              <a:rPr lang="en-US" altLang="en-US" sz="1600" b="1"/>
              <a:t>The provider uses these questions during the pelvic exam to identify any category 3 and 4 conditions.</a:t>
            </a:r>
            <a:endParaRPr lang="en-US" altLang="en-US" sz="1800" b="1"/>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181"/>
        <p:cNvGrpSpPr/>
        <p:nvPr/>
      </p:nvGrpSpPr>
      <p:grpSpPr>
        <a:xfrm>
          <a:off x="0" y="0"/>
          <a:ext cx="0" cy="0"/>
          <a:chOff x="0" y="0"/>
          <a:chExt cx="0" cy="0"/>
        </a:xfrm>
      </p:grpSpPr>
      <p:sp>
        <p:nvSpPr>
          <p:cNvPr id="182" name="Google Shape;182;p14"/>
          <p:cNvSpPr/>
          <p:nvPr/>
        </p:nvSpPr>
        <p:spPr>
          <a:xfrm>
            <a:off x="0" y="824460"/>
            <a:ext cx="9144000" cy="953372"/>
          </a:xfrm>
          <a:prstGeom prst="rect">
            <a:avLst/>
          </a:prstGeom>
          <a:solidFill>
            <a:srgbClr val="FFCCFF"/>
          </a:solidFill>
          <a:ln>
            <a:noFill/>
          </a:ln>
        </p:spPr>
        <p:txBody>
          <a:bodyPr spcFirstLastPara="1" wrap="square" lIns="68550" tIns="34275" rIns="68550" bIns="34275" anchor="ctr" anchorCtr="0">
            <a:noAutofit/>
          </a:bodyPr>
          <a:lstStyle/>
          <a:p>
            <a:pPr marL="0" marR="0" lvl="0" indent="0" algn="ctr" rtl="0">
              <a:spcBef>
                <a:spcPts val="0"/>
              </a:spcBef>
              <a:spcAft>
                <a:spcPts val="0"/>
              </a:spcAft>
              <a:buNone/>
            </a:pPr>
            <a:endParaRPr sz="1350" b="0" i="0" u="none" strike="noStrike" cap="none">
              <a:solidFill>
                <a:srgbClr val="FFFFFF"/>
              </a:solidFill>
              <a:latin typeface="Arial"/>
              <a:ea typeface="Arial"/>
              <a:cs typeface="Arial"/>
              <a:sym typeface="Arial"/>
            </a:endParaRPr>
          </a:p>
        </p:txBody>
      </p:sp>
      <p:sp>
        <p:nvSpPr>
          <p:cNvPr id="183" name="Google Shape;183;p14"/>
          <p:cNvSpPr txBox="1">
            <a:spLocks noGrp="1"/>
          </p:cNvSpPr>
          <p:nvPr>
            <p:ph type="title"/>
          </p:nvPr>
        </p:nvSpPr>
        <p:spPr>
          <a:xfrm>
            <a:off x="277080" y="868062"/>
            <a:ext cx="8779238" cy="866167"/>
          </a:xfrm>
          <a:prstGeom prst="rect">
            <a:avLst/>
          </a:prstGeom>
          <a:noFill/>
          <a:ln>
            <a:noFill/>
          </a:ln>
        </p:spPr>
        <p:txBody>
          <a:bodyPr spcFirstLastPara="1" wrap="square" lIns="68550" tIns="34275" rIns="68550" bIns="34275" anchor="ctr" anchorCtr="0">
            <a:noAutofit/>
          </a:bodyPr>
          <a:lstStyle/>
          <a:p>
            <a:pPr marL="0" lvl="0" indent="0" algn="ctr" rtl="0">
              <a:lnSpc>
                <a:spcPct val="85000"/>
              </a:lnSpc>
              <a:spcBef>
                <a:spcPts val="0"/>
              </a:spcBef>
              <a:spcAft>
                <a:spcPts val="0"/>
              </a:spcAft>
              <a:buSzPts val="1400"/>
              <a:buNone/>
            </a:pPr>
            <a:br>
              <a:rPr lang="en-US" sz="2700" b="1">
                <a:solidFill>
                  <a:srgbClr val="151515"/>
                </a:solidFill>
                <a:latin typeface="Arial Black"/>
                <a:ea typeface="Arial Black"/>
                <a:cs typeface="Arial Black"/>
                <a:sym typeface="Arial Black"/>
              </a:rPr>
            </a:br>
            <a:r>
              <a:rPr lang="en-US" sz="3200" b="1">
                <a:solidFill>
                  <a:srgbClr val="151515"/>
                </a:solidFill>
                <a:latin typeface="Arial Black"/>
                <a:ea typeface="Arial Black"/>
                <a:cs typeface="Arial Black"/>
                <a:sym typeface="Arial Black"/>
              </a:rPr>
              <a:t>WHO Medical Eligibility Criteria and Screening for PPIUD</a:t>
            </a:r>
            <a:br>
              <a:rPr lang="en-US" sz="2100" b="1">
                <a:solidFill>
                  <a:srgbClr val="151515"/>
                </a:solidFill>
              </a:rPr>
            </a:br>
            <a:r>
              <a:rPr lang="en-US" sz="1500" b="1">
                <a:solidFill>
                  <a:srgbClr val="151515"/>
                </a:solidFill>
              </a:rPr>
              <a:t>   </a:t>
            </a:r>
            <a:endParaRPr/>
          </a:p>
        </p:txBody>
      </p:sp>
      <p:pic>
        <p:nvPicPr>
          <p:cNvPr id="184" name="Google Shape;184;p14"/>
          <p:cNvPicPr preferRelativeResize="0">
            <a:picLocks noGrp="1"/>
          </p:cNvPicPr>
          <p:nvPr>
            <p:ph type="body" idx="1"/>
          </p:nvPr>
        </p:nvPicPr>
        <p:blipFill rotWithShape="1">
          <a:blip r:embed="rId3">
            <a:alphaModFix/>
          </a:blip>
          <a:srcRect/>
          <a:stretch/>
        </p:blipFill>
        <p:spPr>
          <a:xfrm>
            <a:off x="277080" y="2078768"/>
            <a:ext cx="4461175" cy="4084525"/>
          </a:xfrm>
          <a:prstGeom prst="rect">
            <a:avLst/>
          </a:prstGeom>
          <a:noFill/>
          <a:ln>
            <a:noFill/>
          </a:ln>
        </p:spPr>
      </p:pic>
      <p:pic>
        <p:nvPicPr>
          <p:cNvPr id="185" name="Google Shape;185;p14"/>
          <p:cNvPicPr preferRelativeResize="0"/>
          <p:nvPr/>
        </p:nvPicPr>
        <p:blipFill rotWithShape="1">
          <a:blip r:embed="rId4">
            <a:alphaModFix/>
          </a:blip>
          <a:srcRect/>
          <a:stretch/>
        </p:blipFill>
        <p:spPr>
          <a:xfrm>
            <a:off x="4852226" y="1964761"/>
            <a:ext cx="3804885" cy="4084525"/>
          </a:xfrm>
          <a:prstGeom prst="rect">
            <a:avLst/>
          </a:prstGeom>
          <a:noFill/>
          <a:ln>
            <a:noFill/>
          </a:ln>
        </p:spPr>
      </p:pic>
    </p:spTree>
    <p:extLst>
      <p:ext uri="{BB962C8B-B14F-4D97-AF65-F5344CB8AC3E}">
        <p14:creationId xmlns:p14="http://schemas.microsoft.com/office/powerpoint/2010/main" val="4250709373"/>
      </p:ext>
    </p:extLst>
  </p:cSld>
  <p:clrMapOvr>
    <a:masterClrMapping/>
  </p:clrMapOvr>
</p:sld>
</file>

<file path=ppt/theme/theme1.xml><?xml version="1.0" encoding="utf-8"?>
<a:theme xmlns:a="http://schemas.openxmlformats.org/drawingml/2006/main" name="2_Default Design">
  <a:themeElements>
    <a:clrScheme name="">
      <a:dk1>
        <a:srgbClr val="003366"/>
      </a:dk1>
      <a:lt1>
        <a:srgbClr val="FFFFFF"/>
      </a:lt1>
      <a:dk2>
        <a:srgbClr val="000099"/>
      </a:dk2>
      <a:lt2>
        <a:srgbClr val="FFFF00"/>
      </a:lt2>
      <a:accent1>
        <a:srgbClr val="3366CC"/>
      </a:accent1>
      <a:accent2>
        <a:srgbClr val="00B000"/>
      </a:accent2>
      <a:accent3>
        <a:srgbClr val="AAAACA"/>
      </a:accent3>
      <a:accent4>
        <a:srgbClr val="DADADA"/>
      </a:accent4>
      <a:accent5>
        <a:srgbClr val="ADB8E2"/>
      </a:accent5>
      <a:accent6>
        <a:srgbClr val="009F00"/>
      </a:accent6>
      <a:hlink>
        <a:srgbClr val="7BB6FD"/>
      </a:hlink>
      <a:folHlink>
        <a:srgbClr val="FFE701"/>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4_Default Design">
  <a:themeElements>
    <a:clrScheme name="">
      <a:dk1>
        <a:srgbClr val="003366"/>
      </a:dk1>
      <a:lt1>
        <a:srgbClr val="FFFFFF"/>
      </a:lt1>
      <a:dk2>
        <a:srgbClr val="000099"/>
      </a:dk2>
      <a:lt2>
        <a:srgbClr val="FFFF00"/>
      </a:lt2>
      <a:accent1>
        <a:srgbClr val="3366CC"/>
      </a:accent1>
      <a:accent2>
        <a:srgbClr val="00B000"/>
      </a:accent2>
      <a:accent3>
        <a:srgbClr val="AAAACA"/>
      </a:accent3>
      <a:accent4>
        <a:srgbClr val="DADADA"/>
      </a:accent4>
      <a:accent5>
        <a:srgbClr val="ADB8E2"/>
      </a:accent5>
      <a:accent6>
        <a:srgbClr val="009F00"/>
      </a:accent6>
      <a:hlink>
        <a:srgbClr val="7BB6FD"/>
      </a:hlink>
      <a:folHlink>
        <a:srgbClr val="FFE701"/>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p:properties xmlns:p="http://schemas.microsoft.com/office/2006/metadata/properties" xmlns:xsi="http://www.w3.org/2001/XMLSchema-instance" xmlns:pc="http://schemas.microsoft.com/office/infopath/2007/PartnerControls">
  <documentManagement>
    <e060fd50b43043daa866fdeac7c2414a xmlns="71c45d75-c9c9-409a-a4e9-a617adc7c43c">
      <Terms xmlns="http://schemas.microsoft.com/office/infopath/2007/PartnerControls"/>
    </e060fd50b43043daa866fdeac7c2414a>
    <TaxCatchAll xmlns="8d42e0dd-18ca-448e-996e-c2aaa315e839" xsi:nil="true"/>
    <la0e5fc8317e4c35a742fe979e574f56 xmlns="71c45d75-c9c9-409a-a4e9-a617adc7c43c">
      <Terms xmlns="http://schemas.microsoft.com/office/infopath/2007/PartnerControls"/>
    </la0e5fc8317e4c35a742fe979e574f56>
    <d8bd9deca86c484aaa0e86c9411528e8 xmlns="71c45d75-c9c9-409a-a4e9-a617adc7c43c">
      <Terms xmlns="http://schemas.microsoft.com/office/infopath/2007/PartnerControls"/>
    </d8bd9deca86c484aaa0e86c9411528e8>
    <lcf76f155ced4ddcb4097134ff3c332f xmlns="1b272b03-6f34-4839-987f-e6d34f92f785">
      <Terms xmlns="http://schemas.microsoft.com/office/infopath/2007/PartnerControls"/>
    </lcf76f155ced4ddcb4097134ff3c332f>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9562EB6DC257AE4985D89B02739FA68A" ma:contentTypeVersion="24" ma:contentTypeDescription="Create a new document." ma:contentTypeScope="" ma:versionID="23db86fc422dd3d01b10de320e161683">
  <xsd:schema xmlns:xsd="http://www.w3.org/2001/XMLSchema" xmlns:xs="http://www.w3.org/2001/XMLSchema" xmlns:p="http://schemas.microsoft.com/office/2006/metadata/properties" xmlns:ns2="1b272b03-6f34-4839-987f-e6d34f92f785" xmlns:ns3="c8df3461-28a5-4f07-a897-5548def6ad5e" xmlns:ns4="71c45d75-c9c9-409a-a4e9-a617adc7c43c" xmlns:ns5="8d42e0dd-18ca-448e-996e-c2aaa315e839" targetNamespace="http://schemas.microsoft.com/office/2006/metadata/properties" ma:root="true" ma:fieldsID="527f8012e294217c951f5da7e82827d5" ns2:_="" ns3:_="" ns4:_="" ns5:_="">
    <xsd:import namespace="1b272b03-6f34-4839-987f-e6d34f92f785"/>
    <xsd:import namespace="c8df3461-28a5-4f07-a897-5548def6ad5e"/>
    <xsd:import namespace="71c45d75-c9c9-409a-a4e9-a617adc7c43c"/>
    <xsd:import namespace="8d42e0dd-18ca-448e-996e-c2aaa315e839"/>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3:SharedWithUsers" minOccurs="0"/>
                <xsd:element ref="ns3:SharedWithDetails" minOccurs="0"/>
                <xsd:element ref="ns4:e060fd50b43043daa866fdeac7c2414a" minOccurs="0"/>
                <xsd:element ref="ns5:TaxCatchAll" minOccurs="0"/>
                <xsd:element ref="ns4:la0e5fc8317e4c35a742fe979e574f56" minOccurs="0"/>
                <xsd:element ref="ns4:d8bd9deca86c484aaa0e86c9411528e8" minOccurs="0"/>
                <xsd:element ref="ns2:MediaServiceDateTaken" minOccurs="0"/>
                <xsd:element ref="ns2:MediaServiceAutoTags" minOccurs="0"/>
                <xsd:element ref="ns2:MediaServiceGenerationTime" minOccurs="0"/>
                <xsd:element ref="ns2:MediaServiceEventHashCode" minOccurs="0"/>
                <xsd:element ref="ns2:MediaServiceOCR" minOccurs="0"/>
                <xsd:element ref="ns2:MediaLengthInSeconds" minOccurs="0"/>
                <xsd:element ref="ns2:lcf76f155ced4ddcb4097134ff3c332f" minOccurs="0"/>
                <xsd:element ref="ns2:MediaServiceObjectDetectorVersions" minOccurs="0"/>
                <xsd:element ref="ns2:MediaServiceSearchProperties" minOccurs="0"/>
                <xsd:element ref="ns2: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1b272b03-6f34-4839-987f-e6d34f92f78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DateTaken" ma:index="21" nillable="true" ma:displayName="MediaServiceDateTaken" ma:hidden="true" ma:internalName="MediaServiceDateTaken" ma:readOnly="true">
      <xsd:simpleType>
        <xsd:restriction base="dms:Text"/>
      </xsd:simpleType>
    </xsd:element>
    <xsd:element name="MediaServiceAutoTags" ma:index="22" nillable="true" ma:displayName="Tags" ma:internalName="MediaServiceAutoTags" ma:readOnly="true">
      <xsd:simpleType>
        <xsd:restriction base="dms:Text"/>
      </xsd:simpleType>
    </xsd:element>
    <xsd:element name="MediaServiceGenerationTime" ma:index="23" nillable="true" ma:displayName="MediaServiceGenerationTime" ma:hidden="true" ma:internalName="MediaServiceGenerationTime" ma:readOnly="true">
      <xsd:simpleType>
        <xsd:restriction base="dms:Text"/>
      </xsd:simpleType>
    </xsd:element>
    <xsd:element name="MediaServiceEventHashCode" ma:index="24" nillable="true" ma:displayName="MediaServiceEventHashCode" ma:hidden="true" ma:internalName="MediaServiceEventHashCode" ma:readOnly="true">
      <xsd:simpleType>
        <xsd:restriction base="dms:Text"/>
      </xsd:simpleType>
    </xsd:element>
    <xsd:element name="MediaServiceOCR" ma:index="25" nillable="true" ma:displayName="Extracted Text" ma:internalName="MediaServiceOCR" ma:readOnly="true">
      <xsd:simpleType>
        <xsd:restriction base="dms:Note">
          <xsd:maxLength value="255"/>
        </xsd:restriction>
      </xsd:simpleType>
    </xsd:element>
    <xsd:element name="MediaLengthInSeconds" ma:index="26" nillable="true" ma:displayName="Length (seconds)" ma:internalName="MediaLengthInSeconds" ma:readOnly="true">
      <xsd:simpleType>
        <xsd:restriction base="dms:Unknown"/>
      </xsd:simpleType>
    </xsd:element>
    <xsd:element name="lcf76f155ced4ddcb4097134ff3c332f" ma:index="28" nillable="true" ma:taxonomy="true" ma:internalName="lcf76f155ced4ddcb4097134ff3c332f" ma:taxonomyFieldName="MediaServiceImageTags" ma:displayName="Image Tags" ma:readOnly="false" ma:fieldId="{5cf76f15-5ced-4ddc-b409-7134ff3c332f}" ma:taxonomyMulti="true" ma:sspId="b704c289-2b3b-45af-a6a7-9640d4e0aeeb"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9" nillable="true" ma:displayName="MediaServiceObjectDetectorVersions" ma:hidden="true" ma:indexed="true" ma:internalName="MediaServiceObjectDetectorVersions" ma:readOnly="true">
      <xsd:simpleType>
        <xsd:restriction base="dms:Text"/>
      </xsd:simpleType>
    </xsd:element>
    <xsd:element name="MediaServiceSearchProperties" ma:index="30" nillable="true" ma:displayName="MediaServiceSearchProperties" ma:hidden="true" ma:internalName="MediaServiceSearchProperties" ma:readOnly="true">
      <xsd:simpleType>
        <xsd:restriction base="dms:Note"/>
      </xsd:simpleType>
    </xsd:element>
    <xsd:element name="MediaServiceLocation" ma:index="31" nillable="true" ma:displayName="Location" ma:indexed="true"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c8df3461-28a5-4f07-a897-5548def6ad5e" elementFormDefault="qualified">
    <xsd:import namespace="http://schemas.microsoft.com/office/2006/documentManagement/types"/>
    <xsd:import namespace="http://schemas.microsoft.com/office/infopath/2007/PartnerControls"/>
    <xsd:element name="SharedWithUsers" ma:index="12"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Shared With Details"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71c45d75-c9c9-409a-a4e9-a617adc7c43c" elementFormDefault="qualified">
    <xsd:import namespace="http://schemas.microsoft.com/office/2006/documentManagement/types"/>
    <xsd:import namespace="http://schemas.microsoft.com/office/infopath/2007/PartnerControls"/>
    <xsd:element name="e060fd50b43043daa866fdeac7c2414a" ma:index="15" nillable="true" ma:taxonomy="true" ma:internalName="e060fd50b43043daa866fdeac7c2414a" ma:taxonomyFieldName="High_x002d_impact_x0020_Intervention" ma:displayName="High-impact Intervention" ma:default="" ma:fieldId="{e060fd50-b430-43da-a866-fdeac7c2414a}" ma:taxonomyMulti="true" ma:sspId="b704c289-2b3b-45af-a6a7-9640d4e0aeeb" ma:termSetId="2340cb37-154c-490f-a45f-e628ae23e4f4" ma:anchorId="00000000-0000-0000-0000-000000000000" ma:open="false" ma:isKeyword="false">
      <xsd:complexType>
        <xsd:sequence>
          <xsd:element ref="pc:Terms" minOccurs="0" maxOccurs="1"/>
        </xsd:sequence>
      </xsd:complexType>
    </xsd:element>
    <xsd:element name="la0e5fc8317e4c35a742fe979e574f56" ma:index="18" nillable="true" ma:taxonomy="true" ma:internalName="la0e5fc8317e4c35a742fe979e574f56" ma:taxonomyFieldName="MCGL_x0020_Accelerator" ma:displayName="MCGL Accelerator" ma:default="" ma:fieldId="{5a0e5fc8-317e-4c35-a742-fe979e574f56}" ma:taxonomyMulti="true" ma:sspId="b704c289-2b3b-45af-a6a7-9640d4e0aeeb" ma:termSetId="e6e03eee-2b9a-4e86-8279-7e50d8f0b04d" ma:anchorId="00000000-0000-0000-0000-000000000000" ma:open="false" ma:isKeyword="false">
      <xsd:complexType>
        <xsd:sequence>
          <xsd:element ref="pc:Terms" minOccurs="0" maxOccurs="1"/>
        </xsd:sequence>
      </xsd:complexType>
    </xsd:element>
    <xsd:element name="d8bd9deca86c484aaa0e86c9411528e8" ma:index="20" nillable="true" ma:taxonomy="true" ma:internalName="d8bd9deca86c484aaa0e86c9411528e8" ma:taxonomyFieldName="MCGL_x0020_Country" ma:displayName="MCGL Country" ma:default="" ma:fieldId="{d8bd9dec-a86c-484a-aa0e-86c9411528e8}" ma:taxonomyMulti="true" ma:sspId="b704c289-2b3b-45af-a6a7-9640d4e0aeeb" ma:termSetId="4945c31e-24a3-48ea-ae34-c0ae0ef25478" ma:anchorId="00000000-0000-0000-0000-000000000000" ma:open="false" ma:isKeyword="false">
      <xsd:complexType>
        <xsd:sequence>
          <xsd:element ref="pc:Terms" minOccurs="0" maxOccurs="1"/>
        </xsd:sequence>
      </xsd:complexType>
    </xsd:element>
  </xsd:schema>
  <xsd:schema xmlns:xsd="http://www.w3.org/2001/XMLSchema" xmlns:xs="http://www.w3.org/2001/XMLSchema" xmlns:dms="http://schemas.microsoft.com/office/2006/documentManagement/types" xmlns:pc="http://schemas.microsoft.com/office/infopath/2007/PartnerControls" targetNamespace="8d42e0dd-18ca-448e-996e-c2aaa315e839" elementFormDefault="qualified">
    <xsd:import namespace="http://schemas.microsoft.com/office/2006/documentManagement/types"/>
    <xsd:import namespace="http://schemas.microsoft.com/office/infopath/2007/PartnerControls"/>
    <xsd:element name="TaxCatchAll" ma:index="16" nillable="true" ma:displayName="Taxonomy Catch All Column" ma:hidden="true" ma:list="{95818b53-3051-4c6e-89da-e62728af6d94}" ma:internalName="TaxCatchAll" ma:showField="CatchAllData" ma:web="71c45d75-c9c9-409a-a4e9-a617adc7c43c">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LongProperties xmlns="http://schemas.microsoft.com/office/2006/metadata/longProperties"/>
</file>

<file path=customXml/item4.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3E2F6285-101C-4E6A-9779-D6092CD2039F}">
  <ds:schemaRefs>
    <ds:schemaRef ds:uri="1b272b03-6f34-4839-987f-e6d34f92f785"/>
    <ds:schemaRef ds:uri="71c45d75-c9c9-409a-a4e9-a617adc7c43c"/>
    <ds:schemaRef ds:uri="8d42e0dd-18ca-448e-996e-c2aaa315e839"/>
    <ds:schemaRef ds:uri="http://schemas.microsoft.com/office/2006/metadata/properties"/>
    <ds:schemaRef ds:uri="http://schemas.microsoft.com/office/infopath/2007/PartnerControls"/>
  </ds:schemaRefs>
</ds:datastoreItem>
</file>

<file path=customXml/itemProps2.xml><?xml version="1.0" encoding="utf-8"?>
<ds:datastoreItem xmlns:ds="http://schemas.openxmlformats.org/officeDocument/2006/customXml" ds:itemID="{2F18D6B7-AA2A-449C-8D74-4F88F185FB33}">
  <ds:schemaRefs>
    <ds:schemaRef ds:uri="1b272b03-6f34-4839-987f-e6d34f92f785"/>
    <ds:schemaRef ds:uri="71c45d75-c9c9-409a-a4e9-a617adc7c43c"/>
    <ds:schemaRef ds:uri="8d42e0dd-18ca-448e-996e-c2aaa315e839"/>
    <ds:schemaRef ds:uri="c8df3461-28a5-4f07-a897-5548def6ad5e"/>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F1F76062-4ABD-41AA-BF97-E78F3438CB8C}">
  <ds:schemaRefs>
    <ds:schemaRef ds:uri="http://schemas.microsoft.com/office/2006/metadata/longProperties"/>
  </ds:schemaRefs>
</ds:datastoreItem>
</file>

<file path=customXml/itemProps4.xml><?xml version="1.0" encoding="utf-8"?>
<ds:datastoreItem xmlns:ds="http://schemas.openxmlformats.org/officeDocument/2006/customXml" ds:itemID="{445E6AD7-C75A-4F92-8B9E-C5BE76A5385E}">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Application>Microsoft Office PowerPoint</Application>
  <PresentationFormat>On-screen Show (4:3)</PresentationFormat>
  <Slides>15</Slides>
  <Notes>13</Notes>
  <HiddenSlides>0</HiddenSlides>
  <ScaleCrop>false</ScaleCrop>
  <HeadingPairs>
    <vt:vector size="4" baseType="variant">
      <vt:variant>
        <vt:lpstr>Theme</vt:lpstr>
      </vt:variant>
      <vt:variant>
        <vt:i4>2</vt:i4>
      </vt:variant>
      <vt:variant>
        <vt:lpstr>Slide Titles</vt:lpstr>
      </vt:variant>
      <vt:variant>
        <vt:i4>15</vt:i4>
      </vt:variant>
    </vt:vector>
  </HeadingPairs>
  <TitlesOfParts>
    <vt:vector size="17" baseType="lpstr">
      <vt:lpstr>2_Default Design</vt:lpstr>
      <vt:lpstr>4_Default Design</vt:lpstr>
      <vt:lpstr>PowerPoint Presentation</vt:lpstr>
      <vt:lpstr>Session Objectives</vt:lpstr>
      <vt:lpstr>H-IUDs are Safe for Most Women</vt:lpstr>
      <vt:lpstr>  Who Cannot Use the H-IUDs </vt:lpstr>
      <vt:lpstr>PowerPoint Presentation</vt:lpstr>
      <vt:lpstr>PowerPoint Presentation</vt:lpstr>
      <vt:lpstr>PowerPoint Presentation</vt:lpstr>
      <vt:lpstr>PowerPoint Presentation</vt:lpstr>
      <vt:lpstr>PowerPoint Presentation</vt:lpstr>
      <vt:lpstr>Assessing women for risk of STIs</vt:lpstr>
      <vt:lpstr>Possible Risky Situations for STI  Include:</vt:lpstr>
      <vt:lpstr>H-IUD Use by Women with HIV Infection </vt:lpstr>
      <vt:lpstr>H-IUD Use by Postpartum Women </vt:lpstr>
      <vt:lpstr>PowerPoint Presentation</vt:lpstr>
      <vt:lpstr> WHO Medical Eligibility Criteria and Screening for PPIUD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Irina Yacobson;CLee@fhi360.org</dc:creator>
  <cp:revision>53</cp:revision>
  <dcterms:created xsi:type="dcterms:W3CDTF">2011-10-07T06:19:28Z</dcterms:created>
  <dcterms:modified xsi:type="dcterms:W3CDTF">2024-11-20T18:01:42Z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
    <vt:lpwstr>Document</vt:lpwstr>
  </property>
  <property fmtid="{D5CDD505-2E9C-101B-9397-08002B2CF9AE}" pid="3" name="ContentTypeId">
    <vt:lpwstr>0x0101009562EB6DC257AE4985D89B02739FA68A</vt:lpwstr>
  </property>
  <property fmtid="{D5CDD505-2E9C-101B-9397-08002B2CF9AE}" pid="4" name="MCGL Country">
    <vt:lpwstr/>
  </property>
  <property fmtid="{D5CDD505-2E9C-101B-9397-08002B2CF9AE}" pid="5" name="MCGL Accelerator">
    <vt:lpwstr/>
  </property>
  <property fmtid="{D5CDD505-2E9C-101B-9397-08002B2CF9AE}" pid="6" name="High-impact Intervention">
    <vt:lpwstr/>
  </property>
  <property fmtid="{D5CDD505-2E9C-101B-9397-08002B2CF9AE}" pid="7" name="la0e5fc8317e4c35a742fe979e574f56">
    <vt:lpwstr/>
  </property>
  <property fmtid="{D5CDD505-2E9C-101B-9397-08002B2CF9AE}" pid="8" name="e060fd50b43043daa866fdeac7c2414a">
    <vt:lpwstr/>
  </property>
  <property fmtid="{D5CDD505-2E9C-101B-9397-08002B2CF9AE}" pid="9" name="d8bd9deca86c484aaa0e86c9411528e8">
    <vt:lpwstr/>
  </property>
  <property fmtid="{D5CDD505-2E9C-101B-9397-08002B2CF9AE}" pid="10" name="MediaServiceImageTags">
    <vt:lpwstr/>
  </property>
  <property fmtid="{D5CDD505-2E9C-101B-9397-08002B2CF9AE}" pid="11" name="MCGL_x0020_Accelerator">
    <vt:lpwstr/>
  </property>
  <property fmtid="{D5CDD505-2E9C-101B-9397-08002B2CF9AE}" pid="12" name="MCGL_x0020_Country">
    <vt:lpwstr/>
  </property>
  <property fmtid="{D5CDD505-2E9C-101B-9397-08002B2CF9AE}" pid="13" name="High_x002d_impact_x0020_Intervention">
    <vt:lpwstr/>
  </property>
</Properties>
</file>