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 id="2147483650" r:id="rId6"/>
    <p:sldMasterId id="2147483661" r:id="rId7"/>
    <p:sldMasterId id="2147483665" r:id="rId8"/>
    <p:sldMasterId id="2147483668" r:id="rId9"/>
  </p:sldMasterIdLst>
  <p:notesMasterIdLst>
    <p:notesMasterId r:id="rId30"/>
  </p:notesMasterIdLst>
  <p:sldIdLst>
    <p:sldId id="280" r:id="rId10"/>
    <p:sldId id="283" r:id="rId11"/>
    <p:sldId id="256" r:id="rId12"/>
    <p:sldId id="287" r:id="rId13"/>
    <p:sldId id="277" r:id="rId14"/>
    <p:sldId id="292" r:id="rId15"/>
    <p:sldId id="269" r:id="rId16"/>
    <p:sldId id="261" r:id="rId17"/>
    <p:sldId id="270" r:id="rId18"/>
    <p:sldId id="262" r:id="rId19"/>
    <p:sldId id="271" r:id="rId20"/>
    <p:sldId id="264" r:id="rId21"/>
    <p:sldId id="276" r:id="rId22"/>
    <p:sldId id="266" r:id="rId23"/>
    <p:sldId id="267" r:id="rId24"/>
    <p:sldId id="284" r:id="rId25"/>
    <p:sldId id="285" r:id="rId26"/>
    <p:sldId id="282" r:id="rId27"/>
    <p:sldId id="279" r:id="rId28"/>
    <p:sldId id="286" r:id="rId29"/>
  </p:sldIdLst>
  <p:sldSz cx="9144000" cy="6858000" type="screen4x3"/>
  <p:notesSz cx="6881813" cy="9296400"/>
  <p:embeddedFontLst>
    <p:embeddedFont>
      <p:font typeface="Arial Black" panose="020B0A04020102020204" pitchFamily="34" charset="0"/>
      <p:regular r:id="rId31"/>
      <p:bold r:id="rId32"/>
    </p:embeddedFont>
    <p:embeddedFont>
      <p:font typeface="Arial Narrow" panose="020B0606020202030204" pitchFamily="34" charset="0"/>
      <p:regular r:id="rId33"/>
      <p:bold r:id="rId34"/>
      <p:italic r:id="rId35"/>
      <p:boldItalic r:id="rId36"/>
    </p:embeddedFont>
    <p:embeddedFont>
      <p:font typeface="Quattrocento Sans" panose="020B0502050000020003" pitchFamily="34" charset="0"/>
      <p:regular r:id="rId37"/>
      <p:bold r:id="rId38"/>
      <p:italic r:id="rId39"/>
      <p:boldItalic r:id="rId40"/>
    </p:embeddedFont>
  </p:embeddedFontLst>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02960-A9E0-7AA0-99AB-E4907B513181}" name="Neeta Bhatnagar" initials="NB" userId="S::nbhatnagar@jhpiego.org::5911732b-fbfe-4d3d-b8bd-8ca77ef609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ker Maggwa" initials="" lastIdx="6" clrIdx="0"/>
  <p:cmAuthor id="2" name="Neeta Bhatnagar" initials="" lastIdx="7" clrIdx="1"/>
  <p:cmAuthor id="3" name="Irina Yacobson" initials="" lastIdx="18"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459AD7-D70F-CB12-7AEC-BDD714483FB9}" v="65" dt="2025-01-27T15:19:40.336"/>
    <p1510:client id="{AD8BE221-67D6-4EEF-88A9-2BDF24877CD8}" v="2" dt="2025-01-27T15:22:33.174"/>
    <p1510:client id="{D9BD3490-B83D-59CC-0D25-D1ED6D948367}" v="3" dt="2025-01-27T16:01:58.329"/>
  </p1510:revLst>
</p1510:revInfo>
</file>

<file path=ppt/tableStyles.xml><?xml version="1.0" encoding="utf-8"?>
<a:tblStyleLst xmlns:a="http://schemas.openxmlformats.org/drawingml/2006/main" def="{42B91C4F-30C5-4B01-85C9-45C3EC847E69}">
  <a:tblStyle styleId="{42B91C4F-30C5-4B01-85C9-45C3EC847E6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90" y="115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9.fntdata"/><Relationship Id="rId21" Type="http://schemas.openxmlformats.org/officeDocument/2006/relationships/slide" Target="slides/slide12.xml"/><Relationship Id="rId34" Type="http://schemas.openxmlformats.org/officeDocument/2006/relationships/font" Target="fonts/font4.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6.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3.fntdata"/><Relationship Id="rId38" Type="http://schemas.openxmlformats.org/officeDocument/2006/relationships/font" Target="fonts/font8.fntdata"/><Relationship Id="rId46" Type="http://schemas.microsoft.com/office/2016/11/relationships/changesInfo" Target="changesInfos/changesInfo1.xml"/><Relationship Id="rId20" Type="http://schemas.openxmlformats.org/officeDocument/2006/relationships/slide" Target="slides/slide11.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Petricel" userId="S::ipetricel@jhpiego.org::919ee9bd-b7d8-44fb-a2b3-4e0486abfd46" providerId="AD" clId="Web-{13459AD7-D70F-CB12-7AEC-BDD714483FB9}"/>
    <pc:docChg chg="modSld">
      <pc:chgData name="Ana Petricel" userId="S::ipetricel@jhpiego.org::919ee9bd-b7d8-44fb-a2b3-4e0486abfd46" providerId="AD" clId="Web-{13459AD7-D70F-CB12-7AEC-BDD714483FB9}" dt="2025-01-27T15:19:40.336" v="45" actId="14100"/>
      <pc:docMkLst>
        <pc:docMk/>
      </pc:docMkLst>
      <pc:sldChg chg="addSp delSp modSp">
        <pc:chgData name="Ana Petricel" userId="S::ipetricel@jhpiego.org::919ee9bd-b7d8-44fb-a2b3-4e0486abfd46" providerId="AD" clId="Web-{13459AD7-D70F-CB12-7AEC-BDD714483FB9}" dt="2025-01-27T15:19:40.336" v="45" actId="14100"/>
        <pc:sldMkLst>
          <pc:docMk/>
          <pc:sldMk cId="0" sldId="277"/>
        </pc:sldMkLst>
        <pc:spChg chg="add mod">
          <ac:chgData name="Ana Petricel" userId="S::ipetricel@jhpiego.org::919ee9bd-b7d8-44fb-a2b3-4e0486abfd46" providerId="AD" clId="Web-{13459AD7-D70F-CB12-7AEC-BDD714483FB9}" dt="2025-01-27T15:16:49.440" v="16" actId="20577"/>
          <ac:spMkLst>
            <pc:docMk/>
            <pc:sldMk cId="0" sldId="277"/>
            <ac:spMk id="2" creationId="{6B343B2E-830A-111E-C5F7-98B56625B6B4}"/>
          </ac:spMkLst>
        </pc:spChg>
        <pc:spChg chg="add del mod">
          <ac:chgData name="Ana Petricel" userId="S::ipetricel@jhpiego.org::919ee9bd-b7d8-44fb-a2b3-4e0486abfd46" providerId="AD" clId="Web-{13459AD7-D70F-CB12-7AEC-BDD714483FB9}" dt="2025-01-27T15:18:01.301" v="29"/>
          <ac:spMkLst>
            <pc:docMk/>
            <pc:sldMk cId="0" sldId="277"/>
            <ac:spMk id="3" creationId="{A50C9DDF-4BF2-D846-2F27-06DA26C1F56E}"/>
          </ac:spMkLst>
        </pc:spChg>
        <pc:spChg chg="add mod">
          <ac:chgData name="Ana Petricel" userId="S::ipetricel@jhpiego.org::919ee9bd-b7d8-44fb-a2b3-4e0486abfd46" providerId="AD" clId="Web-{13459AD7-D70F-CB12-7AEC-BDD714483FB9}" dt="2025-01-27T15:19:40.336" v="45" actId="14100"/>
          <ac:spMkLst>
            <pc:docMk/>
            <pc:sldMk cId="0" sldId="277"/>
            <ac:spMk id="4" creationId="{DD9171AE-C416-0714-560E-6E84E26DABAC}"/>
          </ac:spMkLst>
        </pc:spChg>
      </pc:sldChg>
    </pc:docChg>
  </pc:docChgLst>
  <pc:docChgLst>
    <pc:chgData name="Neeta Bhatnagar" userId="S::nbhatnagar@jhpiego.org::5911732b-fbfe-4d3d-b8bd-8ca77ef6091e" providerId="AD" clId="Web-{9300D7C0-13D1-82B7-F312-3744646BFE52}"/>
    <pc:docChg chg="mod modSld">
      <pc:chgData name="Neeta Bhatnagar" userId="S::nbhatnagar@jhpiego.org::5911732b-fbfe-4d3d-b8bd-8ca77ef6091e" providerId="AD" clId="Web-{9300D7C0-13D1-82B7-F312-3744646BFE52}" dt="2024-11-19T22:28:01.513" v="42"/>
      <pc:docMkLst>
        <pc:docMk/>
      </pc:docMkLst>
      <pc:sldChg chg="modSp modNotes">
        <pc:chgData name="Neeta Bhatnagar" userId="S::nbhatnagar@jhpiego.org::5911732b-fbfe-4d3d-b8bd-8ca77ef6091e" providerId="AD" clId="Web-{9300D7C0-13D1-82B7-F312-3744646BFE52}" dt="2024-11-19T22:00:19.773" v="3"/>
        <pc:sldMkLst>
          <pc:docMk/>
          <pc:sldMk cId="0" sldId="269"/>
        </pc:sldMkLst>
        <pc:spChg chg="mod">
          <ac:chgData name="Neeta Bhatnagar" userId="S::nbhatnagar@jhpiego.org::5911732b-fbfe-4d3d-b8bd-8ca77ef6091e" providerId="AD" clId="Web-{9300D7C0-13D1-82B7-F312-3744646BFE52}" dt="2024-11-19T22:00:06.569" v="1" actId="20577"/>
          <ac:spMkLst>
            <pc:docMk/>
            <pc:sldMk cId="0" sldId="269"/>
            <ac:spMk id="3" creationId="{9F4FD013-60A9-F4ED-9F84-1EB2E7AF2C73}"/>
          </ac:spMkLst>
        </pc:spChg>
      </pc:sldChg>
      <pc:sldChg chg="modSp">
        <pc:chgData name="Neeta Bhatnagar" userId="S::nbhatnagar@jhpiego.org::5911732b-fbfe-4d3d-b8bd-8ca77ef6091e" providerId="AD" clId="Web-{9300D7C0-13D1-82B7-F312-3744646BFE52}" dt="2024-11-19T22:22:28.338" v="41"/>
        <pc:sldMkLst>
          <pc:docMk/>
          <pc:sldMk cId="0" sldId="270"/>
        </pc:sldMkLst>
        <pc:graphicFrameChg chg="mod modGraphic">
          <ac:chgData name="Neeta Bhatnagar" userId="S::nbhatnagar@jhpiego.org::5911732b-fbfe-4d3d-b8bd-8ca77ef6091e" providerId="AD" clId="Web-{9300D7C0-13D1-82B7-F312-3744646BFE52}" dt="2024-11-19T22:22:28.338" v="41"/>
          <ac:graphicFrameMkLst>
            <pc:docMk/>
            <pc:sldMk cId="0" sldId="270"/>
            <ac:graphicFrameMk id="4" creationId="{6807089C-3B7A-32A3-827C-47B79AF6BA64}"/>
          </ac:graphicFrameMkLst>
        </pc:graphicFrameChg>
      </pc:sldChg>
    </pc:docChg>
  </pc:docChgLst>
  <pc:docChgLst>
    <pc:chgData name="Neeta Bhatnagar" userId="5911732b-fbfe-4d3d-b8bd-8ca77ef6091e" providerId="ADAL" clId="{E2CF4352-D78E-41B5-B906-874AB08BD538}"/>
    <pc:docChg chg="undo custSel addSld delSld modSld">
      <pc:chgData name="Neeta Bhatnagar" userId="5911732b-fbfe-4d3d-b8bd-8ca77ef6091e" providerId="ADAL" clId="{E2CF4352-D78E-41B5-B906-874AB08BD538}" dt="2024-08-05T18:38:59.935" v="2870" actId="20577"/>
      <pc:docMkLst>
        <pc:docMk/>
      </pc:docMkLst>
      <pc:sldChg chg="addSp modSp mod">
        <pc:chgData name="Neeta Bhatnagar" userId="5911732b-fbfe-4d3d-b8bd-8ca77ef6091e" providerId="ADAL" clId="{E2CF4352-D78E-41B5-B906-874AB08BD538}" dt="2024-08-05T17:50:47.356" v="2200" actId="1076"/>
        <pc:sldMkLst>
          <pc:docMk/>
          <pc:sldMk cId="0" sldId="256"/>
        </pc:sldMkLst>
      </pc:sldChg>
      <pc:sldChg chg="delSp modSp del mod modClrScheme modAnim chgLayout">
        <pc:chgData name="Neeta Bhatnagar" userId="5911732b-fbfe-4d3d-b8bd-8ca77ef6091e" providerId="ADAL" clId="{E2CF4352-D78E-41B5-B906-874AB08BD538}" dt="2024-08-05T17:04:11.843" v="1958" actId="2696"/>
        <pc:sldMkLst>
          <pc:docMk/>
          <pc:sldMk cId="0" sldId="257"/>
        </pc:sldMkLst>
      </pc:sldChg>
      <pc:sldChg chg="modSp mod modNotesTx">
        <pc:chgData name="Neeta Bhatnagar" userId="5911732b-fbfe-4d3d-b8bd-8ca77ef6091e" providerId="ADAL" clId="{E2CF4352-D78E-41B5-B906-874AB08BD538}" dt="2024-07-26T19:59:11.254" v="746" actId="20577"/>
        <pc:sldMkLst>
          <pc:docMk/>
          <pc:sldMk cId="0" sldId="261"/>
        </pc:sldMkLst>
      </pc:sldChg>
      <pc:sldChg chg="modSp mod modNotesTx">
        <pc:chgData name="Neeta Bhatnagar" userId="5911732b-fbfe-4d3d-b8bd-8ca77ef6091e" providerId="ADAL" clId="{E2CF4352-D78E-41B5-B906-874AB08BD538}" dt="2024-07-26T20:01:28.266" v="818" actId="20577"/>
        <pc:sldMkLst>
          <pc:docMk/>
          <pc:sldMk cId="0" sldId="262"/>
        </pc:sldMkLst>
      </pc:sldChg>
      <pc:sldChg chg="modSp mod modNotesTx">
        <pc:chgData name="Neeta Bhatnagar" userId="5911732b-fbfe-4d3d-b8bd-8ca77ef6091e" providerId="ADAL" clId="{E2CF4352-D78E-41B5-B906-874AB08BD538}" dt="2024-07-26T20:03:13.480" v="869" actId="6549"/>
        <pc:sldMkLst>
          <pc:docMk/>
          <pc:sldMk cId="0" sldId="264"/>
        </pc:sldMkLst>
      </pc:sldChg>
      <pc:sldChg chg="modSp mod modNotesTx">
        <pc:chgData name="Neeta Bhatnagar" userId="5911732b-fbfe-4d3d-b8bd-8ca77ef6091e" providerId="ADAL" clId="{E2CF4352-D78E-41B5-B906-874AB08BD538}" dt="2024-08-05T17:52:58.001" v="2221" actId="20577"/>
        <pc:sldMkLst>
          <pc:docMk/>
          <pc:sldMk cId="0" sldId="266"/>
        </pc:sldMkLst>
      </pc:sldChg>
      <pc:sldChg chg="modNotesTx">
        <pc:chgData name="Neeta Bhatnagar" userId="5911732b-fbfe-4d3d-b8bd-8ca77ef6091e" providerId="ADAL" clId="{E2CF4352-D78E-41B5-B906-874AB08BD538}" dt="2024-07-26T20:11:18.319" v="1456" actId="20577"/>
        <pc:sldMkLst>
          <pc:docMk/>
          <pc:sldMk cId="0" sldId="267"/>
        </pc:sldMkLst>
      </pc:sldChg>
      <pc:sldChg chg="modSp mod modNotesTx">
        <pc:chgData name="Neeta Bhatnagar" userId="5911732b-fbfe-4d3d-b8bd-8ca77ef6091e" providerId="ADAL" clId="{E2CF4352-D78E-41B5-B906-874AB08BD538}" dt="2024-07-26T19:57:39.282" v="690" actId="20577"/>
        <pc:sldMkLst>
          <pc:docMk/>
          <pc:sldMk cId="0" sldId="269"/>
        </pc:sldMkLst>
      </pc:sldChg>
      <pc:sldChg chg="modSp mod modNotesTx">
        <pc:chgData name="Neeta Bhatnagar" userId="5911732b-fbfe-4d3d-b8bd-8ca77ef6091e" providerId="ADAL" clId="{E2CF4352-D78E-41B5-B906-874AB08BD538}" dt="2024-07-26T20:00:27.501" v="778" actId="6549"/>
        <pc:sldMkLst>
          <pc:docMk/>
          <pc:sldMk cId="0" sldId="270"/>
        </pc:sldMkLst>
      </pc:sldChg>
      <pc:sldChg chg="modSp modNotesTx">
        <pc:chgData name="Neeta Bhatnagar" userId="5911732b-fbfe-4d3d-b8bd-8ca77ef6091e" providerId="ADAL" clId="{E2CF4352-D78E-41B5-B906-874AB08BD538}" dt="2024-07-26T20:02:29.291" v="836" actId="20577"/>
        <pc:sldMkLst>
          <pc:docMk/>
          <pc:sldMk cId="0" sldId="271"/>
        </pc:sldMkLst>
      </pc:sldChg>
      <pc:sldChg chg="modSp mod modNotesTx">
        <pc:chgData name="Neeta Bhatnagar" userId="5911732b-fbfe-4d3d-b8bd-8ca77ef6091e" providerId="ADAL" clId="{E2CF4352-D78E-41B5-B906-874AB08BD538}" dt="2024-08-05T17:52:32.694" v="2208" actId="20577"/>
        <pc:sldMkLst>
          <pc:docMk/>
          <pc:sldMk cId="0" sldId="276"/>
        </pc:sldMkLst>
      </pc:sldChg>
      <pc:sldChg chg="modSp mod modNotesTx">
        <pc:chgData name="Neeta Bhatnagar" userId="5911732b-fbfe-4d3d-b8bd-8ca77ef6091e" providerId="ADAL" clId="{E2CF4352-D78E-41B5-B906-874AB08BD538}" dt="2024-07-26T19:54:04.520" v="551" actId="20577"/>
        <pc:sldMkLst>
          <pc:docMk/>
          <pc:sldMk cId="0" sldId="277"/>
        </pc:sldMkLst>
      </pc:sldChg>
      <pc:sldChg chg="modSp mod modNotesTx">
        <pc:chgData name="Neeta Bhatnagar" userId="5911732b-fbfe-4d3d-b8bd-8ca77ef6091e" providerId="ADAL" clId="{E2CF4352-D78E-41B5-B906-874AB08BD538}" dt="2024-08-05T17:06:02.519" v="1965" actId="20577"/>
        <pc:sldMkLst>
          <pc:docMk/>
          <pc:sldMk cId="0" sldId="278"/>
        </pc:sldMkLst>
      </pc:sldChg>
      <pc:sldChg chg="addSp modSp mod modNotesTx">
        <pc:chgData name="Neeta Bhatnagar" userId="5911732b-fbfe-4d3d-b8bd-8ca77ef6091e" providerId="ADAL" clId="{E2CF4352-D78E-41B5-B906-874AB08BD538}" dt="2024-08-05T18:22:57.144" v="2512" actId="22"/>
        <pc:sldMkLst>
          <pc:docMk/>
          <pc:sldMk cId="0" sldId="279"/>
        </pc:sldMkLst>
      </pc:sldChg>
      <pc:sldChg chg="modSp mod modNotes modNotesTx">
        <pc:chgData name="Neeta Bhatnagar" userId="5911732b-fbfe-4d3d-b8bd-8ca77ef6091e" providerId="ADAL" clId="{E2CF4352-D78E-41B5-B906-874AB08BD538}" dt="2024-08-05T17:46:37.075" v="2073" actId="1076"/>
        <pc:sldMkLst>
          <pc:docMk/>
          <pc:sldMk cId="0" sldId="280"/>
        </pc:sldMkLst>
      </pc:sldChg>
      <pc:sldChg chg="modSp mod">
        <pc:chgData name="Neeta Bhatnagar" userId="5911732b-fbfe-4d3d-b8bd-8ca77ef6091e" providerId="ADAL" clId="{E2CF4352-D78E-41B5-B906-874AB08BD538}" dt="2024-08-05T17:59:08.881" v="2509" actId="20577"/>
        <pc:sldMkLst>
          <pc:docMk/>
          <pc:sldMk cId="3514830380" sldId="282"/>
        </pc:sldMkLst>
      </pc:sldChg>
      <pc:sldChg chg="modSp new mod">
        <pc:chgData name="Neeta Bhatnagar" userId="5911732b-fbfe-4d3d-b8bd-8ca77ef6091e" providerId="ADAL" clId="{E2CF4352-D78E-41B5-B906-874AB08BD538}" dt="2024-08-05T17:47:47.946" v="2134" actId="20577"/>
        <pc:sldMkLst>
          <pc:docMk/>
          <pc:sldMk cId="2329495283" sldId="283"/>
        </pc:sldMkLst>
      </pc:sldChg>
      <pc:sldChg chg="addSp modSp new mod modClrScheme chgLayout">
        <pc:chgData name="Neeta Bhatnagar" userId="5911732b-fbfe-4d3d-b8bd-8ca77ef6091e" providerId="ADAL" clId="{E2CF4352-D78E-41B5-B906-874AB08BD538}" dt="2024-08-05T18:38:59.935" v="2870" actId="20577"/>
        <pc:sldMkLst>
          <pc:docMk/>
          <pc:sldMk cId="373700466" sldId="284"/>
        </pc:sldMkLst>
      </pc:sldChg>
      <pc:sldChg chg="modSp new mod">
        <pc:chgData name="Neeta Bhatnagar" userId="5911732b-fbfe-4d3d-b8bd-8ca77ef6091e" providerId="ADAL" clId="{E2CF4352-D78E-41B5-B906-874AB08BD538}" dt="2024-08-05T17:58:21.512" v="2503"/>
        <pc:sldMkLst>
          <pc:docMk/>
          <pc:sldMk cId="556327992" sldId="285"/>
        </pc:sldMkLst>
      </pc:sldChg>
      <pc:sldChg chg="new del">
        <pc:chgData name="Neeta Bhatnagar" userId="5911732b-fbfe-4d3d-b8bd-8ca77ef6091e" providerId="ADAL" clId="{E2CF4352-D78E-41B5-B906-874AB08BD538}" dt="2024-08-05T17:11:44.256" v="2024" actId="2696"/>
        <pc:sldMkLst>
          <pc:docMk/>
          <pc:sldMk cId="3234154843" sldId="285"/>
        </pc:sldMkLst>
      </pc:sldChg>
      <pc:sldChg chg="modSp new mod">
        <pc:chgData name="Neeta Bhatnagar" userId="5911732b-fbfe-4d3d-b8bd-8ca77ef6091e" providerId="ADAL" clId="{E2CF4352-D78E-41B5-B906-874AB08BD538}" dt="2024-08-05T18:26:36.798" v="2644" actId="20577"/>
        <pc:sldMkLst>
          <pc:docMk/>
          <pc:sldMk cId="1986149700" sldId="286"/>
        </pc:sldMkLst>
      </pc:sldChg>
      <pc:sldChg chg="new del">
        <pc:chgData name="Neeta Bhatnagar" userId="5911732b-fbfe-4d3d-b8bd-8ca77ef6091e" providerId="ADAL" clId="{E2CF4352-D78E-41B5-B906-874AB08BD538}" dt="2024-08-05T18:26:43.063" v="2645" actId="2696"/>
        <pc:sldMkLst>
          <pc:docMk/>
          <pc:sldMk cId="3599900327" sldId="287"/>
        </pc:sldMkLst>
      </pc:sldChg>
    </pc:docChg>
  </pc:docChgLst>
  <pc:docChgLst>
    <pc:chgData name="Neeta Bhatnagar" userId="S::nbhatnagar@jhpiego.org::5911732b-fbfe-4d3d-b8bd-8ca77ef6091e" providerId="AD" clId="Web-{0D5CE635-13FB-B8FD-62EE-35D8E629677E}"/>
    <pc:docChg chg="addSld delSld modSld">
      <pc:chgData name="Neeta Bhatnagar" userId="S::nbhatnagar@jhpiego.org::5911732b-fbfe-4d3d-b8bd-8ca77ef6091e" providerId="AD" clId="Web-{0D5CE635-13FB-B8FD-62EE-35D8E629677E}" dt="2024-11-19T21:05:39.591" v="3"/>
      <pc:docMkLst>
        <pc:docMk/>
      </pc:docMkLst>
      <pc:sldChg chg="modSp add del replId">
        <pc:chgData name="Neeta Bhatnagar" userId="S::nbhatnagar@jhpiego.org::5911732b-fbfe-4d3d-b8bd-8ca77ef6091e" providerId="AD" clId="Web-{0D5CE635-13FB-B8FD-62EE-35D8E629677E}" dt="2024-11-19T21:05:39.591" v="3"/>
        <pc:sldMkLst>
          <pc:docMk/>
          <pc:sldMk cId="4004281978" sldId="288"/>
        </pc:sldMkLst>
      </pc:sldChg>
    </pc:docChg>
  </pc:docChgLst>
  <pc:docChgLst>
    <pc:chgData name="Neeta Bhatnagar" userId="S::nbhatnagar@jhpiego.org::5911732b-fbfe-4d3d-b8bd-8ca77ef6091e" providerId="AD" clId="Web-{0C557E0B-5048-8B25-7582-B4E2D1534080}"/>
    <pc:docChg chg="addSld delSld modSld">
      <pc:chgData name="Neeta Bhatnagar" userId="S::nbhatnagar@jhpiego.org::5911732b-fbfe-4d3d-b8bd-8ca77ef6091e" providerId="AD" clId="Web-{0C557E0B-5048-8B25-7582-B4E2D1534080}" dt="2024-11-27T17:09:00.799" v="155"/>
      <pc:docMkLst>
        <pc:docMk/>
      </pc:docMkLst>
      <pc:sldChg chg="add">
        <pc:chgData name="Neeta Bhatnagar" userId="S::nbhatnagar@jhpiego.org::5911732b-fbfe-4d3d-b8bd-8ca77ef6091e" providerId="AD" clId="Web-{0C557E0B-5048-8B25-7582-B4E2D1534080}" dt="2024-11-27T17:09:00.799" v="155"/>
        <pc:sldMkLst>
          <pc:docMk/>
          <pc:sldMk cId="1483707166" sldId="292"/>
        </pc:sldMkLst>
      </pc:sldChg>
      <pc:sldChg chg="addSp modSp new del">
        <pc:chgData name="Neeta Bhatnagar" userId="S::nbhatnagar@jhpiego.org::5911732b-fbfe-4d3d-b8bd-8ca77ef6091e" providerId="AD" clId="Web-{0C557E0B-5048-8B25-7582-B4E2D1534080}" dt="2024-11-27T17:07:49.563" v="154"/>
        <pc:sldMkLst>
          <pc:docMk/>
          <pc:sldMk cId="2070161405" sldId="292"/>
        </pc:sldMkLst>
      </pc:sldChg>
    </pc:docChg>
  </pc:docChgLst>
  <pc:docChgLst>
    <pc:chgData name="Neeta Bhatnagar" userId="S::nbhatnagar@jhpiego.org::5911732b-fbfe-4d3d-b8bd-8ca77ef6091e" providerId="AD" clId="Web-{07D629CE-58E8-7E7B-631C-938786980888}"/>
    <pc:docChg chg="addSld delSld modSld sldOrd">
      <pc:chgData name="Neeta Bhatnagar" userId="S::nbhatnagar@jhpiego.org::5911732b-fbfe-4d3d-b8bd-8ca77ef6091e" providerId="AD" clId="Web-{07D629CE-58E8-7E7B-631C-938786980888}" dt="2024-07-29T17:36:58.975" v="98"/>
      <pc:docMkLst>
        <pc:docMk/>
      </pc:docMkLst>
      <pc:sldChg chg="new del">
        <pc:chgData name="Neeta Bhatnagar" userId="S::nbhatnagar@jhpiego.org::5911732b-fbfe-4d3d-b8bd-8ca77ef6091e" providerId="AD" clId="Web-{07D629CE-58E8-7E7B-631C-938786980888}" dt="2024-07-29T17:35:24.094" v="96"/>
        <pc:sldMkLst>
          <pc:docMk/>
          <pc:sldMk cId="1496409025" sldId="281"/>
        </pc:sldMkLst>
      </pc:sldChg>
      <pc:sldChg chg="modSp new ord modNotes">
        <pc:chgData name="Neeta Bhatnagar" userId="S::nbhatnagar@jhpiego.org::5911732b-fbfe-4d3d-b8bd-8ca77ef6091e" providerId="AD" clId="Web-{07D629CE-58E8-7E7B-631C-938786980888}" dt="2024-07-29T17:36:58.975" v="98"/>
        <pc:sldMkLst>
          <pc:docMk/>
          <pc:sldMk cId="3514830380" sldId="282"/>
        </pc:sldMkLst>
      </pc:sldChg>
    </pc:docChg>
  </pc:docChgLst>
  <pc:docChgLst>
    <pc:chgData name="Neeta Bhatnagar" userId="S::nbhatnagar@jhpiego.org::5911732b-fbfe-4d3d-b8bd-8ca77ef6091e" providerId="AD" clId="Web-{10127CAD-EFC2-C679-7936-9FDA8E8708B3}"/>
    <pc:docChg chg="modSld">
      <pc:chgData name="Neeta Bhatnagar" userId="S::nbhatnagar@jhpiego.org::5911732b-fbfe-4d3d-b8bd-8ca77ef6091e" providerId="AD" clId="Web-{10127CAD-EFC2-C679-7936-9FDA8E8708B3}" dt="2024-08-07T18:40:32.398" v="56"/>
      <pc:docMkLst>
        <pc:docMk/>
      </pc:docMkLst>
      <pc:sldChg chg="modSp">
        <pc:chgData name="Neeta Bhatnagar" userId="S::nbhatnagar@jhpiego.org::5911732b-fbfe-4d3d-b8bd-8ca77ef6091e" providerId="AD" clId="Web-{10127CAD-EFC2-C679-7936-9FDA8E8708B3}" dt="2024-08-07T18:35:26.397" v="39" actId="20577"/>
        <pc:sldMkLst>
          <pc:docMk/>
          <pc:sldMk cId="0" sldId="269"/>
        </pc:sldMkLst>
      </pc:sldChg>
      <pc:sldChg chg="modNotes">
        <pc:chgData name="Neeta Bhatnagar" userId="S::nbhatnagar@jhpiego.org::5911732b-fbfe-4d3d-b8bd-8ca77ef6091e" providerId="AD" clId="Web-{10127CAD-EFC2-C679-7936-9FDA8E8708B3}" dt="2024-08-07T18:40:32.398" v="56"/>
        <pc:sldMkLst>
          <pc:docMk/>
          <pc:sldMk cId="0" sldId="270"/>
        </pc:sldMkLst>
      </pc:sldChg>
      <pc:sldChg chg="modNotes">
        <pc:chgData name="Neeta Bhatnagar" userId="S::nbhatnagar@jhpiego.org::5911732b-fbfe-4d3d-b8bd-8ca77ef6091e" providerId="AD" clId="Web-{10127CAD-EFC2-C679-7936-9FDA8E8708B3}" dt="2024-08-07T18:39:38.398" v="44"/>
        <pc:sldMkLst>
          <pc:docMk/>
          <pc:sldMk cId="0" sldId="278"/>
        </pc:sldMkLst>
      </pc:sldChg>
      <pc:sldChg chg="addSp delSp modSp">
        <pc:chgData name="Neeta Bhatnagar" userId="S::nbhatnagar@jhpiego.org::5911732b-fbfe-4d3d-b8bd-8ca77ef6091e" providerId="AD" clId="Web-{10127CAD-EFC2-C679-7936-9FDA8E8708B3}" dt="2024-08-07T18:17:13.145" v="28" actId="1076"/>
        <pc:sldMkLst>
          <pc:docMk/>
          <pc:sldMk cId="0" sldId="279"/>
        </pc:sldMkLst>
      </pc:sldChg>
      <pc:sldChg chg="addSp delSp modSp">
        <pc:chgData name="Neeta Bhatnagar" userId="S::nbhatnagar@jhpiego.org::5911732b-fbfe-4d3d-b8bd-8ca77ef6091e" providerId="AD" clId="Web-{10127CAD-EFC2-C679-7936-9FDA8E8708B3}" dt="2024-08-07T18:32:19.912" v="37" actId="1076"/>
        <pc:sldMkLst>
          <pc:docMk/>
          <pc:sldMk cId="0" sldId="280"/>
        </pc:sldMkLst>
      </pc:sldChg>
      <pc:sldChg chg="modSp">
        <pc:chgData name="Neeta Bhatnagar" userId="S::nbhatnagar@jhpiego.org::5911732b-fbfe-4d3d-b8bd-8ca77ef6091e" providerId="AD" clId="Web-{10127CAD-EFC2-C679-7936-9FDA8E8708B3}" dt="2024-08-07T18:07:19.112" v="11" actId="20577"/>
        <pc:sldMkLst>
          <pc:docMk/>
          <pc:sldMk cId="556327992" sldId="285"/>
        </pc:sldMkLst>
      </pc:sldChg>
    </pc:docChg>
  </pc:docChgLst>
  <pc:docChgLst>
    <pc:chgData name="Neeta Bhatnagar" userId="S::nbhatnagar@jhpiego.org::5911732b-fbfe-4d3d-b8bd-8ca77ef6091e" providerId="AD" clId="Web-{E51110A2-F8E0-8DB5-DE3E-0682DDDD955E}"/>
    <pc:docChg chg="modSld">
      <pc:chgData name="Neeta Bhatnagar" userId="S::nbhatnagar@jhpiego.org::5911732b-fbfe-4d3d-b8bd-8ca77ef6091e" providerId="AD" clId="Web-{E51110A2-F8E0-8DB5-DE3E-0682DDDD955E}" dt="2024-11-20T17:27:18.079" v="137" actId="20577"/>
      <pc:docMkLst>
        <pc:docMk/>
      </pc:docMkLst>
      <pc:sldChg chg="modSp">
        <pc:chgData name="Neeta Bhatnagar" userId="S::nbhatnagar@jhpiego.org::5911732b-fbfe-4d3d-b8bd-8ca77ef6091e" providerId="AD" clId="Web-{E51110A2-F8E0-8DB5-DE3E-0682DDDD955E}" dt="2024-11-20T17:13:22.723" v="20" actId="20577"/>
        <pc:sldMkLst>
          <pc:docMk/>
          <pc:sldMk cId="0" sldId="266"/>
        </pc:sldMkLst>
        <pc:spChg chg="mod">
          <ac:chgData name="Neeta Bhatnagar" userId="S::nbhatnagar@jhpiego.org::5911732b-fbfe-4d3d-b8bd-8ca77ef6091e" providerId="AD" clId="Web-{E51110A2-F8E0-8DB5-DE3E-0682DDDD955E}" dt="2024-11-20T17:13:22.723" v="20" actId="20577"/>
          <ac:spMkLst>
            <pc:docMk/>
            <pc:sldMk cId="0" sldId="266"/>
            <ac:spMk id="31746" creationId="{CC092489-CD73-7438-71F9-63F4DF58ABD3}"/>
          </ac:spMkLst>
        </pc:spChg>
      </pc:sldChg>
      <pc:sldChg chg="modSp">
        <pc:chgData name="Neeta Bhatnagar" userId="S::nbhatnagar@jhpiego.org::5911732b-fbfe-4d3d-b8bd-8ca77ef6091e" providerId="AD" clId="Web-{E51110A2-F8E0-8DB5-DE3E-0682DDDD955E}" dt="2024-11-20T17:17:29.622" v="26" actId="14100"/>
        <pc:sldMkLst>
          <pc:docMk/>
          <pc:sldMk cId="373700466" sldId="284"/>
        </pc:sldMkLst>
        <pc:spChg chg="mod">
          <ac:chgData name="Neeta Bhatnagar" userId="S::nbhatnagar@jhpiego.org::5911732b-fbfe-4d3d-b8bd-8ca77ef6091e" providerId="AD" clId="Web-{E51110A2-F8E0-8DB5-DE3E-0682DDDD955E}" dt="2024-11-20T17:17:29.622" v="26" actId="14100"/>
          <ac:spMkLst>
            <pc:docMk/>
            <pc:sldMk cId="373700466" sldId="284"/>
            <ac:spMk id="3" creationId="{751B6D04-5BBA-EFC4-54FA-09877A907ECA}"/>
          </ac:spMkLst>
        </pc:spChg>
      </pc:sldChg>
      <pc:sldChg chg="modSp modNotes">
        <pc:chgData name="Neeta Bhatnagar" userId="S::nbhatnagar@jhpiego.org::5911732b-fbfe-4d3d-b8bd-8ca77ef6091e" providerId="AD" clId="Web-{E51110A2-F8E0-8DB5-DE3E-0682DDDD955E}" dt="2024-11-20T17:26:20.046" v="125"/>
        <pc:sldMkLst>
          <pc:docMk/>
          <pc:sldMk cId="556327992" sldId="285"/>
        </pc:sldMkLst>
        <pc:spChg chg="mod">
          <ac:chgData name="Neeta Bhatnagar" userId="S::nbhatnagar@jhpiego.org::5911732b-fbfe-4d3d-b8bd-8ca77ef6091e" providerId="AD" clId="Web-{E51110A2-F8E0-8DB5-DE3E-0682DDDD955E}" dt="2024-11-20T17:25:11.872" v="84" actId="20577"/>
          <ac:spMkLst>
            <pc:docMk/>
            <pc:sldMk cId="556327992" sldId="285"/>
            <ac:spMk id="3" creationId="{CC7E0927-F5C6-1BA8-0F2D-068E339B2942}"/>
          </ac:spMkLst>
        </pc:spChg>
      </pc:sldChg>
      <pc:sldChg chg="modSp">
        <pc:chgData name="Neeta Bhatnagar" userId="S::nbhatnagar@jhpiego.org::5911732b-fbfe-4d3d-b8bd-8ca77ef6091e" providerId="AD" clId="Web-{E51110A2-F8E0-8DB5-DE3E-0682DDDD955E}" dt="2024-11-20T17:27:18.079" v="137" actId="20577"/>
        <pc:sldMkLst>
          <pc:docMk/>
          <pc:sldMk cId="1986149700" sldId="286"/>
        </pc:sldMkLst>
        <pc:spChg chg="mod">
          <ac:chgData name="Neeta Bhatnagar" userId="S::nbhatnagar@jhpiego.org::5911732b-fbfe-4d3d-b8bd-8ca77ef6091e" providerId="AD" clId="Web-{E51110A2-F8E0-8DB5-DE3E-0682DDDD955E}" dt="2024-11-20T17:27:18.079" v="137" actId="20577"/>
          <ac:spMkLst>
            <pc:docMk/>
            <pc:sldMk cId="1986149700" sldId="286"/>
            <ac:spMk id="3" creationId="{00B46FC6-D001-22E8-C621-A819FAF7C716}"/>
          </ac:spMkLst>
        </pc:spChg>
      </pc:sldChg>
    </pc:docChg>
  </pc:docChgLst>
  <pc:docChgLst>
    <pc:chgData name="Neeta Bhatnagar" userId="S::nbhatnagar@jhpiego.org::5911732b-fbfe-4d3d-b8bd-8ca77ef6091e" providerId="AD" clId="Web-{EFA24794-B36E-0CCB-127C-1204BF3687D6}"/>
    <pc:docChg chg="modSld">
      <pc:chgData name="Neeta Bhatnagar" userId="S::nbhatnagar@jhpiego.org::5911732b-fbfe-4d3d-b8bd-8ca77ef6091e" providerId="AD" clId="Web-{EFA24794-B36E-0CCB-127C-1204BF3687D6}" dt="2024-10-04T13:32:13.215" v="102" actId="20577"/>
      <pc:docMkLst>
        <pc:docMk/>
      </pc:docMkLst>
      <pc:sldChg chg="delSp modSp">
        <pc:chgData name="Neeta Bhatnagar" userId="S::nbhatnagar@jhpiego.org::5911732b-fbfe-4d3d-b8bd-8ca77ef6091e" providerId="AD" clId="Web-{EFA24794-B36E-0CCB-127C-1204BF3687D6}" dt="2024-10-04T13:10:53.672" v="40" actId="14100"/>
        <pc:sldMkLst>
          <pc:docMk/>
          <pc:sldMk cId="0" sldId="256"/>
        </pc:sldMkLst>
      </pc:sldChg>
      <pc:sldChg chg="modSp">
        <pc:chgData name="Neeta Bhatnagar" userId="S::nbhatnagar@jhpiego.org::5911732b-fbfe-4d3d-b8bd-8ca77ef6091e" providerId="AD" clId="Web-{EFA24794-B36E-0CCB-127C-1204BF3687D6}" dt="2024-10-04T13:22:21.600" v="101" actId="20577"/>
        <pc:sldMkLst>
          <pc:docMk/>
          <pc:sldMk cId="0" sldId="261"/>
        </pc:sldMkLst>
      </pc:sldChg>
      <pc:sldChg chg="modSp">
        <pc:chgData name="Neeta Bhatnagar" userId="S::nbhatnagar@jhpiego.org::5911732b-fbfe-4d3d-b8bd-8ca77ef6091e" providerId="AD" clId="Web-{EFA24794-B36E-0CCB-127C-1204BF3687D6}" dt="2024-10-04T13:20:31.083" v="98" actId="20577"/>
        <pc:sldMkLst>
          <pc:docMk/>
          <pc:sldMk cId="0" sldId="269"/>
        </pc:sldMkLst>
      </pc:sldChg>
      <pc:sldChg chg="modSp">
        <pc:chgData name="Neeta Bhatnagar" userId="S::nbhatnagar@jhpiego.org::5911732b-fbfe-4d3d-b8bd-8ca77ef6091e" providerId="AD" clId="Web-{EFA24794-B36E-0CCB-127C-1204BF3687D6}" dt="2024-10-04T13:19:15.911" v="95"/>
        <pc:sldMkLst>
          <pc:docMk/>
          <pc:sldMk cId="0" sldId="278"/>
        </pc:sldMkLst>
      </pc:sldChg>
      <pc:sldChg chg="modSp">
        <pc:chgData name="Neeta Bhatnagar" userId="S::nbhatnagar@jhpiego.org::5911732b-fbfe-4d3d-b8bd-8ca77ef6091e" providerId="AD" clId="Web-{EFA24794-B36E-0CCB-127C-1204BF3687D6}" dt="2024-10-04T13:09:35.203" v="21" actId="20577"/>
        <pc:sldMkLst>
          <pc:docMk/>
          <pc:sldMk cId="2329495283" sldId="283"/>
        </pc:sldMkLst>
      </pc:sldChg>
      <pc:sldChg chg="modSp">
        <pc:chgData name="Neeta Bhatnagar" userId="S::nbhatnagar@jhpiego.org::5911732b-fbfe-4d3d-b8bd-8ca77ef6091e" providerId="AD" clId="Web-{EFA24794-B36E-0CCB-127C-1204BF3687D6}" dt="2024-10-04T13:32:13.215" v="102" actId="20577"/>
        <pc:sldMkLst>
          <pc:docMk/>
          <pc:sldMk cId="1986149700" sldId="286"/>
        </pc:sldMkLst>
      </pc:sldChg>
      <pc:sldChg chg="modSp">
        <pc:chgData name="Neeta Bhatnagar" userId="S::nbhatnagar@jhpiego.org::5911732b-fbfe-4d3d-b8bd-8ca77ef6091e" providerId="AD" clId="Web-{EFA24794-B36E-0CCB-127C-1204BF3687D6}" dt="2024-10-04T13:13:18.783" v="67" actId="20577"/>
        <pc:sldMkLst>
          <pc:docMk/>
          <pc:sldMk cId="882649850" sldId="287"/>
        </pc:sldMkLst>
      </pc:sldChg>
    </pc:docChg>
  </pc:docChgLst>
  <pc:docChgLst>
    <pc:chgData name="Neeta Bhatnagar" userId="S::nbhatnagar@jhpiego.org::5911732b-fbfe-4d3d-b8bd-8ca77ef6091e" providerId="AD" clId="Web-{82D8AB1B-06FD-7814-06D4-2F4F0530DD95}"/>
    <pc:docChg chg="addSld delSld modSld">
      <pc:chgData name="Neeta Bhatnagar" userId="S::nbhatnagar@jhpiego.org::5911732b-fbfe-4d3d-b8bd-8ca77ef6091e" providerId="AD" clId="Web-{82D8AB1B-06FD-7814-06D4-2F4F0530DD95}" dt="2024-11-20T16:45:18.616" v="170"/>
      <pc:docMkLst>
        <pc:docMk/>
      </pc:docMkLst>
      <pc:sldChg chg="modSp modNotes">
        <pc:chgData name="Neeta Bhatnagar" userId="S::nbhatnagar@jhpiego.org::5911732b-fbfe-4d3d-b8bd-8ca77ef6091e" providerId="AD" clId="Web-{82D8AB1B-06FD-7814-06D4-2F4F0530DD95}" dt="2024-11-20T16:43:47.269" v="168"/>
        <pc:sldMkLst>
          <pc:docMk/>
          <pc:sldMk cId="0" sldId="269"/>
        </pc:sldMkLst>
        <pc:spChg chg="mod">
          <ac:chgData name="Neeta Bhatnagar" userId="S::nbhatnagar@jhpiego.org::5911732b-fbfe-4d3d-b8bd-8ca77ef6091e" providerId="AD" clId="Web-{82D8AB1B-06FD-7814-06D4-2F4F0530DD95}" dt="2024-11-20T16:38:31.338" v="0" actId="14100"/>
          <ac:spMkLst>
            <pc:docMk/>
            <pc:sldMk cId="0" sldId="269"/>
            <ac:spMk id="3" creationId="{9F4FD013-60A9-F4ED-9F84-1EB2E7AF2C73}"/>
          </ac:spMkLst>
        </pc:spChg>
      </pc:sldChg>
      <pc:sldChg chg="del">
        <pc:chgData name="Neeta Bhatnagar" userId="S::nbhatnagar@jhpiego.org::5911732b-fbfe-4d3d-b8bd-8ca77ef6091e" providerId="AD" clId="Web-{82D8AB1B-06FD-7814-06D4-2F4F0530DD95}" dt="2024-11-20T16:45:04.756" v="169"/>
        <pc:sldMkLst>
          <pc:docMk/>
          <pc:sldMk cId="0" sldId="278"/>
        </pc:sldMkLst>
      </pc:sldChg>
      <pc:sldChg chg="add">
        <pc:chgData name="Neeta Bhatnagar" userId="S::nbhatnagar@jhpiego.org::5911732b-fbfe-4d3d-b8bd-8ca77ef6091e" providerId="AD" clId="Web-{82D8AB1B-06FD-7814-06D4-2F4F0530DD95}" dt="2024-11-20T16:45:18.616" v="170"/>
        <pc:sldMkLst>
          <pc:docMk/>
          <pc:sldMk cId="4068325790" sldId="288"/>
        </pc:sldMkLst>
      </pc:sldChg>
    </pc:docChg>
  </pc:docChgLst>
  <pc:docChgLst>
    <pc:chgData name="Neeta Bhatnagar" userId="S::nbhatnagar@jhpiego.org::5911732b-fbfe-4d3d-b8bd-8ca77ef6091e" providerId="AD" clId="Web-{CC07EB80-63E4-5E64-461A-9A7BAE8C7F7C}"/>
    <pc:docChg chg="modSld">
      <pc:chgData name="Neeta Bhatnagar" userId="S::nbhatnagar@jhpiego.org::5911732b-fbfe-4d3d-b8bd-8ca77ef6091e" providerId="AD" clId="Web-{CC07EB80-63E4-5E64-461A-9A7BAE8C7F7C}" dt="2024-08-26T15:19:02.464" v="111"/>
      <pc:docMkLst>
        <pc:docMk/>
      </pc:docMkLst>
      <pc:sldChg chg="modSp">
        <pc:chgData name="Neeta Bhatnagar" userId="S::nbhatnagar@jhpiego.org::5911732b-fbfe-4d3d-b8bd-8ca77ef6091e" providerId="AD" clId="Web-{CC07EB80-63E4-5E64-461A-9A7BAE8C7F7C}" dt="2024-08-26T14:55:31.276" v="90" actId="1076"/>
        <pc:sldMkLst>
          <pc:docMk/>
          <pc:sldMk cId="0" sldId="256"/>
        </pc:sldMkLst>
      </pc:sldChg>
      <pc:sldChg chg="modSp">
        <pc:chgData name="Neeta Bhatnagar" userId="S::nbhatnagar@jhpiego.org::5911732b-fbfe-4d3d-b8bd-8ca77ef6091e" providerId="AD" clId="Web-{CC07EB80-63E4-5E64-461A-9A7BAE8C7F7C}" dt="2024-08-26T15:19:02.464" v="111"/>
        <pc:sldMkLst>
          <pc:docMk/>
          <pc:sldMk cId="0" sldId="278"/>
        </pc:sldMkLst>
      </pc:sldChg>
      <pc:sldChg chg="modSp">
        <pc:chgData name="Neeta Bhatnagar" userId="S::nbhatnagar@jhpiego.org::5911732b-fbfe-4d3d-b8bd-8ca77ef6091e" providerId="AD" clId="Web-{CC07EB80-63E4-5E64-461A-9A7BAE8C7F7C}" dt="2024-08-26T14:31:39.849" v="0" actId="14100"/>
        <pc:sldMkLst>
          <pc:docMk/>
          <pc:sldMk cId="0" sldId="280"/>
        </pc:sldMkLst>
      </pc:sldChg>
      <pc:sldChg chg="modSp">
        <pc:chgData name="Neeta Bhatnagar" userId="S::nbhatnagar@jhpiego.org::5911732b-fbfe-4d3d-b8bd-8ca77ef6091e" providerId="AD" clId="Web-{CC07EB80-63E4-5E64-461A-9A7BAE8C7F7C}" dt="2024-08-26T14:54:43.556" v="79" actId="20577"/>
        <pc:sldMkLst>
          <pc:docMk/>
          <pc:sldMk cId="2329495283" sldId="283"/>
        </pc:sldMkLst>
      </pc:sldChg>
      <pc:sldChg chg="modSp">
        <pc:chgData name="Neeta Bhatnagar" userId="S::nbhatnagar@jhpiego.org::5911732b-fbfe-4d3d-b8bd-8ca77ef6091e" providerId="AD" clId="Web-{CC07EB80-63E4-5E64-461A-9A7BAE8C7F7C}" dt="2024-08-26T14:57:54.531" v="99" actId="20577"/>
        <pc:sldMkLst>
          <pc:docMk/>
          <pc:sldMk cId="882649850" sldId="287"/>
        </pc:sldMkLst>
      </pc:sldChg>
    </pc:docChg>
  </pc:docChgLst>
  <pc:docChgLst>
    <pc:chgData name="Neeta Bhatnagar" userId="S::nbhatnagar@jhpiego.org::5911732b-fbfe-4d3d-b8bd-8ca77ef6091e" providerId="AD" clId="Web-{AAA9A6AF-C1BC-56DC-1844-B6E752E3E085}"/>
    <pc:docChg chg="modSld">
      <pc:chgData name="Neeta Bhatnagar" userId="S::nbhatnagar@jhpiego.org::5911732b-fbfe-4d3d-b8bd-8ca77ef6091e" providerId="AD" clId="Web-{AAA9A6AF-C1BC-56DC-1844-B6E752E3E085}" dt="2024-08-05T16:46:43.263" v="41"/>
      <pc:docMkLst>
        <pc:docMk/>
      </pc:docMkLst>
      <pc:sldChg chg="modSp modNotes">
        <pc:chgData name="Neeta Bhatnagar" userId="S::nbhatnagar@jhpiego.org::5911732b-fbfe-4d3d-b8bd-8ca77ef6091e" providerId="AD" clId="Web-{AAA9A6AF-C1BC-56DC-1844-B6E752E3E085}" dt="2024-08-05T16:46:43.263" v="41"/>
        <pc:sldMkLst>
          <pc:docMk/>
          <pc:sldMk cId="0" sldId="257"/>
        </pc:sldMkLst>
      </pc:sldChg>
    </pc:docChg>
  </pc:docChgLst>
  <pc:docChgLst>
    <pc:chgData name="Neeta Bhatnagar" userId="S::nbhatnagar@jhpiego.org::5911732b-fbfe-4d3d-b8bd-8ca77ef6091e" providerId="AD" clId="Web-{DBAD683E-3586-935C-3AA3-749494A7E0E4}"/>
    <pc:docChg chg="addSld delSld modSld sldOrd">
      <pc:chgData name="Neeta Bhatnagar" userId="S::nbhatnagar@jhpiego.org::5911732b-fbfe-4d3d-b8bd-8ca77ef6091e" providerId="AD" clId="Web-{DBAD683E-3586-935C-3AA3-749494A7E0E4}" dt="2024-11-27T17:01:56.972" v="92"/>
      <pc:docMkLst>
        <pc:docMk/>
      </pc:docMkLst>
      <pc:sldChg chg="modSp">
        <pc:chgData name="Neeta Bhatnagar" userId="S::nbhatnagar@jhpiego.org::5911732b-fbfe-4d3d-b8bd-8ca77ef6091e" providerId="AD" clId="Web-{DBAD683E-3586-935C-3AA3-749494A7E0E4}" dt="2024-11-27T16:53:39.912" v="6" actId="20577"/>
        <pc:sldMkLst>
          <pc:docMk/>
          <pc:sldMk cId="2329495283" sldId="283"/>
        </pc:sldMkLst>
        <pc:spChg chg="mod">
          <ac:chgData name="Neeta Bhatnagar" userId="S::nbhatnagar@jhpiego.org::5911732b-fbfe-4d3d-b8bd-8ca77ef6091e" providerId="AD" clId="Web-{DBAD683E-3586-935C-3AA3-749494A7E0E4}" dt="2024-11-27T16:53:39.912" v="6" actId="20577"/>
          <ac:spMkLst>
            <pc:docMk/>
            <pc:sldMk cId="2329495283" sldId="283"/>
            <ac:spMk id="3" creationId="{EAD17F59-928A-5E97-030A-84AFA1E7DB61}"/>
          </ac:spMkLst>
        </pc:spChg>
      </pc:sldChg>
      <pc:sldChg chg="modSp">
        <pc:chgData name="Neeta Bhatnagar" userId="S::nbhatnagar@jhpiego.org::5911732b-fbfe-4d3d-b8bd-8ca77ef6091e" providerId="AD" clId="Web-{DBAD683E-3586-935C-3AA3-749494A7E0E4}" dt="2024-11-27T17:00:42.048" v="83"/>
        <pc:sldMkLst>
          <pc:docMk/>
          <pc:sldMk cId="4068325790" sldId="288"/>
        </pc:sldMkLst>
      </pc:sldChg>
      <pc:sldChg chg="addSp modSp new del">
        <pc:chgData name="Neeta Bhatnagar" userId="S::nbhatnagar@jhpiego.org::5911732b-fbfe-4d3d-b8bd-8ca77ef6091e" providerId="AD" clId="Web-{DBAD683E-3586-935C-3AA3-749494A7E0E4}" dt="2024-11-27T16:59:47.921" v="17"/>
        <pc:sldMkLst>
          <pc:docMk/>
          <pc:sldMk cId="8576471" sldId="289"/>
        </pc:sldMkLst>
      </pc:sldChg>
      <pc:sldChg chg="modSp new del">
        <pc:chgData name="Neeta Bhatnagar" userId="S::nbhatnagar@jhpiego.org::5911732b-fbfe-4d3d-b8bd-8ca77ef6091e" providerId="AD" clId="Web-{DBAD683E-3586-935C-3AA3-749494A7E0E4}" dt="2024-11-27T17:01:56.972" v="92"/>
        <pc:sldMkLst>
          <pc:docMk/>
          <pc:sldMk cId="1063061234" sldId="289"/>
        </pc:sldMkLst>
      </pc:sldChg>
      <pc:sldChg chg="addSp delSp modSp new del mod ord modClrScheme chgLayout">
        <pc:chgData name="Neeta Bhatnagar" userId="S::nbhatnagar@jhpiego.org::5911732b-fbfe-4d3d-b8bd-8ca77ef6091e" providerId="AD" clId="Web-{DBAD683E-3586-935C-3AA3-749494A7E0E4}" dt="2024-11-27T16:57:53.731" v="13"/>
        <pc:sldMkLst>
          <pc:docMk/>
          <pc:sldMk cId="3136074560" sldId="289"/>
        </pc:sldMkLst>
      </pc:sldChg>
      <pc:sldChg chg="add replId">
        <pc:chgData name="Neeta Bhatnagar" userId="S::nbhatnagar@jhpiego.org::5911732b-fbfe-4d3d-b8bd-8ca77ef6091e" providerId="AD" clId="Web-{DBAD683E-3586-935C-3AA3-749494A7E0E4}" dt="2024-11-27T17:01:21.830" v="85"/>
        <pc:sldMkLst>
          <pc:docMk/>
          <pc:sldMk cId="1720905086" sldId="290"/>
        </pc:sldMkLst>
      </pc:sldChg>
      <pc:sldChg chg="add">
        <pc:chgData name="Neeta Bhatnagar" userId="S::nbhatnagar@jhpiego.org::5911732b-fbfe-4d3d-b8bd-8ca77ef6091e" providerId="AD" clId="Web-{DBAD683E-3586-935C-3AA3-749494A7E0E4}" dt="2024-11-27T17:01:38.034" v="86"/>
        <pc:sldMkLst>
          <pc:docMk/>
          <pc:sldMk cId="3756211239" sldId="291"/>
        </pc:sldMkLst>
      </pc:sldChg>
    </pc:docChg>
  </pc:docChgLst>
  <pc:docChgLst>
    <pc:chgData name="Ana Petricel" userId="919ee9bd-b7d8-44fb-a2b3-4e0486abfd46" providerId="ADAL" clId="{AD8BE221-67D6-4EEF-88A9-2BDF24877CD8}"/>
    <pc:docChg chg="custSel modSld">
      <pc:chgData name="Ana Petricel" userId="919ee9bd-b7d8-44fb-a2b3-4e0486abfd46" providerId="ADAL" clId="{AD8BE221-67D6-4EEF-88A9-2BDF24877CD8}" dt="2025-01-27T15:23:23.666" v="27" actId="1076"/>
      <pc:docMkLst>
        <pc:docMk/>
      </pc:docMkLst>
      <pc:sldChg chg="addSp delSp modSp mod">
        <pc:chgData name="Ana Petricel" userId="919ee9bd-b7d8-44fb-a2b3-4e0486abfd46" providerId="ADAL" clId="{AD8BE221-67D6-4EEF-88A9-2BDF24877CD8}" dt="2025-01-27T15:23:23.666" v="27" actId="1076"/>
        <pc:sldMkLst>
          <pc:docMk/>
          <pc:sldMk cId="0" sldId="271"/>
        </pc:sldMkLst>
        <pc:graphicFrameChg chg="del">
          <ac:chgData name="Ana Petricel" userId="919ee9bd-b7d8-44fb-a2b3-4e0486abfd46" providerId="ADAL" clId="{AD8BE221-67D6-4EEF-88A9-2BDF24877CD8}" dt="2025-01-27T15:22:18.881" v="21" actId="478"/>
          <ac:graphicFrameMkLst>
            <pc:docMk/>
            <pc:sldMk cId="0" sldId="271"/>
            <ac:graphicFrameMk id="3" creationId="{8EE5E98B-B52F-3D63-84E1-477D8D89F48B}"/>
          </ac:graphicFrameMkLst>
        </pc:graphicFrameChg>
        <pc:picChg chg="add mod">
          <ac:chgData name="Ana Petricel" userId="919ee9bd-b7d8-44fb-a2b3-4e0486abfd46" providerId="ADAL" clId="{AD8BE221-67D6-4EEF-88A9-2BDF24877CD8}" dt="2025-01-27T15:23:23.666" v="27" actId="1076"/>
          <ac:picMkLst>
            <pc:docMk/>
            <pc:sldMk cId="0" sldId="271"/>
            <ac:picMk id="5" creationId="{672C7DFD-3D66-3DE5-67DC-E501BF4556F8}"/>
          </ac:picMkLst>
        </pc:picChg>
        <pc:picChg chg="add mod">
          <ac:chgData name="Ana Petricel" userId="919ee9bd-b7d8-44fb-a2b3-4e0486abfd46" providerId="ADAL" clId="{AD8BE221-67D6-4EEF-88A9-2BDF24877CD8}" dt="2025-01-27T15:22:29.905" v="22"/>
          <ac:picMkLst>
            <pc:docMk/>
            <pc:sldMk cId="0" sldId="271"/>
            <ac:picMk id="1034" creationId="{65847401-14C5-B70C-7BDB-8DA59D8D5091}"/>
          </ac:picMkLst>
        </pc:picChg>
        <pc:picChg chg="add mod">
          <ac:chgData name="Ana Petricel" userId="919ee9bd-b7d8-44fb-a2b3-4e0486abfd46" providerId="ADAL" clId="{AD8BE221-67D6-4EEF-88A9-2BDF24877CD8}" dt="2025-01-27T15:22:29.905" v="22"/>
          <ac:picMkLst>
            <pc:docMk/>
            <pc:sldMk cId="0" sldId="271"/>
            <ac:picMk id="1061" creationId="{E4CF83CD-1144-F692-8C04-AA80ED83A15B}"/>
          </ac:picMkLst>
        </pc:picChg>
        <pc:picChg chg="add mod">
          <ac:chgData name="Ana Petricel" userId="919ee9bd-b7d8-44fb-a2b3-4e0486abfd46" providerId="ADAL" clId="{AD8BE221-67D6-4EEF-88A9-2BDF24877CD8}" dt="2025-01-27T15:22:29.905" v="22"/>
          <ac:picMkLst>
            <pc:docMk/>
            <pc:sldMk cId="0" sldId="271"/>
            <ac:picMk id="1075" creationId="{5346BDFB-6812-7974-07A0-001065E5D81B}"/>
          </ac:picMkLst>
        </pc:picChg>
        <pc:picChg chg="mod">
          <ac:chgData name="Ana Petricel" userId="919ee9bd-b7d8-44fb-a2b3-4e0486abfd46" providerId="ADAL" clId="{AD8BE221-67D6-4EEF-88A9-2BDF24877CD8}" dt="2025-01-27T15:22:33.174" v="23"/>
          <ac:picMkLst>
            <pc:docMk/>
            <pc:sldMk cId="0" sldId="271"/>
            <ac:picMk id="1076" creationId="{32CB4DED-A0D1-5437-95E0-D8669AB04F67}"/>
          </ac:picMkLst>
        </pc:picChg>
        <pc:picChg chg="mod">
          <ac:chgData name="Ana Petricel" userId="919ee9bd-b7d8-44fb-a2b3-4e0486abfd46" providerId="ADAL" clId="{AD8BE221-67D6-4EEF-88A9-2BDF24877CD8}" dt="2025-01-27T15:22:33.174" v="23"/>
          <ac:picMkLst>
            <pc:docMk/>
            <pc:sldMk cId="0" sldId="271"/>
            <ac:picMk id="1079" creationId="{06B9BB72-9DC6-078B-F827-0AD907CE8211}"/>
          </ac:picMkLst>
        </pc:picChg>
        <pc:picChg chg="mod">
          <ac:chgData name="Ana Petricel" userId="919ee9bd-b7d8-44fb-a2b3-4e0486abfd46" providerId="ADAL" clId="{AD8BE221-67D6-4EEF-88A9-2BDF24877CD8}" dt="2025-01-27T15:22:33.174" v="23"/>
          <ac:picMkLst>
            <pc:docMk/>
            <pc:sldMk cId="0" sldId="271"/>
            <ac:picMk id="1097" creationId="{C1E7C36E-3854-B2F9-7205-896926EC9E01}"/>
          </ac:picMkLst>
        </pc:picChg>
        <pc:picChg chg="mod">
          <ac:chgData name="Ana Petricel" userId="919ee9bd-b7d8-44fb-a2b3-4e0486abfd46" providerId="ADAL" clId="{AD8BE221-67D6-4EEF-88A9-2BDF24877CD8}" dt="2025-01-27T15:22:33.174" v="23"/>
          <ac:picMkLst>
            <pc:docMk/>
            <pc:sldMk cId="0" sldId="271"/>
            <ac:picMk id="1100" creationId="{0E16D1E7-DD0C-6E78-6EBD-F4D1064766A5}"/>
          </ac:picMkLst>
        </pc:picChg>
        <pc:picChg chg="mod">
          <ac:chgData name="Ana Petricel" userId="919ee9bd-b7d8-44fb-a2b3-4e0486abfd46" providerId="ADAL" clId="{AD8BE221-67D6-4EEF-88A9-2BDF24877CD8}" dt="2025-01-27T15:22:33.174" v="23"/>
          <ac:picMkLst>
            <pc:docMk/>
            <pc:sldMk cId="0" sldId="271"/>
            <ac:picMk id="1104" creationId="{63C4DC92-E7C2-6E48-3D31-85B7F735C0B9}"/>
          </ac:picMkLst>
        </pc:picChg>
        <pc:picChg chg="mod">
          <ac:chgData name="Ana Petricel" userId="919ee9bd-b7d8-44fb-a2b3-4e0486abfd46" providerId="ADAL" clId="{AD8BE221-67D6-4EEF-88A9-2BDF24877CD8}" dt="2025-01-27T15:22:33.174" v="23"/>
          <ac:picMkLst>
            <pc:docMk/>
            <pc:sldMk cId="0" sldId="271"/>
            <ac:picMk id="1109" creationId="{E37CAAA4-242A-3C16-529E-6DD04D5218A9}"/>
          </ac:picMkLst>
        </pc:picChg>
        <pc:picChg chg="mod">
          <ac:chgData name="Ana Petricel" userId="919ee9bd-b7d8-44fb-a2b3-4e0486abfd46" providerId="ADAL" clId="{AD8BE221-67D6-4EEF-88A9-2BDF24877CD8}" dt="2025-01-27T15:22:33.174" v="23"/>
          <ac:picMkLst>
            <pc:docMk/>
            <pc:sldMk cId="0" sldId="271"/>
            <ac:picMk id="1124" creationId="{317A37EB-C390-6077-DC69-130DE420C2EE}"/>
          </ac:picMkLst>
        </pc:picChg>
        <pc:picChg chg="add mod">
          <ac:chgData name="Ana Petricel" userId="919ee9bd-b7d8-44fb-a2b3-4e0486abfd46" providerId="ADAL" clId="{AD8BE221-67D6-4EEF-88A9-2BDF24877CD8}" dt="2025-01-27T15:22:29.905" v="22"/>
          <ac:picMkLst>
            <pc:docMk/>
            <pc:sldMk cId="0" sldId="271"/>
            <ac:picMk id="1128" creationId="{95380C7B-0527-18A2-E59F-1EBEA2F27F61}"/>
          </ac:picMkLst>
        </pc:picChg>
        <pc:picChg chg="add mod">
          <ac:chgData name="Ana Petricel" userId="919ee9bd-b7d8-44fb-a2b3-4e0486abfd46" providerId="ADAL" clId="{AD8BE221-67D6-4EEF-88A9-2BDF24877CD8}" dt="2025-01-27T15:22:29.905" v="22"/>
          <ac:picMkLst>
            <pc:docMk/>
            <pc:sldMk cId="0" sldId="271"/>
            <ac:picMk id="1143" creationId="{A956F83B-BC62-B400-9FD5-5D80B3D00B19}"/>
          </ac:picMkLst>
        </pc:picChg>
        <pc:picChg chg="mod">
          <ac:chgData name="Ana Petricel" userId="919ee9bd-b7d8-44fb-a2b3-4e0486abfd46" providerId="ADAL" clId="{AD8BE221-67D6-4EEF-88A9-2BDF24877CD8}" dt="2025-01-27T15:22:33.174" v="23"/>
          <ac:picMkLst>
            <pc:docMk/>
            <pc:sldMk cId="0" sldId="271"/>
            <ac:picMk id="1155" creationId="{E99BAF32-050D-6CD7-AE46-5AFEDBBA7DE9}"/>
          </ac:picMkLst>
        </pc:picChg>
        <pc:picChg chg="mod">
          <ac:chgData name="Ana Petricel" userId="919ee9bd-b7d8-44fb-a2b3-4e0486abfd46" providerId="ADAL" clId="{AD8BE221-67D6-4EEF-88A9-2BDF24877CD8}" dt="2025-01-27T15:22:33.174" v="23"/>
          <ac:picMkLst>
            <pc:docMk/>
            <pc:sldMk cId="0" sldId="271"/>
            <ac:picMk id="1159" creationId="{F68787D8-FBCC-D129-07D7-1232808BE174}"/>
          </ac:picMkLst>
        </pc:picChg>
        <pc:picChg chg="mod">
          <ac:chgData name="Ana Petricel" userId="919ee9bd-b7d8-44fb-a2b3-4e0486abfd46" providerId="ADAL" clId="{AD8BE221-67D6-4EEF-88A9-2BDF24877CD8}" dt="2025-01-27T15:22:33.174" v="23"/>
          <ac:picMkLst>
            <pc:docMk/>
            <pc:sldMk cId="0" sldId="271"/>
            <ac:picMk id="1168" creationId="{249B8B5B-BADC-2970-E13B-BFA28F8389EB}"/>
          </ac:picMkLst>
        </pc:picChg>
        <pc:picChg chg="add mod">
          <ac:chgData name="Ana Petricel" userId="919ee9bd-b7d8-44fb-a2b3-4e0486abfd46" providerId="ADAL" clId="{AD8BE221-67D6-4EEF-88A9-2BDF24877CD8}" dt="2025-01-27T15:22:29.905" v="22"/>
          <ac:picMkLst>
            <pc:docMk/>
            <pc:sldMk cId="0" sldId="271"/>
            <ac:picMk id="1175" creationId="{F9CCF3B9-996C-F37C-A624-D1D8A53BEFB6}"/>
          </ac:picMkLst>
        </pc:picChg>
        <pc:picChg chg="add mod">
          <ac:chgData name="Ana Petricel" userId="919ee9bd-b7d8-44fb-a2b3-4e0486abfd46" providerId="ADAL" clId="{AD8BE221-67D6-4EEF-88A9-2BDF24877CD8}" dt="2025-01-27T15:22:29.905" v="22"/>
          <ac:picMkLst>
            <pc:docMk/>
            <pc:sldMk cId="0" sldId="271"/>
            <ac:picMk id="1176" creationId="{A9C9804C-0919-D620-1C8F-5009BB9726BB}"/>
          </ac:picMkLst>
        </pc:picChg>
        <pc:picChg chg="add mod">
          <ac:chgData name="Ana Petricel" userId="919ee9bd-b7d8-44fb-a2b3-4e0486abfd46" providerId="ADAL" clId="{AD8BE221-67D6-4EEF-88A9-2BDF24877CD8}" dt="2025-01-27T15:22:29.905" v="22"/>
          <ac:picMkLst>
            <pc:docMk/>
            <pc:sldMk cId="0" sldId="271"/>
            <ac:picMk id="1182" creationId="{093C4C27-CCD1-9C11-5B4C-3852FC6F5173}"/>
          </ac:picMkLst>
        </pc:picChg>
        <pc:picChg chg="add mod">
          <ac:chgData name="Ana Petricel" userId="919ee9bd-b7d8-44fb-a2b3-4e0486abfd46" providerId="ADAL" clId="{AD8BE221-67D6-4EEF-88A9-2BDF24877CD8}" dt="2025-01-27T15:22:29.905" v="22"/>
          <ac:picMkLst>
            <pc:docMk/>
            <pc:sldMk cId="0" sldId="271"/>
            <ac:picMk id="1192" creationId="{7D6A1111-AC52-4DA9-82FF-955905A7D705}"/>
          </ac:picMkLst>
        </pc:picChg>
        <pc:picChg chg="add mod">
          <ac:chgData name="Ana Petricel" userId="919ee9bd-b7d8-44fb-a2b3-4e0486abfd46" providerId="ADAL" clId="{AD8BE221-67D6-4EEF-88A9-2BDF24877CD8}" dt="2025-01-27T15:22:29.905" v="22"/>
          <ac:picMkLst>
            <pc:docMk/>
            <pc:sldMk cId="0" sldId="271"/>
            <ac:picMk id="1193" creationId="{EE64CAE4-79D7-51D7-D906-090DF5F959F8}"/>
          </ac:picMkLst>
        </pc:picChg>
      </pc:sldChg>
      <pc:sldChg chg="modSp mod">
        <pc:chgData name="Ana Petricel" userId="919ee9bd-b7d8-44fb-a2b3-4e0486abfd46" providerId="ADAL" clId="{AD8BE221-67D6-4EEF-88A9-2BDF24877CD8}" dt="2025-01-27T15:21:13.018" v="20" actId="1037"/>
        <pc:sldMkLst>
          <pc:docMk/>
          <pc:sldMk cId="0" sldId="277"/>
        </pc:sldMkLst>
        <pc:spChg chg="mod">
          <ac:chgData name="Ana Petricel" userId="919ee9bd-b7d8-44fb-a2b3-4e0486abfd46" providerId="ADAL" clId="{AD8BE221-67D6-4EEF-88A9-2BDF24877CD8}" dt="2025-01-27T15:21:13.018" v="20" actId="1037"/>
          <ac:spMkLst>
            <pc:docMk/>
            <pc:sldMk cId="0" sldId="277"/>
            <ac:spMk id="4" creationId="{DD9171AE-C416-0714-560E-6E84E26DABAC}"/>
          </ac:spMkLst>
        </pc:spChg>
      </pc:sldChg>
    </pc:docChg>
  </pc:docChgLst>
  <pc:docChgLst>
    <pc:chgData name="Neeta Bhatnagar" userId="S::nbhatnagar@jhpiego.org::5911732b-fbfe-4d3d-b8bd-8ca77ef6091e" providerId="AD" clId="Web-{97D88725-1B9F-596B-4D92-315DE9D672F7}"/>
    <pc:docChg chg="addSld delSld modSld">
      <pc:chgData name="Neeta Bhatnagar" userId="S::nbhatnagar@jhpiego.org::5911732b-fbfe-4d3d-b8bd-8ca77ef6091e" providerId="AD" clId="Web-{97D88725-1B9F-596B-4D92-315DE9D672F7}" dt="2024-08-26T16:29:34.761" v="33" actId="20577"/>
      <pc:docMkLst>
        <pc:docMk/>
      </pc:docMkLst>
      <pc:sldChg chg="modSp">
        <pc:chgData name="Neeta Bhatnagar" userId="S::nbhatnagar@jhpiego.org::5911732b-fbfe-4d3d-b8bd-8ca77ef6091e" providerId="AD" clId="Web-{97D88725-1B9F-596B-4D92-315DE9D672F7}" dt="2024-08-26T16:26:51.135" v="31" actId="20577"/>
        <pc:sldMkLst>
          <pc:docMk/>
          <pc:sldMk cId="0" sldId="276"/>
        </pc:sldMkLst>
      </pc:sldChg>
      <pc:sldChg chg="modSp">
        <pc:chgData name="Neeta Bhatnagar" userId="S::nbhatnagar@jhpiego.org::5911732b-fbfe-4d3d-b8bd-8ca77ef6091e" providerId="AD" clId="Web-{97D88725-1B9F-596B-4D92-315DE9D672F7}" dt="2024-08-26T16:24:41.088" v="27" actId="1076"/>
        <pc:sldMkLst>
          <pc:docMk/>
          <pc:sldMk cId="0" sldId="277"/>
        </pc:sldMkLst>
      </pc:sldChg>
      <pc:sldChg chg="modSp">
        <pc:chgData name="Neeta Bhatnagar" userId="S::nbhatnagar@jhpiego.org::5911732b-fbfe-4d3d-b8bd-8ca77ef6091e" providerId="AD" clId="Web-{97D88725-1B9F-596B-4D92-315DE9D672F7}" dt="2024-08-26T16:19:31.760" v="1" actId="20577"/>
        <pc:sldMkLst>
          <pc:docMk/>
          <pc:sldMk cId="2329495283" sldId="283"/>
        </pc:sldMkLst>
      </pc:sldChg>
      <pc:sldChg chg="modSp">
        <pc:chgData name="Neeta Bhatnagar" userId="S::nbhatnagar@jhpiego.org::5911732b-fbfe-4d3d-b8bd-8ca77ef6091e" providerId="AD" clId="Web-{97D88725-1B9F-596B-4D92-315DE9D672F7}" dt="2024-08-26T16:27:52.682" v="32" actId="20577"/>
        <pc:sldMkLst>
          <pc:docMk/>
          <pc:sldMk cId="373700466" sldId="284"/>
        </pc:sldMkLst>
      </pc:sldChg>
      <pc:sldChg chg="modSp">
        <pc:chgData name="Neeta Bhatnagar" userId="S::nbhatnagar@jhpiego.org::5911732b-fbfe-4d3d-b8bd-8ca77ef6091e" providerId="AD" clId="Web-{97D88725-1B9F-596B-4D92-315DE9D672F7}" dt="2024-08-26T16:29:34.761" v="33" actId="20577"/>
        <pc:sldMkLst>
          <pc:docMk/>
          <pc:sldMk cId="556327992" sldId="285"/>
        </pc:sldMkLst>
      </pc:sldChg>
      <pc:sldChg chg="addSp delSp modSp new del mod modClrScheme modShow chgLayout">
        <pc:chgData name="Neeta Bhatnagar" userId="S::nbhatnagar@jhpiego.org::5911732b-fbfe-4d3d-b8bd-8ca77ef6091e" providerId="AD" clId="Web-{97D88725-1B9F-596B-4D92-315DE9D672F7}" dt="2024-08-26T16:24:45.557" v="28"/>
        <pc:sldMkLst>
          <pc:docMk/>
          <pc:sldMk cId="3178967313" sldId="288"/>
        </pc:sldMkLst>
      </pc:sldChg>
    </pc:docChg>
  </pc:docChgLst>
  <pc:docChgLst>
    <pc:chgData name="Neeta Bhatnagar" userId="S::nbhatnagar@jhpiego.org::5911732b-fbfe-4d3d-b8bd-8ca77ef6091e" providerId="AD" clId="Web-{120E8793-D8E1-F109-1FA3-EEF998D5262E}"/>
    <pc:docChg chg="delSld modSld">
      <pc:chgData name="Neeta Bhatnagar" userId="S::nbhatnagar@jhpiego.org::5911732b-fbfe-4d3d-b8bd-8ca77ef6091e" providerId="AD" clId="Web-{120E8793-D8E1-F109-1FA3-EEF998D5262E}" dt="2024-12-09T01:46:27.655" v="10" actId="20577"/>
      <pc:docMkLst>
        <pc:docMk/>
      </pc:docMkLst>
      <pc:sldChg chg="delSp">
        <pc:chgData name="Neeta Bhatnagar" userId="S::nbhatnagar@jhpiego.org::5911732b-fbfe-4d3d-b8bd-8ca77ef6091e" providerId="AD" clId="Web-{120E8793-D8E1-F109-1FA3-EEF998D5262E}" dt="2024-12-09T01:46:05.905" v="5"/>
        <pc:sldMkLst>
          <pc:docMk/>
          <pc:sldMk cId="0" sldId="267"/>
        </pc:sldMkLst>
        <pc:spChg chg="topLvl">
          <ac:chgData name="Neeta Bhatnagar" userId="S::nbhatnagar@jhpiego.org::5911732b-fbfe-4d3d-b8bd-8ca77ef6091e" providerId="AD" clId="Web-{120E8793-D8E1-F109-1FA3-EEF998D5262E}" dt="2024-12-09T01:46:05.905" v="5"/>
          <ac:spMkLst>
            <pc:docMk/>
            <pc:sldMk cId="0" sldId="267"/>
            <ac:spMk id="33820" creationId="{C6059CE3-069D-0474-C110-8261FC48FE93}"/>
          </ac:spMkLst>
        </pc:spChg>
      </pc:sldChg>
      <pc:sldChg chg="modSp">
        <pc:chgData name="Neeta Bhatnagar" userId="S::nbhatnagar@jhpiego.org::5911732b-fbfe-4d3d-b8bd-8ca77ef6091e" providerId="AD" clId="Web-{120E8793-D8E1-F109-1FA3-EEF998D5262E}" dt="2024-12-09T01:46:27.655" v="10" actId="20577"/>
        <pc:sldMkLst>
          <pc:docMk/>
          <pc:sldMk cId="373700466" sldId="284"/>
        </pc:sldMkLst>
        <pc:spChg chg="mod">
          <ac:chgData name="Neeta Bhatnagar" userId="S::nbhatnagar@jhpiego.org::5911732b-fbfe-4d3d-b8bd-8ca77ef6091e" providerId="AD" clId="Web-{120E8793-D8E1-F109-1FA3-EEF998D5262E}" dt="2024-12-09T01:46:27.655" v="10" actId="20577"/>
          <ac:spMkLst>
            <pc:docMk/>
            <pc:sldMk cId="373700466" sldId="284"/>
            <ac:spMk id="3" creationId="{751B6D04-5BBA-EFC4-54FA-09877A907ECA}"/>
          </ac:spMkLst>
        </pc:spChg>
      </pc:sldChg>
      <pc:sldChg chg="del">
        <pc:chgData name="Neeta Bhatnagar" userId="S::nbhatnagar@jhpiego.org::5911732b-fbfe-4d3d-b8bd-8ca77ef6091e" providerId="AD" clId="Web-{120E8793-D8E1-F109-1FA3-EEF998D5262E}" dt="2024-12-09T01:44:00.150" v="2"/>
        <pc:sldMkLst>
          <pc:docMk/>
          <pc:sldMk cId="4068325790" sldId="288"/>
        </pc:sldMkLst>
      </pc:sldChg>
      <pc:sldChg chg="del">
        <pc:chgData name="Neeta Bhatnagar" userId="S::nbhatnagar@jhpiego.org::5911732b-fbfe-4d3d-b8bd-8ca77ef6091e" providerId="AD" clId="Web-{120E8793-D8E1-F109-1FA3-EEF998D5262E}" dt="2024-12-09T01:43:56.931" v="1"/>
        <pc:sldMkLst>
          <pc:docMk/>
          <pc:sldMk cId="1720905086" sldId="290"/>
        </pc:sldMkLst>
      </pc:sldChg>
      <pc:sldChg chg="del">
        <pc:chgData name="Neeta Bhatnagar" userId="S::nbhatnagar@jhpiego.org::5911732b-fbfe-4d3d-b8bd-8ca77ef6091e" providerId="AD" clId="Web-{120E8793-D8E1-F109-1FA3-EEF998D5262E}" dt="2024-12-09T01:43:51.353" v="0"/>
        <pc:sldMkLst>
          <pc:docMk/>
          <pc:sldMk cId="3756211239" sldId="291"/>
        </pc:sldMkLst>
      </pc:sldChg>
    </pc:docChg>
  </pc:docChgLst>
  <pc:docChgLst>
    <pc:chgData name="Ana Petricel" userId="S::ipetricel@jhpiego.org::919ee9bd-b7d8-44fb-a2b3-4e0486abfd46" providerId="AD" clId="Web-{D9BD3490-B83D-59CC-0D25-D1ED6D948367}"/>
    <pc:docChg chg="addSld delSld">
      <pc:chgData name="Ana Petricel" userId="S::ipetricel@jhpiego.org::919ee9bd-b7d8-44fb-a2b3-4e0486abfd46" providerId="AD" clId="Web-{D9BD3490-B83D-59CC-0D25-D1ED6D948367}" dt="2025-01-27T16:01:54.969" v="1"/>
      <pc:docMkLst>
        <pc:docMk/>
      </pc:docMkLst>
      <pc:sldChg chg="new del">
        <pc:chgData name="Ana Petricel" userId="S::ipetricel@jhpiego.org::919ee9bd-b7d8-44fb-a2b3-4e0486abfd46" providerId="AD" clId="Web-{D9BD3490-B83D-59CC-0D25-D1ED6D948367}" dt="2025-01-27T16:01:54.969" v="1"/>
        <pc:sldMkLst>
          <pc:docMk/>
          <pc:sldMk cId="3918819476" sldId="293"/>
        </pc:sldMkLst>
      </pc:sldChg>
    </pc:docChg>
  </pc:docChgLst>
  <pc:docChgLst>
    <pc:chgData name="Neeta Bhatnagar" userId="S::nbhatnagar@jhpiego.org::5911732b-fbfe-4d3d-b8bd-8ca77ef6091e" providerId="AD" clId="Web-{3633D8EF-2428-D956-9609-743B05C71362}"/>
    <pc:docChg chg="addSld delSld modSld sldOrd">
      <pc:chgData name="Neeta Bhatnagar" userId="S::nbhatnagar@jhpiego.org::5911732b-fbfe-4d3d-b8bd-8ca77ef6091e" providerId="AD" clId="Web-{3633D8EF-2428-D956-9609-743B05C71362}" dt="2024-11-18T21:00:02.428" v="266"/>
      <pc:docMkLst>
        <pc:docMk/>
      </pc:docMkLst>
      <pc:sldChg chg="modSp">
        <pc:chgData name="Neeta Bhatnagar" userId="S::nbhatnagar@jhpiego.org::5911732b-fbfe-4d3d-b8bd-8ca77ef6091e" providerId="AD" clId="Web-{3633D8EF-2428-D956-9609-743B05C71362}" dt="2024-11-18T20:47:33.588" v="57" actId="20577"/>
        <pc:sldMkLst>
          <pc:docMk/>
          <pc:sldMk cId="0" sldId="269"/>
        </pc:sldMkLst>
        <pc:spChg chg="mod">
          <ac:chgData name="Neeta Bhatnagar" userId="S::nbhatnagar@jhpiego.org::5911732b-fbfe-4d3d-b8bd-8ca77ef6091e" providerId="AD" clId="Web-{3633D8EF-2428-D956-9609-743B05C71362}" dt="2024-11-18T20:47:33.588" v="57" actId="20577"/>
          <ac:spMkLst>
            <pc:docMk/>
            <pc:sldMk cId="0" sldId="269"/>
            <ac:spMk id="3" creationId="{9F4FD013-60A9-F4ED-9F84-1EB2E7AF2C73}"/>
          </ac:spMkLst>
        </pc:spChg>
      </pc:sldChg>
      <pc:sldChg chg="modSp">
        <pc:chgData name="Neeta Bhatnagar" userId="S::nbhatnagar@jhpiego.org::5911732b-fbfe-4d3d-b8bd-8ca77ef6091e" providerId="AD" clId="Web-{3633D8EF-2428-D956-9609-743B05C71362}" dt="2024-11-18T20:52:30.693" v="265"/>
        <pc:sldMkLst>
          <pc:docMk/>
          <pc:sldMk cId="0" sldId="270"/>
        </pc:sldMkLst>
        <pc:graphicFrameChg chg="mod modGraphic">
          <ac:chgData name="Neeta Bhatnagar" userId="S::nbhatnagar@jhpiego.org::5911732b-fbfe-4d3d-b8bd-8ca77ef6091e" providerId="AD" clId="Web-{3633D8EF-2428-D956-9609-743B05C71362}" dt="2024-11-18T20:52:30.693" v="265"/>
          <ac:graphicFrameMkLst>
            <pc:docMk/>
            <pc:sldMk cId="0" sldId="270"/>
            <ac:graphicFrameMk id="4" creationId="{6807089C-3B7A-32A3-827C-47B79AF6BA64}"/>
          </ac:graphicFrameMkLst>
        </pc:graphicFrameChg>
      </pc:sldChg>
      <pc:sldChg chg="ord">
        <pc:chgData name="Neeta Bhatnagar" userId="S::nbhatnagar@jhpiego.org::5911732b-fbfe-4d3d-b8bd-8ca77ef6091e" providerId="AD" clId="Web-{3633D8EF-2428-D956-9609-743B05C71362}" dt="2024-11-18T20:43:59.378" v="38"/>
        <pc:sldMkLst>
          <pc:docMk/>
          <pc:sldMk cId="0" sldId="278"/>
        </pc:sldMkLst>
      </pc:sldChg>
      <pc:sldChg chg="modSp">
        <pc:chgData name="Neeta Bhatnagar" userId="S::nbhatnagar@jhpiego.org::5911732b-fbfe-4d3d-b8bd-8ca77ef6091e" providerId="AD" clId="Web-{3633D8EF-2428-D956-9609-743B05C71362}" dt="2024-11-18T20:41:56.483" v="16" actId="20577"/>
        <pc:sldMkLst>
          <pc:docMk/>
          <pc:sldMk cId="2329495283" sldId="283"/>
        </pc:sldMkLst>
        <pc:spChg chg="mod">
          <ac:chgData name="Neeta Bhatnagar" userId="S::nbhatnagar@jhpiego.org::5911732b-fbfe-4d3d-b8bd-8ca77ef6091e" providerId="AD" clId="Web-{3633D8EF-2428-D956-9609-743B05C71362}" dt="2024-11-18T20:41:56.483" v="16" actId="20577"/>
          <ac:spMkLst>
            <pc:docMk/>
            <pc:sldMk cId="2329495283" sldId="283"/>
            <ac:spMk id="3" creationId="{EAD17F59-928A-5E97-030A-84AFA1E7DB61}"/>
          </ac:spMkLst>
        </pc:spChg>
      </pc:sldChg>
      <pc:sldChg chg="modSp">
        <pc:chgData name="Neeta Bhatnagar" userId="S::nbhatnagar@jhpiego.org::5911732b-fbfe-4d3d-b8bd-8ca77ef6091e" providerId="AD" clId="Web-{3633D8EF-2428-D956-9609-743B05C71362}" dt="2024-11-18T20:43:03.844" v="37" actId="20577"/>
        <pc:sldMkLst>
          <pc:docMk/>
          <pc:sldMk cId="882649850" sldId="287"/>
        </pc:sldMkLst>
        <pc:spChg chg="mod">
          <ac:chgData name="Neeta Bhatnagar" userId="S::nbhatnagar@jhpiego.org::5911732b-fbfe-4d3d-b8bd-8ca77ef6091e" providerId="AD" clId="Web-{3633D8EF-2428-D956-9609-743B05C71362}" dt="2024-11-18T20:43:03.844" v="37" actId="20577"/>
          <ac:spMkLst>
            <pc:docMk/>
            <pc:sldMk cId="882649850" sldId="287"/>
            <ac:spMk id="4" creationId="{DC172BA2-94E5-6263-5FCB-8016ECD24DFC}"/>
          </ac:spMkLst>
        </pc:spChg>
      </pc:sldChg>
      <pc:sldChg chg="addSp delSp modSp new add del">
        <pc:chgData name="Neeta Bhatnagar" userId="S::nbhatnagar@jhpiego.org::5911732b-fbfe-4d3d-b8bd-8ca77ef6091e" providerId="AD" clId="Web-{3633D8EF-2428-D956-9609-743B05C71362}" dt="2024-11-18T21:00:02.428" v="266"/>
        <pc:sldMkLst>
          <pc:docMk/>
          <pc:sldMk cId="3807380101" sldId="288"/>
        </pc:sldMkLst>
      </pc:sldChg>
    </pc:docChg>
  </pc:docChgLst>
  <pc:docChgLst>
    <pc:chgData name="Neeta Bhatnagar" userId="S::nbhatnagar@jhpiego.org::5911732b-fbfe-4d3d-b8bd-8ca77ef6091e" providerId="AD" clId="Web-{1B800EFA-DDCC-0F95-E8E3-34E0C381DEC4}"/>
    <pc:docChg chg="modSld">
      <pc:chgData name="Neeta Bhatnagar" userId="S::nbhatnagar@jhpiego.org::5911732b-fbfe-4d3d-b8bd-8ca77ef6091e" providerId="AD" clId="Web-{1B800EFA-DDCC-0F95-E8E3-34E0C381DEC4}" dt="2024-11-20T16:57:39.087" v="1" actId="20577"/>
      <pc:docMkLst>
        <pc:docMk/>
      </pc:docMkLst>
      <pc:sldChg chg="modSp">
        <pc:chgData name="Neeta Bhatnagar" userId="S::nbhatnagar@jhpiego.org::5911732b-fbfe-4d3d-b8bd-8ca77ef6091e" providerId="AD" clId="Web-{1B800EFA-DDCC-0F95-E8E3-34E0C381DEC4}" dt="2024-11-20T16:57:39.087" v="1" actId="20577"/>
        <pc:sldMkLst>
          <pc:docMk/>
          <pc:sldMk cId="0" sldId="276"/>
        </pc:sldMkLst>
        <pc:spChg chg="mod">
          <ac:chgData name="Neeta Bhatnagar" userId="S::nbhatnagar@jhpiego.org::5911732b-fbfe-4d3d-b8bd-8ca77ef6091e" providerId="AD" clId="Web-{1B800EFA-DDCC-0F95-E8E3-34E0C381DEC4}" dt="2024-11-20T16:57:39.087" v="1" actId="20577"/>
          <ac:spMkLst>
            <pc:docMk/>
            <pc:sldMk cId="0" sldId="276"/>
            <ac:spMk id="179" creationId="{275CC896-FA03-FC8B-367A-CC2D1D83C125}"/>
          </ac:spMkLst>
        </pc:spChg>
      </pc:sldChg>
    </pc:docChg>
  </pc:docChgLst>
  <pc:docChgLst>
    <pc:chgData name="Neeta Bhatnagar" userId="S::nbhatnagar@jhpiego.org::5911732b-fbfe-4d3d-b8bd-8ca77ef6091e" providerId="AD" clId="Web-{F360429F-3CBC-C872-9885-B473BF108E79}"/>
    <pc:docChg chg="addSld modSld">
      <pc:chgData name="Neeta Bhatnagar" userId="S::nbhatnagar@jhpiego.org::5911732b-fbfe-4d3d-b8bd-8ca77ef6091e" providerId="AD" clId="Web-{F360429F-3CBC-C872-9885-B473BF108E79}" dt="2024-08-07T18:44:39.047" v="132" actId="14100"/>
      <pc:docMkLst>
        <pc:docMk/>
      </pc:docMkLst>
      <pc:sldChg chg="modNotes">
        <pc:chgData name="Neeta Bhatnagar" userId="S::nbhatnagar@jhpiego.org::5911732b-fbfe-4d3d-b8bd-8ca77ef6091e" providerId="AD" clId="Web-{F360429F-3CBC-C872-9885-B473BF108E79}" dt="2024-08-07T18:42:46.810" v="131"/>
        <pc:sldMkLst>
          <pc:docMk/>
          <pc:sldMk cId="0" sldId="271"/>
        </pc:sldMkLst>
      </pc:sldChg>
      <pc:sldChg chg="modSp">
        <pc:chgData name="Neeta Bhatnagar" userId="S::nbhatnagar@jhpiego.org::5911732b-fbfe-4d3d-b8bd-8ca77ef6091e" providerId="AD" clId="Web-{F360429F-3CBC-C872-9885-B473BF108E79}" dt="2024-08-07T18:44:39.047" v="132" actId="14100"/>
        <pc:sldMkLst>
          <pc:docMk/>
          <pc:sldMk cId="0" sldId="279"/>
        </pc:sldMkLst>
      </pc:sldChg>
      <pc:sldChg chg="modSp">
        <pc:chgData name="Neeta Bhatnagar" userId="S::nbhatnagar@jhpiego.org::5911732b-fbfe-4d3d-b8bd-8ca77ef6091e" providerId="AD" clId="Web-{F360429F-3CBC-C872-9885-B473BF108E79}" dt="2024-08-07T18:23:30.195" v="2" actId="1076"/>
        <pc:sldMkLst>
          <pc:docMk/>
          <pc:sldMk cId="0" sldId="280"/>
        </pc:sldMkLst>
      </pc:sldChg>
      <pc:sldChg chg="delSp modSp new mod modClrScheme chgLayout">
        <pc:chgData name="Neeta Bhatnagar" userId="S::nbhatnagar@jhpiego.org::5911732b-fbfe-4d3d-b8bd-8ca77ef6091e" providerId="AD" clId="Web-{F360429F-3CBC-C872-9885-B473BF108E79}" dt="2024-08-07T18:26:04.407" v="45" actId="20577"/>
        <pc:sldMkLst>
          <pc:docMk/>
          <pc:sldMk cId="882649850"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Google Shape;3;n">
            <a:extLst>
              <a:ext uri="{FF2B5EF4-FFF2-40B4-BE49-F238E27FC236}">
                <a16:creationId xmlns:a16="http://schemas.microsoft.com/office/drawing/2014/main" id="{371E9F05-53CA-1068-306D-43745A879DE6}"/>
              </a:ext>
            </a:extLst>
          </p:cNvPr>
          <p:cNvSpPr>
            <a:spLocks noGrp="1" noRot="1" noChangeAspect="1"/>
          </p:cNvSpPr>
          <p:nvPr>
            <p:ph type="sldImg" idx="2"/>
          </p:nvPr>
        </p:nvSpPr>
        <p:spPr bwMode="auto">
          <a:xfrm>
            <a:off x="1147763" y="696913"/>
            <a:ext cx="4587875" cy="348615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6147" name="Google Shape;4;n">
            <a:extLst>
              <a:ext uri="{FF2B5EF4-FFF2-40B4-BE49-F238E27FC236}">
                <a16:creationId xmlns:a16="http://schemas.microsoft.com/office/drawing/2014/main" id="{6ABCFC85-2155-FB19-BCAE-A922CC9D3321}"/>
              </a:ext>
            </a:extLst>
          </p:cNvPr>
          <p:cNvSpPr txBox="1">
            <a:spLocks noGrp="1" noChangeArrowheads="1"/>
          </p:cNvSpPr>
          <p:nvPr>
            <p:ph type="body" idx="1"/>
          </p:nvPr>
        </p:nvSpPr>
        <p:spPr bwMode="auto">
          <a:xfrm>
            <a:off x="687388" y="4416425"/>
            <a:ext cx="550545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 name="Google Shape;101;p1:notes">
            <a:extLst>
              <a:ext uri="{FF2B5EF4-FFF2-40B4-BE49-F238E27FC236}">
                <a16:creationId xmlns:a16="http://schemas.microsoft.com/office/drawing/2014/main" id="{292BBCBF-4477-B5B1-830D-4285DAAA86B9}"/>
              </a:ext>
            </a:extLst>
          </p:cNvPr>
          <p:cNvSpPr txBox="1">
            <a:spLocks noGrp="1"/>
          </p:cNvSpPr>
          <p:nvPr>
            <p:ph type="body" idx="1"/>
          </p:nvPr>
        </p:nvSpPr>
        <p:spPr/>
        <p:txBody>
          <a:bodyPr spcFirstLastPara="1">
            <a:noAutofit/>
          </a:bodyPr>
          <a:lstStyle/>
          <a:p>
            <a:pPr marL="0" indent="0">
              <a:spcBef>
                <a:spcPts val="0"/>
              </a:spcBef>
              <a:spcAft>
                <a:spcPts val="0"/>
              </a:spcAft>
              <a:buClrTx/>
              <a:buSzPts val="1300"/>
              <a:buFont typeface="Calibri" panose="020F0502020204030204" pitchFamily="34" charset="0"/>
              <a:buNone/>
              <a:defRPr/>
            </a:pPr>
            <a:r>
              <a:rPr lang="en-US" sz="1200" kern="1200">
                <a:latin typeface="Times New Roman" panose="02020603050405020304" pitchFamily="18" charset="0"/>
                <a:ea typeface="Calibri" panose="020F0502020204030204" pitchFamily="34" charset="0"/>
                <a:cs typeface="Times New Roman" panose="02020603050405020304" pitchFamily="18" charset="0"/>
                <a:sym typeface="Arial"/>
              </a:rPr>
              <a:t>Greet participants and introduce yourself.</a:t>
            </a:r>
          </a:p>
          <a:p>
            <a:pPr marL="0" indent="0" eaLnBrk="1" fontAlgn="auto" hangingPunct="1">
              <a:spcBef>
                <a:spcPts val="0"/>
              </a:spcBef>
              <a:spcAft>
                <a:spcPts val="0"/>
              </a:spcAft>
              <a:buSzPts val="1100"/>
              <a:buFont typeface="Arial"/>
              <a:buNone/>
              <a:defRPr/>
            </a:pPr>
            <a:r>
              <a:rPr lang="en-US" sz="1100">
                <a:sym typeface="Arial"/>
              </a:rPr>
              <a:t>Introduce the H IUD Module</a:t>
            </a:r>
          </a:p>
          <a:p>
            <a:pPr marL="173736" indent="-173736">
              <a:spcBef>
                <a:spcPts val="600"/>
              </a:spcBef>
              <a:spcAft>
                <a:spcPts val="0"/>
              </a:spcAft>
              <a:buClrTx/>
              <a:buSzPts val="1300"/>
              <a:buFont typeface="Calibri" panose="020F0502020204030204" pitchFamily="34" charset="0"/>
              <a:buChar char="•"/>
              <a:defRPr/>
            </a:pPr>
            <a:r>
              <a:rPr lang="en-US" sz="1200" kern="1200">
                <a:latin typeface="Times New Roman" panose="02020603050405020304" pitchFamily="18" charset="0"/>
                <a:ea typeface="Calibri" panose="020F0502020204030204" pitchFamily="34" charset="0"/>
                <a:cs typeface="Times New Roman" panose="02020603050405020304" pitchFamily="18" charset="0"/>
                <a:sym typeface="Arial"/>
              </a:rPr>
              <a:t>This module provides an overview of the knowledge, skill, and attitude needed to provide quality and safe services to clients who are interested in using H IUDs in the interval and postpartum timings to regulate their fertility</a:t>
            </a:r>
          </a:p>
          <a:p>
            <a:pPr marL="173736" indent="-173736">
              <a:spcBef>
                <a:spcPts val="600"/>
              </a:spcBef>
              <a:spcAft>
                <a:spcPts val="0"/>
              </a:spcAft>
              <a:buClrTx/>
              <a:buSzPts val="1300"/>
              <a:buFont typeface="Calibri" panose="020F0502020204030204" pitchFamily="34" charset="0"/>
              <a:buChar char="•"/>
              <a:defRPr/>
            </a:pPr>
            <a:r>
              <a:rPr lang="en-US" sz="1200" kern="1200">
                <a:latin typeface="Times New Roman" panose="02020603050405020304" pitchFamily="18" charset="0"/>
                <a:ea typeface="Calibri" panose="020F0502020204030204" pitchFamily="34" charset="0"/>
                <a:cs typeface="Times New Roman" panose="02020603050405020304" pitchFamily="18" charset="0"/>
                <a:sym typeface="Arial"/>
              </a:rPr>
              <a:t>The module is divided into interactive sessions to help participants learn, practice, and retain the knowledge and skills imparted. It includes sessions on the characteristics of H-IUDs, how to counsel and screen clients who are interested in H-IUD use, who can and who cannot use H-IUD, and providing H-IUDs including the Insertion and removal of H-IUDs in the interval and postpartum periods as appropriate to the participant’s scope of work and job description. </a:t>
            </a:r>
          </a:p>
          <a:p>
            <a:pPr marL="173736" indent="-173736">
              <a:spcBef>
                <a:spcPts val="600"/>
              </a:spcBef>
              <a:spcAft>
                <a:spcPts val="0"/>
              </a:spcAft>
              <a:buClrTx/>
              <a:buSzPts val="1300"/>
              <a:buFont typeface="Calibri" panose="020F0502020204030204" pitchFamily="34" charset="0"/>
              <a:buChar char="•"/>
              <a:defRPr/>
            </a:pPr>
            <a:r>
              <a:rPr lang="en-US" sz="1200" kern="1200">
                <a:latin typeface="Times New Roman" panose="02020603050405020304" pitchFamily="18" charset="0"/>
                <a:ea typeface="Calibri" panose="020F0502020204030204" pitchFamily="34" charset="0"/>
                <a:cs typeface="Times New Roman" panose="02020603050405020304" pitchFamily="18" charset="0"/>
                <a:sym typeface="Arial"/>
              </a:rPr>
              <a:t>During this training participants will learn and demonstrate skills through role plays, case studies, simulated practice, and other activities and will be encouraged to think about what it will be like to perform these tasks on the job.  </a:t>
            </a:r>
          </a:p>
          <a:p>
            <a:pPr marL="0" indent="0" eaLnBrk="1" fontAlgn="auto" hangingPunct="1">
              <a:spcBef>
                <a:spcPts val="0"/>
              </a:spcBef>
              <a:spcAft>
                <a:spcPts val="0"/>
              </a:spcAft>
              <a:buSzPts val="1100"/>
              <a:buFont typeface="Arial"/>
              <a:buNone/>
              <a:defRPr/>
            </a:pPr>
            <a:endParaRPr sz="1100">
              <a:sym typeface="Arial"/>
            </a:endParaRPr>
          </a:p>
        </p:txBody>
      </p:sp>
      <p:sp>
        <p:nvSpPr>
          <p:cNvPr id="8194" name="Google Shape;102;p1:notes">
            <a:extLst>
              <a:ext uri="{FF2B5EF4-FFF2-40B4-BE49-F238E27FC236}">
                <a16:creationId xmlns:a16="http://schemas.microsoft.com/office/drawing/2014/main" id="{1B8438B1-7410-03FC-D992-C5436FB564EB}"/>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89" name="Google Shape;101;p1:notes">
            <a:extLst>
              <a:ext uri="{FF2B5EF4-FFF2-40B4-BE49-F238E27FC236}">
                <a16:creationId xmlns:a16="http://schemas.microsoft.com/office/drawing/2014/main" id="{82A2A6D3-0C8C-3C84-3509-FA6DACB6F1B3}"/>
              </a:ext>
            </a:extLst>
          </p:cNvPr>
          <p:cNvSpPr txBox="1">
            <a:spLocks noGrp="1" noChangeArrowheads="1"/>
          </p:cNvSpPr>
          <p:nvPr>
            <p:ph type="body" idx="1"/>
          </p:nvPr>
        </p:nvSpPr>
        <p:spPr/>
        <p:txBody>
          <a:bodyPr/>
          <a:lstStyle/>
          <a:p>
            <a:pPr marL="0" indent="0" eaLnBrk="1" hangingPunct="1">
              <a:buSzPts val="1100"/>
            </a:pPr>
            <a:r>
              <a:rPr lang="en-US" altLang="en-US" sz="1100">
                <a:latin typeface="Arial" panose="020B0604020202020204" pitchFamily="34" charset="0"/>
                <a:cs typeface="Arial" panose="020B0604020202020204" pitchFamily="34" charset="0"/>
              </a:rPr>
              <a:t>Introduce Session1</a:t>
            </a:r>
          </a:p>
        </p:txBody>
      </p:sp>
      <p:sp>
        <p:nvSpPr>
          <p:cNvPr id="12290" name="Google Shape;102;p1:notes">
            <a:extLst>
              <a:ext uri="{FF2B5EF4-FFF2-40B4-BE49-F238E27FC236}">
                <a16:creationId xmlns:a16="http://schemas.microsoft.com/office/drawing/2014/main" id="{CB698A1F-FFF9-F107-0C0D-B5A5DB7F4C29}"/>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76CDDEE2-8AEE-B2B0-B5C8-016D442B98C5}"/>
              </a:ext>
            </a:extLst>
          </p:cNvPr>
          <p:cNvSpPr>
            <a:spLocks noGrp="1" noRot="1" noChangeAspect="1" noTextEdit="1"/>
          </p:cNvSpPr>
          <p:nvPr>
            <p:ph type="sldImg"/>
          </p:nvPr>
        </p:nvSpPr>
        <p:spPr>
          <a:xfrm>
            <a:off x="1117600" y="696913"/>
            <a:ext cx="4648200" cy="3486150"/>
          </a:xfrm>
          <a:ln>
            <a:headEnd/>
            <a:tailEnd/>
          </a:ln>
        </p:spPr>
      </p:sp>
      <p:sp>
        <p:nvSpPr>
          <p:cNvPr id="3" name="Notes Placeholder 2">
            <a:extLst>
              <a:ext uri="{FF2B5EF4-FFF2-40B4-BE49-F238E27FC236}">
                <a16:creationId xmlns:a16="http://schemas.microsoft.com/office/drawing/2014/main" id="{E31E5AB5-7A1F-404F-1ED9-79D690B17C2A}"/>
              </a:ext>
            </a:extLst>
          </p:cNvPr>
          <p:cNvSpPr>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sz="1100" b="1" i="1">
                <a:latin typeface="Times New Roman" panose="02020603050405020304" pitchFamily="18" charset="0"/>
                <a:ea typeface="Calibri" panose="020F0502020204030204" pitchFamily="34" charset="0"/>
                <a:sym typeface="Arial"/>
              </a:rPr>
              <a:t>Discussion (10 min.)</a:t>
            </a:r>
            <a:endParaRPr lang="en-US" sz="1100">
              <a:latin typeface="Times New Roman" panose="02020603050405020304" pitchFamily="18" charset="0"/>
              <a:ea typeface="Calibri" panose="020F0502020204030204" pitchFamily="34" charset="0"/>
              <a:sym typeface="Arial"/>
            </a:endParaRPr>
          </a:p>
          <a:p>
            <a:pPr marL="173736" indent="-173736" eaLnBrk="1" fontAlgn="auto" hangingPunct="1">
              <a:spcBef>
                <a:spcPts val="600"/>
              </a:spcBef>
              <a:spcAft>
                <a:spcPts val="0"/>
              </a:spcAft>
              <a:buSzPts val="1100"/>
              <a:buFont typeface="Arial"/>
              <a:buChar char="●"/>
              <a:defRPr/>
            </a:pPr>
            <a:r>
              <a:rPr lang="en-US" sz="1200" b="1" i="1">
                <a:latin typeface="+mn-lt"/>
                <a:ea typeface="Calibri" panose="020F0502020204030204" pitchFamily="34" charset="0"/>
                <a:sym typeface="Arial"/>
              </a:rPr>
              <a:t>Ask the participants:</a:t>
            </a:r>
            <a:r>
              <a:rPr lang="en-US" sz="1200" b="1">
                <a:latin typeface="+mn-lt"/>
                <a:ea typeface="Calibri" panose="020F0502020204030204" pitchFamily="34" charset="0"/>
                <a:sym typeface="Arial"/>
              </a:rPr>
              <a:t> </a:t>
            </a:r>
            <a:endParaRPr lang="en-US" sz="1200">
              <a:latin typeface="+mn-lt"/>
              <a:ea typeface="Calibri" panose="020F0502020204030204" pitchFamily="34" charset="0"/>
              <a:sym typeface="Arial"/>
            </a:endParaRP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What are H-IUDs? &lt;</a:t>
            </a:r>
            <a:r>
              <a:rPr lang="en-US" sz="1200" i="1">
                <a:latin typeface="+mn-lt"/>
                <a:ea typeface="Calibri" panose="020F0502020204030204" pitchFamily="34" charset="0"/>
                <a:sym typeface="Arial"/>
              </a:rPr>
              <a:t>allow participants to answer</a:t>
            </a:r>
            <a:r>
              <a:rPr lang="en-US" sz="1200">
                <a:latin typeface="+mn-lt"/>
                <a:ea typeface="Calibri" panose="020F0502020204030204" pitchFamily="34" charset="0"/>
                <a:sym typeface="Arial"/>
              </a:rPr>
              <a:t>&gt;. </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What are some qualities of H-IUDs that are unique to this method? &lt;</a:t>
            </a:r>
            <a:r>
              <a:rPr lang="en-US" sz="1200" i="1">
                <a:latin typeface="+mn-lt"/>
                <a:ea typeface="Calibri" panose="020F0502020204030204" pitchFamily="34" charset="0"/>
                <a:sym typeface="Arial"/>
              </a:rPr>
              <a:t>allow participants to answer</a:t>
            </a:r>
            <a:r>
              <a:rPr lang="en-US" sz="1200">
                <a:latin typeface="+mn-lt"/>
                <a:ea typeface="Calibri" panose="020F0502020204030204" pitchFamily="34" charset="0"/>
                <a:sym typeface="Arial"/>
              </a:rPr>
              <a:t>&gt;.</a:t>
            </a:r>
          </a:p>
          <a:p>
            <a:pPr marL="171450" indent="-171450" eaLnBrk="1" fontAlgn="auto" hangingPunct="1">
              <a:spcBef>
                <a:spcPts val="600"/>
              </a:spcBef>
              <a:spcAft>
                <a:spcPts val="0"/>
              </a:spcAft>
              <a:buSzPts val="1300"/>
              <a:buFont typeface="Arial"/>
              <a:buChar char="●"/>
              <a:defRPr/>
            </a:pPr>
            <a:r>
              <a:rPr lang="en-US" sz="1200">
                <a:latin typeface="+mn-lt"/>
                <a:ea typeface="Calibri" panose="020F0502020204030204" pitchFamily="34" charset="0"/>
                <a:sym typeface="Arial"/>
              </a:rPr>
              <a:t>Now display the slide:</a:t>
            </a:r>
          </a:p>
          <a:p>
            <a:pPr marL="171450" indent="-171450" eaLnBrk="1" fontAlgn="auto" hangingPunct="1">
              <a:spcBef>
                <a:spcPts val="600"/>
              </a:spcBef>
              <a:spcAft>
                <a:spcPts val="0"/>
              </a:spcAft>
              <a:buSzPts val="1300"/>
              <a:buFont typeface="Arial"/>
              <a:buChar char="●"/>
              <a:defRPr/>
            </a:pPr>
            <a:r>
              <a:rPr lang="en-US" sz="1200" b="1" i="1">
                <a:latin typeface="+mn-lt"/>
                <a:ea typeface="Calibri" panose="020F0502020204030204" pitchFamily="34" charset="0"/>
                <a:sym typeface="Arial"/>
              </a:rPr>
              <a:t>Explain: </a:t>
            </a:r>
            <a:r>
              <a:rPr lang="en-US" sz="1200" b="0" i="0">
                <a:latin typeface="+mn-lt"/>
                <a:ea typeface="Calibri" panose="020F0502020204030204" pitchFamily="34" charset="0"/>
                <a:sym typeface="Arial"/>
              </a:rPr>
              <a:t>H</a:t>
            </a:r>
            <a:r>
              <a:rPr lang="en-US" sz="1200">
                <a:latin typeface="+mn-lt"/>
                <a:ea typeface="Calibri" panose="020F0502020204030204" pitchFamily="34" charset="0"/>
                <a:sym typeface="Arial"/>
              </a:rPr>
              <a:t>-IUDs are small plastic devices inserted through the vagina and cervix into the uterus. The key points to remember about H-IUDs include:</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They are small devices that fit inside the womb.</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solidFill>
                  <a:srgbClr val="161616"/>
                </a:solidFill>
                <a:latin typeface="+mn-lt"/>
                <a:sym typeface="Arial"/>
              </a:rPr>
              <a:t>Work by releasing small amounts of levonorgestrel hormone into the uterus which prevents the sperm from fertilizing an egg.</a:t>
            </a:r>
            <a:r>
              <a:rPr lang="en-US" sz="1200">
                <a:latin typeface="+mn-lt"/>
                <a:sym typeface="Arial"/>
              </a:rPr>
              <a:t> This is the same hormone used in some implants and oral contraceptive pills. </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Are very effective in preventing pregnancy</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Are long-acting and easily reversible. H-IUDs can work for 3-7 years (depending on type) and can be easily removed by a provider whenever the woman wants. </a:t>
            </a:r>
          </a:p>
          <a:p>
            <a:pPr marL="274320" lvl="1" indent="-171450" eaLnBrk="1" fontAlgn="auto" hangingPunct="1">
              <a:spcBef>
                <a:spcPts val="0"/>
              </a:spcBef>
              <a:spcAft>
                <a:spcPts val="0"/>
              </a:spcAft>
              <a:buSzPts val="1300"/>
              <a:buFont typeface="Times New Roman" panose="02020603050405020304" pitchFamily="18" charset="0"/>
              <a:buChar char="─"/>
              <a:defRPr/>
            </a:pPr>
            <a:r>
              <a:rPr lang="en-US" sz="1200">
                <a:latin typeface="+mn-lt"/>
                <a:ea typeface="Calibri" panose="020F0502020204030204" pitchFamily="34" charset="0"/>
                <a:sym typeface="Arial"/>
              </a:rPr>
              <a:t>Return to fertility is not delayed after removal.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341009E0-E446-F92F-5282-D56641187810}"/>
              </a:ext>
            </a:extLst>
          </p:cNvPr>
          <p:cNvSpPr>
            <a:spLocks noGrp="1" noRot="1" noChangeAspect="1" noTextEdit="1"/>
          </p:cNvSpPr>
          <p:nvPr>
            <p:ph type="sldImg"/>
          </p:nvPr>
        </p:nvSpPr>
        <p:spPr>
          <a:xfrm>
            <a:off x="1117600" y="696913"/>
            <a:ext cx="4648200" cy="3486150"/>
          </a:xfrm>
          <a:ln>
            <a:headEnd/>
            <a:tailEnd/>
          </a:ln>
        </p:spPr>
      </p:sp>
      <p:sp>
        <p:nvSpPr>
          <p:cNvPr id="3" name="Notes Placeholder 2">
            <a:extLst>
              <a:ext uri="{FF2B5EF4-FFF2-40B4-BE49-F238E27FC236}">
                <a16:creationId xmlns:a16="http://schemas.microsoft.com/office/drawing/2014/main" id="{A0E420BE-D9A3-564F-6E49-6AC37F3867AD}"/>
              </a:ext>
            </a:extLst>
          </p:cNvPr>
          <p:cNvSpPr>
            <a:spLocks noGrp="1"/>
          </p:cNvSpPr>
          <p:nvPr>
            <p:ph type="body" idx="1"/>
          </p:nvPr>
        </p:nvSpPr>
        <p:spPr/>
        <p:txBody>
          <a:bodyPr spcFirstLastPara="1">
            <a:noAutofit/>
          </a:bodyPr>
          <a:lstStyle/>
          <a:p>
            <a:pPr marL="0" indent="0" eaLnBrk="1" fontAlgn="auto" hangingPunct="1">
              <a:spcBef>
                <a:spcPts val="600"/>
              </a:spcBef>
              <a:spcAft>
                <a:spcPts val="0"/>
              </a:spcAft>
              <a:buSzPts val="1100"/>
              <a:buFont typeface="Courier New" panose="02070309020205020404" pitchFamily="49" charset="0"/>
              <a:buNone/>
              <a:defRPr/>
            </a:pPr>
            <a:r>
              <a:rPr lang="en-US" sz="1100" b="1">
                <a:latin typeface="+mn-lt"/>
                <a:ea typeface="Calibri" panose="020F0502020204030204" pitchFamily="34" charset="0"/>
                <a:sym typeface="Arial"/>
              </a:rPr>
              <a:t>Tell participants that H-IUDs:</a:t>
            </a:r>
          </a:p>
          <a:p>
            <a:pPr marL="171450" indent="-171450" eaLnBrk="1" fontAlgn="auto" hangingPunct="1">
              <a:spcBef>
                <a:spcPts val="600"/>
              </a:spcBef>
              <a:spcAft>
                <a:spcPts val="0"/>
              </a:spcAft>
              <a:buSzPts val="1100"/>
              <a:buFont typeface="Arial"/>
              <a:buChar char="●"/>
              <a:defRPr/>
            </a:pPr>
            <a:r>
              <a:rPr lang="en-US" sz="1100">
                <a:latin typeface="+mn-lt"/>
                <a:ea typeface="Calibri" panose="020F0502020204030204" pitchFamily="34" charset="0"/>
                <a:sym typeface="Arial"/>
              </a:rPr>
              <a:t>Are very safe. It has been shown that the H-IUD can be used by women who have never had a baby without having any negative effect on their future fertility. </a:t>
            </a:r>
            <a:endParaRPr lang="en-US" sz="1100">
              <a:latin typeface="+mn-lt"/>
              <a:ea typeface="Calibri" panose="020F0502020204030204" pitchFamily="34" charset="0"/>
            </a:endParaRPr>
          </a:p>
          <a:p>
            <a:pPr marL="171450" indent="-171450" eaLnBrk="1" fontAlgn="auto" hangingPunct="1">
              <a:spcBef>
                <a:spcPts val="600"/>
              </a:spcBef>
              <a:spcAft>
                <a:spcPts val="0"/>
              </a:spcAft>
              <a:buSzPts val="1100"/>
              <a:buFont typeface="Arial"/>
              <a:buChar char="●"/>
              <a:defRPr/>
            </a:pPr>
            <a:r>
              <a:rPr lang="en-US" sz="1100">
                <a:latin typeface="+mn-lt"/>
                <a:sym typeface="Arial"/>
              </a:rPr>
              <a:t>Most common side effects are changes in bleeding patterns, including lighter or no monthly bleeding</a:t>
            </a:r>
            <a:endParaRPr lang="en-US" sz="1100">
              <a:latin typeface="+mn-lt"/>
            </a:endParaRPr>
          </a:p>
          <a:p>
            <a:pPr marL="171450" indent="-171450" eaLnBrk="1" fontAlgn="auto" hangingPunct="1">
              <a:spcBef>
                <a:spcPts val="600"/>
              </a:spcBef>
              <a:spcAft>
                <a:spcPts val="0"/>
              </a:spcAft>
              <a:buSzPts val="1100"/>
              <a:buFont typeface="Arial"/>
              <a:buChar char="●"/>
              <a:defRPr/>
            </a:pPr>
            <a:r>
              <a:rPr lang="en-US" sz="1100">
                <a:latin typeface="+mn-lt"/>
                <a:sym typeface="Arial"/>
              </a:rPr>
              <a:t>Mild hormonal side effects include headaches and breast tenderness.</a:t>
            </a:r>
            <a:endParaRPr lang="en-US" sz="1100">
              <a:latin typeface="+mn-lt"/>
            </a:endParaRPr>
          </a:p>
          <a:p>
            <a:pPr marL="171450" indent="-171450" eaLnBrk="1" fontAlgn="auto" hangingPunct="1">
              <a:spcBef>
                <a:spcPts val="600"/>
              </a:spcBef>
              <a:spcAft>
                <a:spcPts val="0"/>
              </a:spcAft>
              <a:buSzPts val="1100"/>
              <a:buFont typeface="Arial"/>
              <a:buChar char="●"/>
              <a:defRPr/>
            </a:pPr>
            <a:r>
              <a:rPr lang="en-US" sz="1100">
                <a:latin typeface="+mn-lt"/>
                <a:sym typeface="Arial"/>
              </a:rPr>
              <a:t> Side effects usually get better after the first 3-6 months.</a:t>
            </a:r>
            <a:endParaRPr lang="en-US" sz="1100">
              <a:latin typeface="+mn-lt"/>
            </a:endParaRPr>
          </a:p>
          <a:p>
            <a:pPr marL="171450" indent="-171450" eaLnBrk="1" fontAlgn="auto" hangingPunct="1">
              <a:spcBef>
                <a:spcPts val="600"/>
              </a:spcBef>
              <a:spcAft>
                <a:spcPts val="0"/>
              </a:spcAft>
              <a:buSzPts val="1100"/>
              <a:buFont typeface="Arial"/>
              <a:buChar char="●"/>
              <a:defRPr/>
            </a:pPr>
            <a:r>
              <a:rPr lang="en-US" sz="1100">
                <a:latin typeface="+mn-lt"/>
                <a:ea typeface="Calibri" panose="020F0502020204030204" pitchFamily="34" charset="0"/>
                <a:sym typeface="Arial"/>
              </a:rPr>
              <a:t>They do not protect against STIs or HIV and AIDS.</a:t>
            </a:r>
            <a:endParaRPr lang="en-US" sz="1100">
              <a:latin typeface="+mn-lt"/>
              <a:ea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124B72D5-3047-FAF5-125F-3DD48940D27E}"/>
              </a:ext>
            </a:extLst>
          </p:cNvPr>
          <p:cNvSpPr>
            <a:spLocks noGrp="1" noRot="1" noChangeAspect="1" noTextEdit="1"/>
          </p:cNvSpPr>
          <p:nvPr>
            <p:ph type="sldImg"/>
          </p:nvPr>
        </p:nvSpPr>
        <p:spPr>
          <a:xfrm>
            <a:off x="1117600" y="696913"/>
            <a:ext cx="4648200" cy="3486150"/>
          </a:xfrm>
          <a:ln>
            <a:headEnd/>
            <a:tailEnd/>
          </a:ln>
        </p:spPr>
      </p:sp>
      <p:sp>
        <p:nvSpPr>
          <p:cNvPr id="18434" name="Notes Placeholder 2">
            <a:extLst>
              <a:ext uri="{FF2B5EF4-FFF2-40B4-BE49-F238E27FC236}">
                <a16:creationId xmlns:a16="http://schemas.microsoft.com/office/drawing/2014/main" id="{C800DB1B-3998-3E82-765F-0DC15C222EE9}"/>
              </a:ext>
            </a:extLst>
          </p:cNvPr>
          <p:cNvSpPr txBox="1">
            <a:spLocks noGrp="1" noChangeArrowheads="1"/>
          </p:cNvSpPr>
          <p:nvPr>
            <p:ph type="body" idx="1"/>
          </p:nvPr>
        </p:nvSpPr>
        <p:spPr/>
        <p:txBody>
          <a:bodyPr/>
          <a:lstStyle/>
          <a:p>
            <a:pPr marL="171450" indent="-171450" eaLnBrk="1" hangingPunct="1">
              <a:buSzPts val="1300"/>
              <a:buFont typeface="Arial" panose="020B0604020202020204" pitchFamily="34" charset="0"/>
              <a:buChar char="●"/>
            </a:pPr>
            <a:r>
              <a:rPr lang="en-US" altLang="en-US" sz="1100">
                <a:latin typeface="Times New Roman"/>
                <a:ea typeface="ＭＳ Ｐゴシック"/>
                <a:cs typeface="Times New Roman"/>
              </a:rPr>
              <a:t>Ask the participants: </a:t>
            </a:r>
            <a:r>
              <a:rPr lang="en-US" altLang="en-US" sz="1100">
                <a:latin typeface="Times New Roman"/>
                <a:cs typeface="Times New Roman"/>
              </a:rPr>
              <a:t>What are the types of H-IUDs in use today? &lt;</a:t>
            </a:r>
            <a:r>
              <a:rPr lang="en-US" altLang="en-US" sz="1100" i="1">
                <a:latin typeface="Times New Roman"/>
                <a:cs typeface="Times New Roman"/>
              </a:rPr>
              <a:t>allow participants to respond</a:t>
            </a:r>
            <a:r>
              <a:rPr lang="en-US" altLang="en-US" sz="1100">
                <a:latin typeface="Times New Roman"/>
                <a:cs typeface="Times New Roman"/>
              </a:rPr>
              <a:t>&gt;. How do they differ? &lt;</a:t>
            </a:r>
            <a:r>
              <a:rPr lang="en-US" altLang="en-US" sz="1100" i="1">
                <a:latin typeface="Times New Roman"/>
                <a:cs typeface="Times New Roman"/>
              </a:rPr>
              <a:t>allow participants to answer and add to the participants’ responses as needed;</a:t>
            </a:r>
            <a:endParaRPr lang="en-US"/>
          </a:p>
          <a:p>
            <a:pPr marL="171450" indent="-171450">
              <a:buSzPts val="1300"/>
              <a:buFont typeface="Arial" panose="020B0604020202020204" pitchFamily="34" charset="0"/>
              <a:buChar char="●"/>
            </a:pPr>
            <a:r>
              <a:rPr lang="en-US" altLang="en-US" sz="1100">
                <a:latin typeface="Times New Roman"/>
                <a:ea typeface="ＭＳ Ｐゴシック"/>
                <a:cs typeface="Times New Roman"/>
              </a:rPr>
              <a:t>Different IUDs work the same way to prevent pregnancies but differ in inserter types( one-handed or two-handed), size and in the amount of the hormone released per day.</a:t>
            </a:r>
            <a:endParaRPr lang="en-US"/>
          </a:p>
          <a:p>
            <a:pPr marL="171450" indent="-171450" eaLnBrk="1" hangingPunct="1">
              <a:buSzPts val="1300"/>
              <a:buFont typeface="Arial" panose="020B0604020202020204" pitchFamily="34" charset="0"/>
              <a:buChar char="●"/>
            </a:pPr>
            <a:r>
              <a:rPr lang="en-US" altLang="en-US" sz="1100">
                <a:latin typeface="Times New Roman"/>
                <a:ea typeface="ＭＳ Ｐゴシック"/>
                <a:cs typeface="Times New Roman"/>
              </a:rPr>
              <a:t>Ask the participants: Which types/brands of H-IUDs are available in the facility/country where they work ? Allow participants to answer and add to the participants’ responses as needed.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2" name="Google Shape;142;p6:notes">
            <a:extLst>
              <a:ext uri="{FF2B5EF4-FFF2-40B4-BE49-F238E27FC236}">
                <a16:creationId xmlns:a16="http://schemas.microsoft.com/office/drawing/2014/main" id="{291787EB-1404-E185-AD7A-97158E8DBB94}"/>
              </a:ext>
            </a:extLst>
          </p:cNvPr>
          <p:cNvSpPr txBox="1">
            <a:spLocks noGrp="1"/>
          </p:cNvSpPr>
          <p:nvPr>
            <p:ph type="body" idx="1"/>
          </p:nvPr>
        </p:nvSpPr>
        <p:spPr/>
        <p:txBody>
          <a:bodyPr spcFirstLastPara="1">
            <a:noAutofit/>
          </a:bodyPr>
          <a:lstStyle/>
          <a:p>
            <a:pPr marL="171450" indent="-171450" eaLnBrk="1" fontAlgn="auto" hangingPunct="1">
              <a:spcBef>
                <a:spcPts val="0"/>
              </a:spcBef>
              <a:spcAft>
                <a:spcPts val="0"/>
              </a:spcAft>
              <a:buSzPts val="1100"/>
              <a:buFont typeface="Arial"/>
              <a:buChar char="●"/>
              <a:defRPr/>
            </a:pPr>
            <a:r>
              <a:rPr lang="en-US" sz="1100">
                <a:sym typeface="Arial"/>
              </a:rPr>
              <a:t>Copper IUDs are another type of IUD, which is covered in a separate module. </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Ask the participants: How are Copper IUDs different from H-IUDs? </a:t>
            </a:r>
            <a:r>
              <a:rPr lang="en-US" altLang="en-US" sz="1100" i="1">
                <a:latin typeface="Times New Roman" panose="02020603050405020304" pitchFamily="18" charset="0"/>
                <a:ea typeface="ＭＳ Ｐゴシック" panose="020B0600070205080204" pitchFamily="34" charset="-128"/>
                <a:sym typeface="Arial"/>
              </a:rPr>
              <a:t>&lt;allow participants to answer&gt;</a:t>
            </a:r>
            <a:r>
              <a:rPr lang="en-US" altLang="en-US" sz="1100">
                <a:latin typeface="Times New Roman" panose="02020603050405020304" pitchFamily="18" charset="0"/>
                <a:ea typeface="ＭＳ Ｐゴシック" panose="020B0600070205080204" pitchFamily="34" charset="-128"/>
                <a:sym typeface="Arial"/>
              </a:rPr>
              <a:t>; probe for the information on this and the following slide. Discuss similarities and differences.</a:t>
            </a:r>
            <a:r>
              <a:rPr lang="en-US" sz="1100">
                <a:sym typeface="Arial"/>
              </a:rPr>
              <a:t> </a:t>
            </a:r>
          </a:p>
          <a:p>
            <a:pPr marL="171450" indent="-171450" eaLnBrk="1" fontAlgn="auto" hangingPunct="1">
              <a:spcBef>
                <a:spcPts val="0"/>
              </a:spcBef>
              <a:spcAft>
                <a:spcPts val="0"/>
              </a:spcAft>
              <a:buSzPts val="1100"/>
              <a:buFont typeface="Arial"/>
              <a:buChar char="●"/>
              <a:defRPr/>
            </a:pPr>
            <a:r>
              <a:rPr lang="en-US" sz="1100">
                <a:sym typeface="Arial"/>
              </a:rPr>
              <a:t>Differences between copper IUDs and H-IUDs are summarized in the table on the next slide</a:t>
            </a:r>
          </a:p>
          <a:p>
            <a:pPr marL="0" indent="0" eaLnBrk="1" fontAlgn="auto" hangingPunct="1">
              <a:spcBef>
                <a:spcPts val="0"/>
              </a:spcBef>
              <a:spcAft>
                <a:spcPts val="0"/>
              </a:spcAft>
              <a:buSzPts val="1100"/>
              <a:buFont typeface="Arial"/>
              <a:buNone/>
              <a:defRPr/>
            </a:pPr>
            <a:endParaRPr sz="1100">
              <a:solidFill>
                <a:srgbClr val="FF0000"/>
              </a:solidFill>
              <a:sym typeface="Arial"/>
            </a:endParaRPr>
          </a:p>
        </p:txBody>
      </p:sp>
      <p:sp>
        <p:nvSpPr>
          <p:cNvPr id="20482" name="Google Shape;143;p6:notes">
            <a:extLst>
              <a:ext uri="{FF2B5EF4-FFF2-40B4-BE49-F238E27FC236}">
                <a16:creationId xmlns:a16="http://schemas.microsoft.com/office/drawing/2014/main" id="{5EF75128-3528-C9CC-98A5-37799A93D34B}"/>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D23FB9C1-558E-0D4C-1ACA-B1222C1721E9}"/>
              </a:ext>
            </a:extLst>
          </p:cNvPr>
          <p:cNvSpPr>
            <a:spLocks noGrp="1" noRot="1" noChangeAspect="1" noTextEdit="1"/>
          </p:cNvSpPr>
          <p:nvPr>
            <p:ph type="sldImg"/>
          </p:nvPr>
        </p:nvSpPr>
        <p:spPr>
          <a:xfrm>
            <a:off x="1117600" y="696913"/>
            <a:ext cx="4648200" cy="3486150"/>
          </a:xfrm>
          <a:ln>
            <a:headEnd/>
            <a:tailEnd/>
          </a:ln>
        </p:spPr>
      </p:sp>
      <p:sp>
        <p:nvSpPr>
          <p:cNvPr id="22530" name="Notes Placeholder 2">
            <a:extLst>
              <a:ext uri="{FF2B5EF4-FFF2-40B4-BE49-F238E27FC236}">
                <a16:creationId xmlns:a16="http://schemas.microsoft.com/office/drawing/2014/main" id="{06A81078-78C5-9BB5-2B8D-166E1ADCF432}"/>
              </a:ext>
            </a:extLst>
          </p:cNvPr>
          <p:cNvSpPr txBox="1">
            <a:spLocks noGrp="1" noChangeArrowheads="1"/>
          </p:cNvSpPr>
          <p:nvPr>
            <p:ph type="body" idx="1"/>
          </p:nvPr>
        </p:nvSpPr>
        <p:spPr/>
        <p:txBody>
          <a:bodyPr/>
          <a:lstStyle/>
          <a:p>
            <a:pPr marL="158750" indent="0" eaLnBrk="1" hangingPunct="1">
              <a:buSzPts val="1100"/>
            </a:pPr>
            <a:r>
              <a:rPr lang="en-US" altLang="en-US" sz="1100"/>
              <a:t>Discuss the differences between Copper IUDs and H-IUDs as presented on the slide.</a:t>
            </a:r>
          </a:p>
          <a:p>
            <a:pPr marL="158750" indent="0" eaLnBrk="1" hangingPunct="1">
              <a:buSzPts val="1100"/>
            </a:pPr>
            <a:r>
              <a:rPr lang="en-US" altLang="en-US" sz="1100">
                <a:latin typeface="Arial" panose="020B0604020202020204" pitchFamily="34" charset="0"/>
                <a:cs typeface="Arial" panose="020B0604020202020204" pitchFamily="34" charset="0"/>
              </a:rPr>
              <a:t>Show and pass around samples of both types of IUDs to participants and allow them to see and feel the devices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8" name="Google Shape;148;p7:notes">
            <a:extLst>
              <a:ext uri="{FF2B5EF4-FFF2-40B4-BE49-F238E27FC236}">
                <a16:creationId xmlns:a16="http://schemas.microsoft.com/office/drawing/2014/main" id="{59F4936B-3407-5E92-08CA-81D44623C191}"/>
              </a:ext>
            </a:extLst>
          </p:cNvPr>
          <p:cNvSpPr txBox="1">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altLang="en-US" sz="1100" b="1">
                <a:latin typeface="Times New Roman" panose="02020603050405020304" pitchFamily="18" charset="0"/>
                <a:ea typeface="ＭＳ Ｐゴシック" panose="020B0600070205080204" pitchFamily="34" charset="-128"/>
                <a:sym typeface="Arial"/>
              </a:rPr>
              <a:t>Ask participants</a:t>
            </a:r>
            <a:r>
              <a:rPr lang="en-US" altLang="en-US" sz="1100">
                <a:latin typeface="Times New Roman" panose="02020603050405020304" pitchFamily="18" charset="0"/>
                <a:ea typeface="ＭＳ Ｐゴシック" panose="020B0600070205080204" pitchFamily="34" charset="-128"/>
                <a:sym typeface="Arial"/>
              </a:rPr>
              <a:t>: </a:t>
            </a:r>
            <a:r>
              <a:rPr lang="en-US" altLang="en-US" sz="1100" i="1">
                <a:latin typeface="Times New Roman" panose="02020603050405020304" pitchFamily="18" charset="0"/>
                <a:ea typeface="ＭＳ Ｐゴシック" panose="020B0600070205080204" pitchFamily="34" charset="-128"/>
                <a:sym typeface="Arial"/>
              </a:rPr>
              <a:t>Where would you put H-IUDs on this list?</a:t>
            </a:r>
            <a:r>
              <a:rPr lang="en-US" altLang="en-US" sz="1100">
                <a:latin typeface="Times New Roman" panose="02020603050405020304" pitchFamily="18" charset="0"/>
                <a:ea typeface="ＭＳ Ｐゴシック" panose="020B0600070205080204" pitchFamily="34" charset="-128"/>
                <a:sym typeface="Arial"/>
              </a:rPr>
              <a:t> </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After participants respond, click the mouse to reveal the answer</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The purpose of this activity is to emphasize the effectiveness of H-IUDs</a:t>
            </a:r>
          </a:p>
          <a:p>
            <a:pPr marL="171450" indent="-171450" eaLnBrk="1" fontAlgn="auto" hangingPunct="1">
              <a:spcBef>
                <a:spcPts val="0"/>
              </a:spcBef>
              <a:spcAft>
                <a:spcPts val="0"/>
              </a:spcAft>
              <a:buSzPts val="1100"/>
              <a:buFont typeface="Arial"/>
              <a:buChar char="●"/>
              <a:defRPr/>
            </a:pPr>
            <a:r>
              <a:rPr lang="en-US" altLang="en-US" sz="1100" b="1">
                <a:latin typeface="Times New Roman" panose="02020603050405020304" pitchFamily="18" charset="0"/>
                <a:ea typeface="ＭＳ Ｐゴシック" panose="020B0600070205080204" pitchFamily="34" charset="-128"/>
                <a:sym typeface="Arial"/>
              </a:rPr>
              <a:t>Inform:</a:t>
            </a:r>
            <a:r>
              <a:rPr lang="en-US" altLang="en-US" sz="1100">
                <a:latin typeface="Times New Roman" panose="02020603050405020304" pitchFamily="18" charset="0"/>
                <a:ea typeface="ＭＳ Ｐゴシック" panose="020B0600070205080204" pitchFamily="34" charset="-128"/>
                <a:sym typeface="Arial"/>
              </a:rPr>
              <a:t> The list on these slides categorizes contraceptive methods from more effective to less effective as commonly used. In this list, the most effective methods are contraceptive implants, male/female sterilization, and IUDs (both copper and hormonal, though H-IUDs are slightly more effective). Spermicides are the least effective method </a:t>
            </a:r>
          </a:p>
          <a:p>
            <a:pPr marL="0" indent="0" eaLnBrk="1" fontAlgn="auto" hangingPunct="1">
              <a:spcBef>
                <a:spcPts val="0"/>
              </a:spcBef>
              <a:spcAft>
                <a:spcPts val="0"/>
              </a:spcAft>
              <a:buSzPts val="1100"/>
              <a:buFont typeface="Arial"/>
              <a:buNone/>
              <a:defRPr/>
            </a:pPr>
            <a:endParaRPr sz="1100">
              <a:sym typeface="Arial"/>
            </a:endParaRPr>
          </a:p>
        </p:txBody>
      </p:sp>
      <p:sp>
        <p:nvSpPr>
          <p:cNvPr id="24578" name="Google Shape;149;p7:notes">
            <a:extLst>
              <a:ext uri="{FF2B5EF4-FFF2-40B4-BE49-F238E27FC236}">
                <a16:creationId xmlns:a16="http://schemas.microsoft.com/office/drawing/2014/main" id="{6C6EC0AC-90A3-3BAD-5C01-FC02BFA2711D}"/>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B6055675-36BC-5A6A-29E5-46C24D4E4AEB}"/>
              </a:ext>
            </a:extLst>
          </p:cNvPr>
          <p:cNvSpPr>
            <a:spLocks noGrp="1" noRot="1" noChangeAspect="1" noTextEdit="1"/>
          </p:cNvSpPr>
          <p:nvPr>
            <p:ph type="sldImg"/>
          </p:nvPr>
        </p:nvSpPr>
        <p:spPr>
          <a:xfrm>
            <a:off x="1117600" y="696913"/>
            <a:ext cx="4648200" cy="3486150"/>
          </a:xfrm>
          <a:ln>
            <a:headEnd/>
            <a:tailEnd/>
          </a:ln>
        </p:spPr>
      </p:sp>
      <p:sp>
        <p:nvSpPr>
          <p:cNvPr id="3" name="Notes Placeholder 2">
            <a:extLst>
              <a:ext uri="{FF2B5EF4-FFF2-40B4-BE49-F238E27FC236}">
                <a16:creationId xmlns:a16="http://schemas.microsoft.com/office/drawing/2014/main" id="{02E26CA7-50AA-F0CA-1076-86C7C7513947}"/>
              </a:ext>
            </a:extLst>
          </p:cNvPr>
          <p:cNvSpPr>
            <a:spLocks noGrp="1"/>
          </p:cNvSpPr>
          <p:nvPr>
            <p:ph type="body" idx="1"/>
          </p:nvPr>
        </p:nvSpPr>
        <p:spPr/>
        <p:txBody>
          <a:bodyPr spcFirstLastPara="1">
            <a:noAutofit/>
          </a:bodyPr>
          <a:lstStyle/>
          <a:p>
            <a:pPr marL="173355" indent="-173355" eaLnBrk="1" fontAlgn="auto" hangingPunct="1">
              <a:spcAft>
                <a:spcPts val="0"/>
              </a:spcAft>
              <a:buSzPts val="1100"/>
              <a:buFont typeface="Arial"/>
              <a:buChar char="●"/>
              <a:defRPr/>
            </a:pPr>
            <a:r>
              <a:rPr lang="en-US" altLang="en-US" sz="1100">
                <a:latin typeface="Times New Roman"/>
                <a:ea typeface="ＭＳ Ｐゴシック"/>
                <a:cs typeface="Times New Roman"/>
                <a:sym typeface="Arial"/>
              </a:rPr>
              <a:t>Explain that there is another way to look at effectiveness. In this slide, we look at how effective FP methods are as they are commonly used. The slide shows the number of women who would get pregnant if 1,000 women used a method for one year. So, if 1,000 fertile women were having sex, but not using any protection from pregnancy, 850 of them would become pregnant. But, if the same 1,000 women were using COCs, 70 would become pregnant. Ask participants- what if these same women were using an H-IUD? How many would become pregnant? As part of good counseling, it is important to inform clients about how effective each method is.</a:t>
            </a:r>
            <a:endParaRPr lang="en-US">
              <a:latin typeface="Times New Roman"/>
              <a:ea typeface="ＭＳ Ｐゴシック"/>
              <a:cs typeface="Times New Roman"/>
            </a:endParaRPr>
          </a:p>
          <a:p>
            <a:pPr marL="171450" indent="-171450" eaLnBrk="1" fontAlgn="auto" hangingPunct="1">
              <a:spcBef>
                <a:spcPts val="0"/>
              </a:spcBef>
              <a:spcAft>
                <a:spcPts val="0"/>
              </a:spcAft>
              <a:buSzPts val="1100"/>
              <a:buFont typeface="Arial"/>
              <a:buChar char="●"/>
              <a:defRPr/>
            </a:pPr>
            <a:r>
              <a:rPr lang="en-US" altLang="en-US" sz="1100">
                <a:latin typeface="Times New Roman"/>
                <a:ea typeface="ＭＳ Ｐゴシック"/>
                <a:cs typeface="Times New Roman"/>
                <a:sym typeface="Arial"/>
              </a:rPr>
              <a:t>Distribute copies of  </a:t>
            </a:r>
            <a:r>
              <a:rPr lang="en-US" sz="1100">
                <a:latin typeface="Times New Roman"/>
                <a:ea typeface="Calibri" panose="020F0502020204030204" pitchFamily="34" charset="0"/>
                <a:cs typeface="Times New Roman"/>
                <a:sym typeface="Arial"/>
              </a:rPr>
              <a:t>Handout #1: </a:t>
            </a:r>
            <a:r>
              <a:rPr lang="en-US" sz="1100" i="1">
                <a:latin typeface="Times New Roman"/>
                <a:ea typeface="Calibri" panose="020F0502020204030204" pitchFamily="34" charset="0"/>
                <a:cs typeface="Times New Roman"/>
                <a:sym typeface="Arial"/>
              </a:rPr>
              <a:t>Comparing Effectiveness of Family Planning Method </a:t>
            </a:r>
            <a:r>
              <a:rPr lang="en-US" altLang="en-US" sz="1100">
                <a:latin typeface="Times New Roman"/>
                <a:ea typeface="ＭＳ Ｐゴシック"/>
                <a:cs typeface="Times New Roman"/>
                <a:sym typeface="Arial"/>
              </a:rPr>
              <a:t>and Handout#2</a:t>
            </a:r>
            <a:r>
              <a:rPr lang="en-US" sz="1100" i="1">
                <a:latin typeface="Times New Roman"/>
                <a:ea typeface="Calibri" panose="020F0502020204030204" pitchFamily="34" charset="0"/>
                <a:cs typeface="Times New Roman"/>
                <a:sym typeface="Arial"/>
              </a:rPr>
              <a:t>Alternate Effectiveness chart- If 100 Women Use a Method for One Year, How Many will Become Pregnant?</a:t>
            </a:r>
            <a:endParaRPr lang="en-US" sz="1100">
              <a:latin typeface="Times New Roman"/>
              <a:ea typeface="ＭＳ Ｐゴシック" panose="020B0600070205080204" pitchFamily="34" charset="-128"/>
              <a:cs typeface="Times New Roman"/>
              <a:sym typeface="Arial"/>
            </a:endParaRPr>
          </a:p>
          <a:p>
            <a:pPr marL="171450" indent="-171450" eaLnBrk="1" fontAlgn="auto" hangingPunct="1">
              <a:spcBef>
                <a:spcPts val="0"/>
              </a:spcBef>
              <a:spcAft>
                <a:spcPts val="0"/>
              </a:spcAft>
              <a:buSzPts val="1100"/>
              <a:buFont typeface="Arial"/>
              <a:buChar char="●"/>
              <a:defRPr/>
            </a:pPr>
            <a:r>
              <a:rPr lang="en-US" altLang="en-US" sz="1100">
                <a:latin typeface="Times New Roman"/>
                <a:ea typeface="ＭＳ Ｐゴシック"/>
                <a:cs typeface="Times New Roman"/>
                <a:sym typeface="Arial"/>
              </a:rPr>
              <a:t>See Session Plan for conducting role play.</a:t>
            </a:r>
            <a:endParaRPr lang="en-US" altLang="en-US" sz="1100">
              <a:latin typeface="Times New Roman"/>
              <a:ea typeface="ＭＳ Ｐゴシック"/>
              <a:cs typeface="Times New Roman"/>
            </a:endParaRPr>
          </a:p>
          <a:p>
            <a:pPr marL="0" indent="0" eaLnBrk="1" fontAlgn="auto" hangingPunct="1">
              <a:spcBef>
                <a:spcPts val="0"/>
              </a:spcBef>
              <a:spcAft>
                <a:spcPts val="0"/>
              </a:spcAft>
              <a:buSzPts val="1400"/>
              <a:buFont typeface="Arial"/>
              <a:buNone/>
              <a:defRPr/>
            </a:pPr>
            <a:endParaRPr lang="en-US" b="1">
              <a:sym typeface="Arial"/>
            </a:endParaRPr>
          </a:p>
          <a:p>
            <a:pPr marL="0" indent="0" eaLnBrk="1" fontAlgn="auto" hangingPunct="1">
              <a:spcBef>
                <a:spcPts val="0"/>
              </a:spcBef>
              <a:spcAft>
                <a:spcPts val="0"/>
              </a:spcAft>
              <a:buSzPts val="1400"/>
              <a:buFont typeface="Arial"/>
              <a:defRPr/>
            </a:pPr>
            <a:r>
              <a:rPr lang="en-US" b="1">
                <a:sym typeface="Arial"/>
              </a:rPr>
              <a:t>Source:</a:t>
            </a:r>
            <a:r>
              <a:rPr lang="en-US">
                <a:sym typeface="Arial"/>
              </a:rPr>
              <a:t> Trussell J., </a:t>
            </a:r>
            <a:r>
              <a:rPr lang="en-US" i="1">
                <a:sym typeface="Arial"/>
              </a:rPr>
              <a:t>Contraceptive Failure in the United States, </a:t>
            </a:r>
            <a:r>
              <a:rPr lang="en-US">
                <a:sym typeface="Arial"/>
              </a:rPr>
              <a:t>Contraception 83 (2011) 397- 404, Elsevier Inc.</a:t>
            </a:r>
          </a:p>
          <a:p>
            <a:pPr marL="0" indent="0">
              <a:spcBef>
                <a:spcPts val="0"/>
              </a:spcBef>
              <a:spcAft>
                <a:spcPts val="0"/>
              </a:spcAft>
              <a:buSzPts val="1400"/>
              <a:buFont typeface="Arial"/>
              <a:defRPr/>
            </a:pPr>
            <a:endParaRPr lang="en-US"/>
          </a:p>
          <a:p>
            <a:pPr marL="0" indent="0" eaLnBrk="1" fontAlgn="auto" hangingPunct="1">
              <a:spcBef>
                <a:spcPts val="0"/>
              </a:spcBef>
              <a:spcAft>
                <a:spcPts val="0"/>
              </a:spcAft>
              <a:buSzPts val="1400"/>
              <a:buFont typeface="Arial"/>
              <a:buNone/>
              <a:defRPr/>
            </a:pPr>
            <a:endParaRPr lang="en-US" sz="1200">
              <a:sym typeface="Arial"/>
            </a:endParaRPr>
          </a:p>
          <a:p>
            <a:pPr eaLnBrk="1" fontAlgn="auto" hangingPunct="1">
              <a:spcBef>
                <a:spcPts val="0"/>
              </a:spcBef>
              <a:spcAft>
                <a:spcPts val="0"/>
              </a:spcAft>
              <a:buSzPts val="1100"/>
              <a:buFont typeface="Arial"/>
              <a:buChar char="●"/>
              <a:defRPr/>
            </a:pPr>
            <a:endParaRPr lang="en-US" sz="1100">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8" name="Google Shape;168;p9:notes">
            <a:extLst>
              <a:ext uri="{FF2B5EF4-FFF2-40B4-BE49-F238E27FC236}">
                <a16:creationId xmlns:a16="http://schemas.microsoft.com/office/drawing/2014/main" id="{13BB418B-42B6-2F71-8F6A-03CD35B76DE4}"/>
              </a:ext>
            </a:extLst>
          </p:cNvPr>
          <p:cNvSpPr txBox="1">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altLang="en-US" sz="1100">
                <a:latin typeface="Times New Roman" panose="02020603050405020304" pitchFamily="18" charset="0"/>
                <a:ea typeface="ＭＳ Ｐゴシック" panose="020B0600070205080204" pitchFamily="34" charset="-128"/>
                <a:sym typeface="Arial"/>
              </a:rPr>
              <a:t>Present the mechanism of action and proceed with the activity to keep participants focused on how they translate technical information into concepts that their clients can understand. </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For women who are interested in this method, how will you explain how H-IUDs work? </a:t>
            </a:r>
          </a:p>
          <a:p>
            <a:pPr marL="173736" indent="-173736"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Ask participants to brainstorm ideas about how to explain how H-IUDs work to prevent pregnancy, using simple language the client will understand. For example, “When you use an H-IUD, it becomes more difficult for sperm to move to meet eggs.” Encourage participants to use pages or illustrations from counseling tools to help with their explanations.</a:t>
            </a:r>
          </a:p>
          <a:p>
            <a:pPr marL="0" indent="0" eaLnBrk="1" fontAlgn="auto" hangingPunct="1">
              <a:spcBef>
                <a:spcPts val="0"/>
              </a:spcBef>
              <a:spcAft>
                <a:spcPts val="0"/>
              </a:spcAft>
              <a:buSzPts val="1100"/>
              <a:buFont typeface="Arial"/>
              <a:buNone/>
              <a:defRPr/>
            </a:pPr>
            <a:endParaRPr sz="1100">
              <a:sym typeface="Arial"/>
            </a:endParaRPr>
          </a:p>
        </p:txBody>
      </p:sp>
      <p:sp>
        <p:nvSpPr>
          <p:cNvPr id="28674" name="Google Shape;169;p9:notes">
            <a:extLst>
              <a:ext uri="{FF2B5EF4-FFF2-40B4-BE49-F238E27FC236}">
                <a16:creationId xmlns:a16="http://schemas.microsoft.com/office/drawing/2014/main" id="{7EA84EAC-BBA7-53C4-FFDC-D59CF1C2C3E2}"/>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5" name="Google Shape;175;p10:notes">
            <a:extLst>
              <a:ext uri="{FF2B5EF4-FFF2-40B4-BE49-F238E27FC236}">
                <a16:creationId xmlns:a16="http://schemas.microsoft.com/office/drawing/2014/main" id="{41CDC22E-DDFD-3745-F904-B6E6194EEBD7}"/>
              </a:ext>
            </a:extLst>
          </p:cNvPr>
          <p:cNvSpPr txBox="1">
            <a:spLocks noGrp="1"/>
          </p:cNvSpPr>
          <p:nvPr>
            <p:ph type="body" idx="1"/>
          </p:nvPr>
        </p:nvSpPr>
        <p:spPr/>
        <p:txBody>
          <a:bodyPr spcFirstLastPara="1">
            <a:noAutofit/>
          </a:bodyPr>
          <a:lstStyle/>
          <a:p>
            <a:pPr marL="0" indent="0" eaLnBrk="1" fontAlgn="auto" hangingPunct="1">
              <a:spcAft>
                <a:spcPts val="0"/>
              </a:spcAft>
              <a:buSzPts val="1100"/>
              <a:buFont typeface="Symbol" panose="05050102010706020507" pitchFamily="18" charset="2"/>
              <a:buNone/>
              <a:defRPr/>
            </a:pPr>
            <a:r>
              <a:rPr lang="en-US" altLang="en-US" sz="1000" b="1">
                <a:latin typeface="+mn-lt"/>
                <a:ea typeface="ＭＳ Ｐゴシック" panose="020B0600070205080204" pitchFamily="34" charset="-128"/>
                <a:cs typeface="Calibri" panose="020F0502020204030204" pitchFamily="34" charset="0"/>
                <a:sym typeface="Arial"/>
              </a:rPr>
              <a:t>Note to facilitator: Conduct the activity first and then display the slide and initiate a discussion(10 mins)</a:t>
            </a:r>
            <a:r>
              <a:rPr lang="en-US" altLang="en-US" sz="1000">
                <a:latin typeface="+mn-lt"/>
                <a:ea typeface="ＭＳ Ｐゴシック" panose="020B0600070205080204" pitchFamily="34" charset="-128"/>
                <a:cs typeface="Calibri" panose="020F0502020204030204" pitchFamily="34" charset="0"/>
                <a:sym typeface="Arial"/>
              </a:rPr>
              <a:t>:</a:t>
            </a:r>
          </a:p>
          <a:p>
            <a:pPr marL="0" indent="0" eaLnBrk="1" fontAlgn="auto" hangingPunct="1">
              <a:spcAft>
                <a:spcPts val="0"/>
              </a:spcAft>
              <a:buSzPts val="1100"/>
              <a:buFont typeface="Arial"/>
              <a:buNone/>
              <a:defRPr/>
            </a:pPr>
            <a:r>
              <a:rPr lang="en-US" altLang="en-US" sz="1000">
                <a:latin typeface="+mn-lt"/>
                <a:ea typeface="ＭＳ Ｐゴシック" panose="020B0600070205080204" pitchFamily="34" charset="-128"/>
                <a:cs typeface="Calibri" panose="020F0502020204030204" pitchFamily="34" charset="0"/>
                <a:sym typeface="Arial"/>
              </a:rPr>
              <a:t>Tell participants that they will do an activity that will allow them to think about how a client’s perception of a particular characteristic of H-IUDs may be affected by the client’s situation or lifestyle. Ask participants:</a:t>
            </a:r>
          </a:p>
          <a:p>
            <a:pPr marL="171450" indent="-171450" eaLnBrk="1" fontAlgn="auto" hangingPunct="1">
              <a:spcAft>
                <a:spcPts val="0"/>
              </a:spcAft>
              <a:buSzPts val="1100"/>
              <a:buFont typeface="Arial"/>
              <a:buChar char="●"/>
              <a:defRPr/>
            </a:pPr>
            <a:r>
              <a:rPr lang="en-US" altLang="en-US" sz="1000">
                <a:latin typeface="+mn-lt"/>
                <a:ea typeface="ＭＳ Ｐゴシック" panose="020B0600070205080204" pitchFamily="34" charset="-128"/>
                <a:cs typeface="Calibri" panose="020F0502020204030204" pitchFamily="34" charset="0"/>
                <a:sym typeface="Arial"/>
              </a:rPr>
              <a:t>To share the reasons that women in their community may like the H-IUD. For example: H-IUDs are long-lasting; and private (usually no one else can tell a woman is using contraception; this makes bleeding lighter and can prevent monthly bleeding for many women).</a:t>
            </a:r>
          </a:p>
          <a:p>
            <a:pPr marL="173736" indent="-173736" eaLnBrk="1" fontAlgn="auto" hangingPunct="1">
              <a:spcAft>
                <a:spcPts val="0"/>
              </a:spcAft>
              <a:buSzPts val="1100"/>
              <a:buFont typeface="Symbol" panose="05050102010706020507" pitchFamily="18" charset="2"/>
              <a:buChar char=""/>
              <a:defRPr/>
            </a:pPr>
            <a:r>
              <a:rPr lang="en-US" altLang="en-US" sz="1000">
                <a:latin typeface="+mn-lt"/>
                <a:ea typeface="ＭＳ Ｐゴシック" panose="020B0600070205080204" pitchFamily="34" charset="-128"/>
                <a:cs typeface="Calibri" panose="020F0502020204030204" pitchFamily="34" charset="0"/>
                <a:sym typeface="Arial"/>
              </a:rPr>
              <a:t>To consider why women in different situations may prefer to avoid the use of LNG-IUDs because of a particular characteristic. For example, a woman may not be comfortable having a pelvic exam or have no access to a trained provider to insert the H-IUD.</a:t>
            </a:r>
            <a:endParaRPr lang="en-US" altLang="en-US" sz="1000" b="1">
              <a:latin typeface="+mn-lt"/>
              <a:ea typeface="ＭＳ Ｐゴシック" panose="020B0600070205080204" pitchFamily="34" charset="-128"/>
              <a:cs typeface="Calibri" panose="020F0502020204030204" pitchFamily="34" charset="0"/>
              <a:sym typeface="Arial"/>
            </a:endParaRPr>
          </a:p>
          <a:p>
            <a:pPr marL="0" indent="0" eaLnBrk="1" fontAlgn="auto" hangingPunct="1">
              <a:spcAft>
                <a:spcPts val="0"/>
              </a:spcAft>
              <a:buSzPts val="1100"/>
              <a:buFont typeface="Symbol" panose="05050102010706020507" pitchFamily="18" charset="2"/>
              <a:buNone/>
              <a:defRPr/>
            </a:pPr>
            <a:r>
              <a:rPr lang="en-US" altLang="en-US" sz="1000" b="1">
                <a:latin typeface="+mn-lt"/>
                <a:ea typeface="ＭＳ Ｐゴシック" panose="020B0600070205080204" pitchFamily="34" charset="-128"/>
                <a:cs typeface="Calibri" panose="020F0502020204030204" pitchFamily="34" charset="0"/>
                <a:sym typeface="Arial"/>
              </a:rPr>
              <a:t>Activity Instructions:</a:t>
            </a:r>
          </a:p>
          <a:p>
            <a:pPr marL="182880" indent="-173736" eaLnBrk="1" fontAlgn="auto" hangingPunct="1">
              <a:spcAft>
                <a:spcPts val="0"/>
              </a:spcAft>
              <a:buSzPts val="1100"/>
              <a:buFont typeface="Symbol" panose="05050102010706020507" pitchFamily="18" charset="2"/>
              <a:buChar char=""/>
              <a:defRPr/>
            </a:pPr>
            <a:r>
              <a:rPr lang="en-US" altLang="en-US" sz="1000">
                <a:latin typeface="+mn-lt"/>
                <a:ea typeface="ＭＳ Ｐゴシック" panose="020B0600070205080204" pitchFamily="34" charset="-128"/>
                <a:cs typeface="Calibri" panose="020F0502020204030204" pitchFamily="34" charset="0"/>
                <a:sym typeface="Arial"/>
              </a:rPr>
              <a:t>Ask participants to work in teams to create a list of the benefits of H-IUDs and the limitations on separate sheets of flip chart paper. Encourage participants to think about their own experiences with clients who have used H-IUDs. </a:t>
            </a:r>
          </a:p>
          <a:p>
            <a:pPr marL="182880" indent="-173736" eaLnBrk="1" fontAlgn="auto" hangingPunct="1">
              <a:spcAft>
                <a:spcPts val="0"/>
              </a:spcAft>
              <a:buSzPts val="1100"/>
              <a:buFont typeface="Symbol" panose="05050102010706020507" pitchFamily="18" charset="2"/>
              <a:buChar char=""/>
              <a:defRPr/>
            </a:pPr>
            <a:r>
              <a:rPr lang="en-US" sz="1000">
                <a:latin typeface="+mn-lt"/>
                <a:ea typeface="Calibri" panose="020F0502020204030204" pitchFamily="34" charset="0"/>
                <a:sym typeface="Arial"/>
              </a:rPr>
              <a:t>Give the team 5 mins to create their lists. </a:t>
            </a:r>
            <a:r>
              <a:rPr lang="en-US" altLang="en-US" sz="1000">
                <a:latin typeface="+mn-lt"/>
                <a:ea typeface="ＭＳ Ｐゴシック" panose="020B0600070205080204" pitchFamily="34" charset="-128"/>
                <a:cs typeface="Calibri" panose="020F0502020204030204" pitchFamily="34" charset="0"/>
                <a:sym typeface="Arial"/>
              </a:rPr>
              <a:t> </a:t>
            </a:r>
          </a:p>
          <a:p>
            <a:pPr marL="182880" indent="-173736" eaLnBrk="1" fontAlgn="auto" hangingPunct="1">
              <a:spcAft>
                <a:spcPts val="0"/>
              </a:spcAft>
              <a:buSzPts val="1100"/>
              <a:buFont typeface="Symbol" panose="05050102010706020507" pitchFamily="18" charset="2"/>
              <a:buChar char=""/>
              <a:defRPr/>
            </a:pPr>
            <a:r>
              <a:rPr lang="en-US" altLang="en-US" sz="1000">
                <a:latin typeface="+mn-lt"/>
                <a:ea typeface="ＭＳ Ｐゴシック" panose="020B0600070205080204" pitchFamily="34" charset="-128"/>
                <a:cs typeface="Calibri" panose="020F0502020204030204" pitchFamily="34" charset="0"/>
                <a:sym typeface="Arial"/>
              </a:rPr>
              <a:t>Ask teams to present their lists to the larger group. After all the groups have presented, ask participants to examine the lists and compare whether all the groups agreed about whether particular characteristics were perceived as being beneficial or as a limitation to use. Ask the participants to consider whether there may be clients who would perceive certain “beneficial” characteristics to be undesirable, and vice versa. </a:t>
            </a:r>
          </a:p>
          <a:p>
            <a:pPr marL="9144" indent="0" eaLnBrk="1" fontAlgn="auto" hangingPunct="1">
              <a:spcAft>
                <a:spcPts val="0"/>
              </a:spcAft>
              <a:buSzPts val="1100"/>
              <a:buFont typeface="Symbol" panose="05050102010706020507" pitchFamily="18" charset="2"/>
              <a:buNone/>
              <a:defRPr/>
            </a:pPr>
            <a:r>
              <a:rPr lang="en-US" altLang="en-US" sz="1000" b="1">
                <a:latin typeface="+mn-lt"/>
                <a:ea typeface="ＭＳ Ｐゴシック" panose="020B0600070205080204" pitchFamily="34" charset="-128"/>
                <a:cs typeface="Calibri" panose="020F0502020204030204" pitchFamily="34" charset="0"/>
                <a:sym typeface="Arial"/>
              </a:rPr>
              <a:t>Show the slide now </a:t>
            </a:r>
            <a:r>
              <a:rPr lang="en-US" altLang="en-US" sz="1000">
                <a:latin typeface="+mn-lt"/>
                <a:ea typeface="ＭＳ Ｐゴシック" panose="020B0600070205080204" pitchFamily="34" charset="-128"/>
                <a:cs typeface="Calibri" panose="020F0502020204030204" pitchFamily="34" charset="0"/>
                <a:sym typeface="Arial"/>
              </a:rPr>
              <a:t>and discuss any point that may have been missed and correct any misunderstandings. Remind participants that women with similar characteristics in similar situations may have different reasons for making method choices. When counseling women, it is important to help clients consider how these method characteristics fit their lifestyles and reproductive health goals and desires. </a:t>
            </a:r>
          </a:p>
          <a:p>
            <a:pPr marL="0" indent="0" eaLnBrk="1" fontAlgn="auto" hangingPunct="1">
              <a:spcAft>
                <a:spcPts val="0"/>
              </a:spcAft>
              <a:buSzPts val="1100"/>
              <a:buFont typeface="Symbol" panose="05050102010706020507" pitchFamily="18" charset="2"/>
              <a:buNone/>
              <a:defRPr/>
            </a:pPr>
            <a:r>
              <a:rPr lang="en-US" altLang="en-US" sz="1000">
                <a:latin typeface="+mn-lt"/>
                <a:ea typeface="ＭＳ Ｐゴシック" panose="020B0600070205080204" pitchFamily="34" charset="-128"/>
                <a:cs typeface="Calibri" panose="020F0502020204030204" pitchFamily="34" charset="0"/>
                <a:sym typeface="Arial"/>
              </a:rPr>
              <a:t> As you review the next few slides in the presentation, refer to the lists that the participants developed.</a:t>
            </a:r>
            <a:r>
              <a:rPr lang="en-US" sz="1000" i="1">
                <a:latin typeface="+mn-lt"/>
                <a:sym typeface="Arial"/>
              </a:rPr>
              <a:t> </a:t>
            </a:r>
          </a:p>
          <a:p>
            <a:pPr marL="0" indent="0" eaLnBrk="1" fontAlgn="auto" hangingPunct="1">
              <a:spcBef>
                <a:spcPts val="0"/>
              </a:spcBef>
              <a:spcAft>
                <a:spcPts val="0"/>
              </a:spcAft>
              <a:buSzPts val="1100"/>
              <a:buFont typeface="Arial"/>
              <a:buNone/>
              <a:defRPr/>
            </a:pPr>
            <a:r>
              <a:rPr lang="en-US" sz="1000" i="1">
                <a:latin typeface="+mn-lt"/>
                <a:sym typeface="Arial"/>
              </a:rPr>
              <a:t>Source: CCP and WHO, 2018</a:t>
            </a:r>
            <a:endParaRPr sz="1000">
              <a:solidFill>
                <a:srgbClr val="FF0000"/>
              </a:solidFill>
              <a:latin typeface="+mn-lt"/>
              <a:sym typeface="Arial"/>
            </a:endParaRPr>
          </a:p>
        </p:txBody>
      </p:sp>
      <p:sp>
        <p:nvSpPr>
          <p:cNvPr id="30722" name="Google Shape;176;p10:notes">
            <a:extLst>
              <a:ext uri="{FF2B5EF4-FFF2-40B4-BE49-F238E27FC236}">
                <a16:creationId xmlns:a16="http://schemas.microsoft.com/office/drawing/2014/main" id="{5F4BA719-1506-E4B8-F6E5-9411D4B9DA7F}"/>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3" name="Google Shape;183;p11:notes">
            <a:extLst>
              <a:ext uri="{FF2B5EF4-FFF2-40B4-BE49-F238E27FC236}">
                <a16:creationId xmlns:a16="http://schemas.microsoft.com/office/drawing/2014/main" id="{8470EE53-220C-5B27-BAA9-18AD14A23D15}"/>
              </a:ext>
            </a:extLst>
          </p:cNvPr>
          <p:cNvSpPr txBox="1">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sz="1100" b="1" i="1">
                <a:latin typeface="Times New Roman"/>
                <a:ea typeface="Calibri"/>
                <a:sym typeface="Arial"/>
              </a:rPr>
              <a:t>Discussion (10 min.)</a:t>
            </a:r>
            <a:endParaRPr lang="en-US" sz="1100">
              <a:latin typeface="Times New Roman"/>
              <a:ea typeface="Calibri"/>
              <a:sym typeface="Arial"/>
            </a:endParaRPr>
          </a:p>
          <a:p>
            <a:pPr marL="171450" indent="-171450" eaLnBrk="1" fontAlgn="auto" hangingPunct="1">
              <a:spcBef>
                <a:spcPts val="600"/>
              </a:spcBef>
              <a:spcAft>
                <a:spcPts val="0"/>
              </a:spcAft>
              <a:buSzPts val="1100"/>
              <a:buFont typeface="Arial"/>
              <a:buChar char="●"/>
              <a:defRPr/>
            </a:pPr>
            <a:r>
              <a:rPr lang="en-US" sz="1100" b="1" i="1">
                <a:latin typeface="Times New Roman"/>
                <a:ea typeface="Calibri"/>
                <a:sym typeface="Arial"/>
              </a:rPr>
              <a:t>Ask participants</a:t>
            </a:r>
            <a:r>
              <a:rPr lang="en-US" sz="1100">
                <a:latin typeface="Times New Roman"/>
                <a:ea typeface="Calibri"/>
                <a:sym typeface="Arial"/>
              </a:rPr>
              <a:t> to think back to the discussion of why women like H-IUDs. One reason that women tend to like H-IUDs is their effect on the menstrual cycle. </a:t>
            </a:r>
          </a:p>
          <a:p>
            <a:pPr marL="171450" indent="-171450" eaLnBrk="1" fontAlgn="auto" hangingPunct="1">
              <a:spcBef>
                <a:spcPts val="600"/>
              </a:spcBef>
              <a:spcAft>
                <a:spcPts val="0"/>
              </a:spcAft>
              <a:buSzPts val="1100"/>
              <a:buFont typeface="Arial"/>
              <a:buChar char="●"/>
              <a:defRPr/>
            </a:pPr>
            <a:r>
              <a:rPr lang="en-US" sz="1100" b="1" i="1">
                <a:latin typeface="Times New Roman"/>
                <a:ea typeface="Calibri"/>
                <a:sym typeface="Arial"/>
              </a:rPr>
              <a:t>Ask participants:</a:t>
            </a:r>
            <a:r>
              <a:rPr lang="en-US" sz="1100">
                <a:latin typeface="Times New Roman"/>
                <a:ea typeface="Calibri"/>
                <a:sym typeface="Arial"/>
              </a:rPr>
              <a:t> </a:t>
            </a:r>
            <a:r>
              <a:rPr lang="en-US" sz="1100" i="1">
                <a:latin typeface="Times New Roman"/>
                <a:ea typeface="Calibri"/>
                <a:sym typeface="Arial"/>
              </a:rPr>
              <a:t>What are some of these effects</a:t>
            </a:r>
            <a:r>
              <a:rPr lang="en-US" sz="1100">
                <a:latin typeface="Times New Roman"/>
                <a:ea typeface="Calibri"/>
                <a:sym typeface="Arial"/>
              </a:rPr>
              <a:t>? </a:t>
            </a:r>
            <a:r>
              <a:rPr lang="en-US" sz="1100" i="1">
                <a:latin typeface="Times New Roman"/>
                <a:ea typeface="Calibri"/>
                <a:sym typeface="Arial"/>
              </a:rPr>
              <a:t>&lt;accept responses from several participants&gt; </a:t>
            </a:r>
            <a:r>
              <a:rPr lang="en-US" sz="1100">
                <a:latin typeface="Times New Roman"/>
                <a:ea typeface="Calibri"/>
                <a:sym typeface="Arial"/>
              </a:rPr>
              <a:t> </a:t>
            </a:r>
            <a:endParaRPr lang="en-US" sz="1100" b="1">
              <a:latin typeface="Times New Roman"/>
              <a:ea typeface="Calibri"/>
              <a:sym typeface="Arial"/>
            </a:endParaRPr>
          </a:p>
          <a:p>
            <a:pPr marL="171450" indent="-171450" eaLnBrk="1" fontAlgn="auto" hangingPunct="1">
              <a:spcBef>
                <a:spcPts val="600"/>
              </a:spcBef>
              <a:spcAft>
                <a:spcPts val="0"/>
              </a:spcAft>
              <a:buSzPts val="1100"/>
              <a:buFont typeface="Arial"/>
              <a:buChar char="●"/>
              <a:defRPr/>
            </a:pPr>
            <a:r>
              <a:rPr lang="en-US" sz="1100" b="1" i="1">
                <a:latin typeface="Times New Roman"/>
                <a:ea typeface="Calibri"/>
                <a:sym typeface="Arial"/>
              </a:rPr>
              <a:t>Ask participants:</a:t>
            </a:r>
            <a:r>
              <a:rPr lang="en-US" sz="1100">
                <a:latin typeface="Times New Roman"/>
                <a:ea typeface="Calibri"/>
                <a:sym typeface="Arial"/>
              </a:rPr>
              <a:t> </a:t>
            </a:r>
            <a:r>
              <a:rPr lang="en-US" sz="1100" i="1">
                <a:latin typeface="Times New Roman"/>
                <a:ea typeface="Calibri"/>
                <a:sym typeface="Arial"/>
              </a:rPr>
              <a:t>What are some of the health benefits of LNG-IUDs that you have heard about? &lt;accept responses from several participants&gt; </a:t>
            </a:r>
            <a:r>
              <a:rPr lang="en-US" sz="1100">
                <a:latin typeface="Times New Roman"/>
                <a:ea typeface="Calibri"/>
                <a:sym typeface="Arial"/>
              </a:rPr>
              <a:t> </a:t>
            </a:r>
          </a:p>
          <a:p>
            <a:pPr marL="0" indent="0" eaLnBrk="1" fontAlgn="auto" hangingPunct="1">
              <a:spcBef>
                <a:spcPts val="600"/>
              </a:spcBef>
              <a:spcAft>
                <a:spcPts val="0"/>
              </a:spcAft>
              <a:buSzPts val="1100"/>
              <a:buFont typeface="Symbol"/>
              <a:buNone/>
              <a:defRPr/>
            </a:pPr>
            <a:r>
              <a:rPr lang="en-US" sz="1100" b="1" i="1">
                <a:latin typeface="Times New Roman"/>
                <a:ea typeface="Calibri"/>
                <a:sym typeface="Arial"/>
              </a:rPr>
              <a:t>Then use slides to present information on the non-contraceptive health benefits of IUDs</a:t>
            </a:r>
          </a:p>
          <a:p>
            <a:pPr marL="0" indent="0" eaLnBrk="1" fontAlgn="auto" hangingPunct="1">
              <a:spcBef>
                <a:spcPts val="0"/>
              </a:spcBef>
              <a:spcAft>
                <a:spcPts val="0"/>
              </a:spcAft>
              <a:buSzPts val="1100"/>
              <a:buFont typeface="Arial"/>
              <a:buNone/>
              <a:defRPr/>
            </a:pPr>
            <a:endParaRPr lang="en-US" sz="1100">
              <a:sym typeface="Arial"/>
            </a:endParaRPr>
          </a:p>
          <a:p>
            <a:pPr marL="0" indent="0" eaLnBrk="1" fontAlgn="auto" hangingPunct="1">
              <a:spcBef>
                <a:spcPts val="0"/>
              </a:spcBef>
              <a:spcAft>
                <a:spcPts val="0"/>
              </a:spcAft>
              <a:buSzPts val="1100"/>
              <a:buFont typeface="Arial"/>
              <a:buNone/>
              <a:defRPr/>
            </a:pPr>
            <a:r>
              <a:rPr lang="en-US" sz="1100">
                <a:sym typeface="Arial"/>
              </a:rPr>
              <a:t>Source;  FDA insert.  2008, Bayer HealthCare Pharmaceuticals Inc.</a:t>
            </a:r>
            <a:endParaRPr sz="1100">
              <a:sym typeface="Arial"/>
            </a:endParaRPr>
          </a:p>
        </p:txBody>
      </p:sp>
      <p:sp>
        <p:nvSpPr>
          <p:cNvPr id="32770" name="Google Shape;184;p11:notes">
            <a:extLst>
              <a:ext uri="{FF2B5EF4-FFF2-40B4-BE49-F238E27FC236}">
                <a16:creationId xmlns:a16="http://schemas.microsoft.com/office/drawing/2014/main" id="{7E46F69C-C84B-1DAA-FF75-F2858470F178}"/>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189" name="Google Shape;189;p12:notes">
            <a:extLst>
              <a:ext uri="{FF2B5EF4-FFF2-40B4-BE49-F238E27FC236}">
                <a16:creationId xmlns:a16="http://schemas.microsoft.com/office/drawing/2014/main" id="{91F29081-3D35-687D-1B65-F9ADBCD0C142}"/>
              </a:ext>
            </a:extLst>
          </p:cNvPr>
          <p:cNvSpPr txBox="1">
            <a:spLocks noGrp="1"/>
          </p:cNvSpPr>
          <p:nvPr>
            <p:ph type="body" idx="1"/>
          </p:nvPr>
        </p:nvSpPr>
        <p:spPr/>
        <p:txBody>
          <a:bodyPr spcFirstLastPara="1">
            <a:noAutofit/>
          </a:bodyPr>
          <a:lstStyle/>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Remind participants that as with many contraceptive methods, there are some side effects associated with H-IUDs that are not harmful but may be unpleasant.</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Women’s preferences for certain methods are often related to side effects. </a:t>
            </a:r>
          </a:p>
          <a:p>
            <a:pPr marL="0" indent="0" eaLnBrk="1" fontAlgn="auto" hangingPunct="1">
              <a:spcBef>
                <a:spcPts val="0"/>
              </a:spcBef>
              <a:spcAft>
                <a:spcPts val="0"/>
              </a:spcAft>
              <a:buSzPts val="1100"/>
              <a:buFont typeface="Arial"/>
              <a:buNone/>
              <a:defRPr/>
            </a:pPr>
            <a:endParaRPr lang="en-US" altLang="en-US" sz="1100" b="1" i="1">
              <a:latin typeface="Times New Roman" panose="02020603050405020304" pitchFamily="18" charset="0"/>
              <a:ea typeface="ＭＳ Ｐゴシック" panose="020B0600070205080204" pitchFamily="34" charset="-128"/>
              <a:sym typeface="Arial"/>
            </a:endParaRPr>
          </a:p>
          <a:p>
            <a:pPr marL="0" indent="0" eaLnBrk="1" fontAlgn="auto" hangingPunct="1">
              <a:spcBef>
                <a:spcPts val="0"/>
              </a:spcBef>
              <a:spcAft>
                <a:spcPts val="0"/>
              </a:spcAft>
              <a:buSzPts val="1100"/>
              <a:buFont typeface="Arial"/>
              <a:buNone/>
              <a:defRPr/>
            </a:pPr>
            <a:r>
              <a:rPr lang="en-US" altLang="en-US" sz="1100" b="1" i="1">
                <a:latin typeface="Times New Roman" panose="02020603050405020304" pitchFamily="18" charset="0"/>
                <a:ea typeface="ＭＳ Ｐゴシック" panose="020B0600070205080204" pitchFamily="34" charset="-128"/>
                <a:sym typeface="Arial"/>
              </a:rPr>
              <a:t>Ask participants:</a:t>
            </a:r>
            <a:r>
              <a:rPr lang="en-US" altLang="en-US" sz="1100">
                <a:latin typeface="Times New Roman" panose="02020603050405020304" pitchFamily="18" charset="0"/>
                <a:ea typeface="ＭＳ Ｐゴシック" panose="020B0600070205080204" pitchFamily="34" charset="-128"/>
                <a:sym typeface="Arial"/>
              </a:rPr>
              <a:t> </a:t>
            </a:r>
            <a:r>
              <a:rPr lang="en-US" altLang="en-US" sz="1100" i="1">
                <a:latin typeface="Times New Roman" panose="02020603050405020304" pitchFamily="18" charset="0"/>
                <a:ea typeface="ＭＳ Ｐゴシック" panose="020B0600070205080204" pitchFamily="34" charset="-128"/>
                <a:sym typeface="Arial"/>
              </a:rPr>
              <a:t>What side effects of H-IUDs, have you heard about</a:t>
            </a:r>
            <a:r>
              <a:rPr lang="en-US" altLang="en-US" sz="1100">
                <a:latin typeface="Times New Roman" panose="02020603050405020304" pitchFamily="18" charset="0"/>
                <a:ea typeface="ＭＳ Ｐゴシック" panose="020B0600070205080204" pitchFamily="34" charset="-128"/>
                <a:sym typeface="Arial"/>
              </a:rPr>
              <a:t>? </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As we have acknowledged, some women who take H-IUDs experience certain side effects. The most common side effect of H-IUDs is changes in the bleeding pattern.</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Most women experience a reduction in the amount of menstrual bleeding. Many women experience amenorrhea while others have breakthrough bleeding, or irregular bleeding between periods. This bleeding ranges from spotting to light bleeding episodes.</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Because some cultures or religions restrict sexual and religious activities during menstruation, breakthrough bleeding may interfere with a woman’s daily life. Breakthrough bleeding is generally not harmful to a woman’s health.</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H-IUDs may help prevent iron-deficiency anemia by reducing monthly bleeding.</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Other side effects may include nausea, mood changes, headaches, tender breasts, dizziness, acne, or slight weight gain.</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It is important to remember that many H-IUD users do not experience any side effects or only experience bleeding changes.  </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Typically, side effects diminish within a few months after a woman begins H-IUD use.</a:t>
            </a:r>
          </a:p>
          <a:p>
            <a:pPr marL="171450" indent="-171450" eaLnBrk="1" fontAlgn="auto" hangingPunct="1">
              <a:spcBef>
                <a:spcPts val="0"/>
              </a:spcBef>
              <a:spcAft>
                <a:spcPts val="0"/>
              </a:spcAft>
              <a:buSzPts val="1100"/>
              <a:buFont typeface="Arial"/>
              <a:buChar char="●"/>
              <a:defRPr/>
            </a:pPr>
            <a:r>
              <a:rPr lang="en-US" altLang="en-US" sz="1100">
                <a:latin typeface="Times New Roman" panose="02020603050405020304" pitchFamily="18" charset="0"/>
                <a:ea typeface="ＭＳ Ｐゴシック" panose="020B0600070205080204" pitchFamily="34" charset="-128"/>
                <a:sym typeface="Arial"/>
              </a:rPr>
              <a:t>Side effects have an important impact on users’ experience with an FP method and should be addressed upfront during counseling and follow-up visits. This is discussed in depth in Session III: Providing LNG-IUDs.</a:t>
            </a:r>
          </a:p>
          <a:p>
            <a:pPr marL="0" indent="0" eaLnBrk="1" fontAlgn="auto" hangingPunct="1">
              <a:spcBef>
                <a:spcPts val="0"/>
              </a:spcBef>
              <a:spcAft>
                <a:spcPts val="0"/>
              </a:spcAft>
              <a:buSzPts val="1100"/>
              <a:buFont typeface="Arial"/>
              <a:buNone/>
              <a:defRPr/>
            </a:pPr>
            <a:endParaRPr lang="en-US" altLang="en-US" sz="1100">
              <a:latin typeface="Times New Roman" panose="02020603050405020304" pitchFamily="18" charset="0"/>
              <a:ea typeface="ＭＳ Ｐゴシック" panose="020B0600070205080204" pitchFamily="34" charset="-128"/>
              <a:sym typeface="Arial"/>
            </a:endParaRPr>
          </a:p>
          <a:p>
            <a:pPr marL="0" indent="0" eaLnBrk="1" fontAlgn="auto" hangingPunct="1">
              <a:spcBef>
                <a:spcPts val="0"/>
              </a:spcBef>
              <a:spcAft>
                <a:spcPts val="0"/>
              </a:spcAft>
              <a:buSzPts val="1100"/>
              <a:buFont typeface="Arial"/>
              <a:buNone/>
              <a:defRPr/>
            </a:pPr>
            <a:r>
              <a:rPr lang="en-GB" altLang="en-US" sz="1100">
                <a:latin typeface="Times New Roman" panose="02020603050405020304" pitchFamily="18" charset="0"/>
                <a:ea typeface="ＭＳ Ｐゴシック" panose="020B0600070205080204" pitchFamily="34" charset="-128"/>
                <a:sym typeface="Arial"/>
              </a:rPr>
              <a:t>Adapted from WHO’s </a:t>
            </a:r>
            <a:r>
              <a:rPr lang="en-US" altLang="en-US" sz="1100" i="1">
                <a:latin typeface="Times New Roman" panose="02020603050405020304" pitchFamily="18" charset="0"/>
                <a:ea typeface="ＭＳ Ｐゴシック" panose="020B0600070205080204" pitchFamily="34" charset="-128"/>
                <a:sym typeface="Arial"/>
              </a:rPr>
              <a:t>Decision-making tool for family planning clients and providers.</a:t>
            </a:r>
            <a:endParaRPr lang="en-GB" altLang="en-US" sz="1100" i="1">
              <a:latin typeface="Times New Roman" panose="02020603050405020304" pitchFamily="18" charset="0"/>
              <a:ea typeface="ＭＳ Ｐゴシック" panose="020B0600070205080204" pitchFamily="34" charset="-128"/>
              <a:sym typeface="Arial"/>
            </a:endParaRPr>
          </a:p>
          <a:p>
            <a:pPr eaLnBrk="1" fontAlgn="auto" hangingPunct="1">
              <a:spcBef>
                <a:spcPts val="0"/>
              </a:spcBef>
              <a:spcAft>
                <a:spcPts val="0"/>
              </a:spcAft>
              <a:buSzPts val="1100"/>
              <a:buFont typeface="Arial"/>
              <a:buChar char="●"/>
              <a:defRPr/>
            </a:pPr>
            <a:endParaRPr lang="en-US" altLang="en-US" sz="1100">
              <a:latin typeface="Times New Roman" panose="02020603050405020304" pitchFamily="18" charset="0"/>
              <a:ea typeface="ＭＳ Ｐゴシック" panose="020B0600070205080204" pitchFamily="34" charset="-128"/>
              <a:sym typeface="Arial"/>
            </a:endParaRPr>
          </a:p>
          <a:p>
            <a:pPr marL="0" indent="0" eaLnBrk="1" fontAlgn="auto" hangingPunct="1">
              <a:spcBef>
                <a:spcPts val="0"/>
              </a:spcBef>
              <a:spcAft>
                <a:spcPts val="0"/>
              </a:spcAft>
              <a:buSzPts val="1100"/>
              <a:buFont typeface="Arial"/>
              <a:buNone/>
              <a:defRPr/>
            </a:pPr>
            <a:endParaRPr sz="1100">
              <a:sym typeface="Arial"/>
            </a:endParaRPr>
          </a:p>
        </p:txBody>
      </p:sp>
      <p:sp>
        <p:nvSpPr>
          <p:cNvPr id="34819" name="Google Shape;190;p12:notes">
            <a:extLst>
              <a:ext uri="{FF2B5EF4-FFF2-40B4-BE49-F238E27FC236}">
                <a16:creationId xmlns:a16="http://schemas.microsoft.com/office/drawing/2014/main" id="{F692D366-8D67-6E12-F8C6-3A0D8F87C7F4}"/>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86023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dirty="0">
                <a:latin typeface="Calibri"/>
                <a:cs typeface="Calibri"/>
              </a:rPr>
              <a:t>Tell the participants that they will be addressing complications in details in another session.</a:t>
            </a:r>
          </a:p>
        </p:txBody>
      </p:sp>
    </p:spTree>
    <p:extLst>
      <p:ext uri="{BB962C8B-B14F-4D97-AF65-F5344CB8AC3E}">
        <p14:creationId xmlns:p14="http://schemas.microsoft.com/office/powerpoint/2010/main" val="584422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696913"/>
            <a:ext cx="4648200" cy="3486150"/>
          </a:xfrm>
        </p:spPr>
      </p:sp>
      <p:sp>
        <p:nvSpPr>
          <p:cNvPr id="3" name="Notes Placeholder 2"/>
          <p:cNvSpPr>
            <a:spLocks noGrp="1"/>
          </p:cNvSpPr>
          <p:nvPr>
            <p:ph type="body" idx="1"/>
          </p:nvPr>
        </p:nvSpPr>
        <p:spPr/>
        <p:txBody>
          <a:bodyPr/>
          <a:lstStyle/>
          <a:p>
            <a:r>
              <a:rPr lang="en-US">
                <a:latin typeface="Calibri"/>
                <a:ea typeface="Calibri"/>
                <a:cs typeface="Calibri"/>
              </a:rPr>
              <a:t>Refer to  </a:t>
            </a:r>
            <a:r>
              <a:rPr lang="en-US">
                <a:hlinkClick r:id="rId3"/>
              </a:rPr>
              <a:t>Why Some Women Say They Like the LNG-IUD</a:t>
            </a:r>
            <a:r>
              <a:rPr lang="en-US"/>
              <a:t> </a:t>
            </a:r>
            <a:r>
              <a:rPr lang="en-US">
                <a:latin typeface="Calibri"/>
                <a:ea typeface="Calibri"/>
                <a:cs typeface="Calibri"/>
              </a:rPr>
              <a:t>from the </a:t>
            </a:r>
            <a:r>
              <a:rPr lang="en-US">
                <a:latin typeface="Calibri"/>
                <a:ea typeface="Calibri"/>
                <a:cs typeface="Calibri"/>
                <a:hlinkClick r:id="rId3"/>
              </a:rPr>
              <a:t>Global FP handbook 2022</a:t>
            </a:r>
            <a:endParaRPr lang="en-US">
              <a:latin typeface="Calibri"/>
              <a:ea typeface="Calibri"/>
              <a:cs typeface="Calibri"/>
            </a:endParaRPr>
          </a:p>
        </p:txBody>
      </p:sp>
    </p:spTree>
    <p:extLst>
      <p:ext uri="{BB962C8B-B14F-4D97-AF65-F5344CB8AC3E}">
        <p14:creationId xmlns:p14="http://schemas.microsoft.com/office/powerpoint/2010/main" val="298595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3" name="Google Shape;183;p11:notes">
            <a:extLst>
              <a:ext uri="{FF2B5EF4-FFF2-40B4-BE49-F238E27FC236}">
                <a16:creationId xmlns:a16="http://schemas.microsoft.com/office/drawing/2014/main" id="{6145C905-A3C1-C811-C94C-F8A4BF5BBFC5}"/>
              </a:ext>
            </a:extLst>
          </p:cNvPr>
          <p:cNvSpPr txBox="1">
            <a:spLocks noGrp="1"/>
          </p:cNvSpPr>
          <p:nvPr>
            <p:ph type="body" idx="1"/>
          </p:nvPr>
        </p:nvSpPr>
        <p:spPr/>
        <p:txBody>
          <a:bodyPr spcFirstLastPara="1">
            <a:noAutofit/>
          </a:bodyPr>
          <a:lstStyle/>
          <a:p>
            <a:pPr marL="0" indent="0" eaLnBrk="1" fontAlgn="auto" hangingPunct="1">
              <a:spcBef>
                <a:spcPts val="0"/>
              </a:spcBef>
              <a:spcAft>
                <a:spcPts val="0"/>
              </a:spcAft>
              <a:buSzPts val="1100"/>
              <a:buFont typeface="Arial"/>
              <a:buNone/>
              <a:defRPr/>
            </a:pPr>
            <a:r>
              <a:rPr lang="en-US" sz="1100">
                <a:sym typeface="Arial"/>
              </a:rPr>
              <a:t>Depending upon the option of training, distribute copies of Handout #3a if training for Interval timing OR Handout# 3b if for the postpartum period and both if the training option is combined( Interval and postpartum): Fact Sheet:  Introduce the fact sheet and ask participants to review the H-IUD characteristics on the first page. Ask participants:</a:t>
            </a:r>
          </a:p>
          <a:p>
            <a:pPr marL="171450" indent="-171450" eaLnBrk="1" fontAlgn="auto" hangingPunct="1">
              <a:spcBef>
                <a:spcPts val="0"/>
              </a:spcBef>
              <a:spcAft>
                <a:spcPts val="0"/>
              </a:spcAft>
              <a:buSzPts val="1100"/>
              <a:buFont typeface="Arial"/>
              <a:buChar char="●"/>
              <a:defRPr/>
            </a:pPr>
            <a:r>
              <a:rPr lang="en-US" sz="1100">
                <a:sym typeface="Arial"/>
              </a:rPr>
              <a:t>If there are any additional comments or questions. Discuss and clarify as needed.</a:t>
            </a:r>
          </a:p>
          <a:p>
            <a:pPr marL="171450" indent="-171450" eaLnBrk="1" fontAlgn="auto" hangingPunct="1">
              <a:spcBef>
                <a:spcPts val="0"/>
              </a:spcBef>
              <a:spcAft>
                <a:spcPts val="0"/>
              </a:spcAft>
              <a:buSzPts val="1100"/>
              <a:buFont typeface="Arial"/>
              <a:buChar char="●"/>
              <a:defRPr/>
            </a:pPr>
            <a:r>
              <a:rPr lang="en-US" sz="1100">
                <a:sym typeface="Arial"/>
              </a:rPr>
              <a:t>To consider how they might be able to use the fact sheet in their work. Remind participants that although it might be useful for helping providers remember important information to share with clients, the fact sheet is not intended to be used as a brochure to be distributed to clients.</a:t>
            </a:r>
          </a:p>
          <a:p>
            <a:pPr marL="171450" indent="-171450" eaLnBrk="1" fontAlgn="auto" hangingPunct="1">
              <a:spcBef>
                <a:spcPts val="0"/>
              </a:spcBef>
              <a:spcAft>
                <a:spcPts val="0"/>
              </a:spcAft>
              <a:buSzPts val="1100"/>
              <a:buFont typeface="Arial"/>
              <a:buChar char="●"/>
              <a:defRPr/>
            </a:pPr>
            <a:r>
              <a:rPr lang="en-US" sz="1100">
                <a:sym typeface="Arial"/>
              </a:rPr>
              <a:t>To review the rest of the information on the fact sheet, about medical eligibility for H-IUD insertion, Inform the participants that the next segment of the training will address these issues.</a:t>
            </a:r>
          </a:p>
          <a:p>
            <a:pPr marL="0" indent="0" eaLnBrk="1" fontAlgn="auto" hangingPunct="1">
              <a:spcBef>
                <a:spcPts val="0"/>
              </a:spcBef>
              <a:spcAft>
                <a:spcPts val="0"/>
              </a:spcAft>
              <a:buSzPts val="1100"/>
              <a:buFont typeface="Arial"/>
              <a:buNone/>
              <a:defRPr/>
            </a:pPr>
            <a:endParaRPr sz="1100">
              <a:sym typeface="Arial"/>
            </a:endParaRPr>
          </a:p>
        </p:txBody>
      </p:sp>
      <p:sp>
        <p:nvSpPr>
          <p:cNvPr id="36866" name="Google Shape;184;p11:notes">
            <a:extLst>
              <a:ext uri="{FF2B5EF4-FFF2-40B4-BE49-F238E27FC236}">
                <a16:creationId xmlns:a16="http://schemas.microsoft.com/office/drawing/2014/main" id="{13FFC2AD-2514-F8EC-74C5-19FE4669D05F}"/>
              </a:ext>
            </a:extLst>
          </p:cNvPr>
          <p:cNvSpPr>
            <a:spLocks noGrp="1" noRot="1" noChangeAspect="1" noTextEdit="1"/>
          </p:cNvSpPr>
          <p:nvPr>
            <p:ph type="sldImg" idx="2"/>
          </p:nvPr>
        </p:nvSpPr>
        <p:spPr>
          <a:xfrm>
            <a:off x="1117600" y="696913"/>
            <a:ext cx="4648200" cy="3486150"/>
          </a:xfrm>
          <a:noFill/>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15"/>
          <p:cNvSpPr txBox="1">
            <a:spLocks noGrp="1"/>
          </p:cNvSpPr>
          <p:nvPr>
            <p:ph type="title"/>
          </p:nvPr>
        </p:nvSpPr>
        <p:spPr>
          <a:xfrm>
            <a:off x="457200" y="252413"/>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15"/>
          <p:cNvSpPr>
            <a:spLocks noGrp="1"/>
          </p:cNvSpPr>
          <p:nvPr>
            <p:ph type="clipArt" idx="2"/>
          </p:nvPr>
        </p:nvSpPr>
        <p:spPr>
          <a:xfrm>
            <a:off x="457200" y="1600200"/>
            <a:ext cx="4038600" cy="4525963"/>
          </a:xfrm>
          <a:prstGeom prst="rect">
            <a:avLst/>
          </a:prstGeom>
          <a:noFill/>
          <a:ln>
            <a:noFill/>
          </a:ln>
        </p:spPr>
        <p:txBody>
          <a:bodyPr spcFirstLastPara="1">
            <a:noAutofit/>
          </a:bodyPr>
          <a:lstStyle>
            <a:lvl1pPr marR="0" lvl="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3" name="Google Shape;13;p15"/>
          <p:cNvSpPr txBox="1">
            <a:spLocks noGrp="1"/>
          </p:cNvSpPr>
          <p:nvPr>
            <p:ph type="body" idx="1"/>
          </p:nvPr>
        </p:nvSpPr>
        <p:spPr>
          <a:xfrm>
            <a:off x="4648200" y="1600200"/>
            <a:ext cx="4038600" cy="4525963"/>
          </a:xfrm>
          <a:prstGeom prst="rect">
            <a:avLst/>
          </a:prstGeom>
          <a:noFill/>
          <a:ln>
            <a:noFill/>
          </a:ln>
        </p:spPr>
        <p:txBody>
          <a:bodyPr spcFirstLastPara="1">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668555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857741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0"/>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2" name="Google Shape;22;p20"/>
          <p:cNvSpPr txBox="1">
            <a:spLocks noGrp="1"/>
          </p:cNvSpPr>
          <p:nvPr>
            <p:ph type="body" idx="1"/>
          </p:nvPr>
        </p:nvSpPr>
        <p:spPr>
          <a:xfrm>
            <a:off x="457200" y="1600200"/>
            <a:ext cx="8229600" cy="4525962"/>
          </a:xfrm>
          <a:prstGeom prst="rect">
            <a:avLst/>
          </a:prstGeom>
          <a:noFill/>
          <a:ln>
            <a:noFill/>
          </a:ln>
        </p:spPr>
        <p:txBody>
          <a:bodyPr spcFirstLastPara="1">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10705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lip Art and Text" type="clipArtAndTx">
  <p:cSld name="Title, Clip Art and Text">
    <p:spTree>
      <p:nvGrpSpPr>
        <p:cNvPr id="1" name="Shape 10"/>
        <p:cNvGrpSpPr/>
        <p:nvPr/>
      </p:nvGrpSpPr>
      <p:grpSpPr>
        <a:xfrm>
          <a:off x="0" y="0"/>
          <a:ext cx="0" cy="0"/>
          <a:chOff x="0" y="0"/>
          <a:chExt cx="0" cy="0"/>
        </a:xfrm>
      </p:grpSpPr>
      <p:sp>
        <p:nvSpPr>
          <p:cNvPr id="11" name="Google Shape;11;p15"/>
          <p:cNvSpPr txBox="1">
            <a:spLocks noGrp="1"/>
          </p:cNvSpPr>
          <p:nvPr>
            <p:ph type="title"/>
          </p:nvPr>
        </p:nvSpPr>
        <p:spPr>
          <a:xfrm>
            <a:off x="457200" y="252413"/>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15"/>
          <p:cNvSpPr>
            <a:spLocks noGrp="1"/>
          </p:cNvSpPr>
          <p:nvPr>
            <p:ph type="clipArt" idx="2"/>
          </p:nvPr>
        </p:nvSpPr>
        <p:spPr>
          <a:xfrm>
            <a:off x="457200" y="1600200"/>
            <a:ext cx="4038600" cy="4525963"/>
          </a:xfrm>
          <a:prstGeom prst="rect">
            <a:avLst/>
          </a:prstGeom>
          <a:noFill/>
          <a:ln>
            <a:noFill/>
          </a:ln>
        </p:spPr>
        <p:txBody>
          <a:bodyPr spcFirstLastPara="1">
            <a:noAutofit/>
          </a:bodyPr>
          <a:lstStyle>
            <a:lvl1pPr marR="0" lvl="0" algn="l" rtl="0">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3" name="Google Shape;13;p15"/>
          <p:cNvSpPr txBox="1">
            <a:spLocks noGrp="1"/>
          </p:cNvSpPr>
          <p:nvPr>
            <p:ph type="body" idx="1"/>
          </p:nvPr>
        </p:nvSpPr>
        <p:spPr>
          <a:xfrm>
            <a:off x="4648200" y="1600200"/>
            <a:ext cx="4038600" cy="4525963"/>
          </a:xfrm>
          <a:prstGeom prst="rect">
            <a:avLst/>
          </a:prstGeom>
          <a:noFill/>
          <a:ln>
            <a:noFill/>
          </a:ln>
        </p:spPr>
        <p:txBody>
          <a:bodyPr spcFirstLastPara="1">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01217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10405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Tree>
    <p:extLst>
      <p:ext uri="{BB962C8B-B14F-4D97-AF65-F5344CB8AC3E}">
        <p14:creationId xmlns:p14="http://schemas.microsoft.com/office/powerpoint/2010/main" val="1185019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Tree>
    <p:extLst>
      <p:ext uri="{BB962C8B-B14F-4D97-AF65-F5344CB8AC3E}">
        <p14:creationId xmlns:p14="http://schemas.microsoft.com/office/powerpoint/2010/main" val="1184514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4" name="Google Shape;64;p30"/>
          <p:cNvSpPr txBox="1">
            <a:spLocks noGrp="1"/>
          </p:cNvSpPr>
          <p:nvPr>
            <p:ph type="body" idx="1"/>
          </p:nvPr>
        </p:nvSpPr>
        <p:spPr>
          <a:xfrm>
            <a:off x="457200" y="1600200"/>
            <a:ext cx="8229600" cy="4525962"/>
          </a:xfrm>
          <a:prstGeom prst="rect">
            <a:avLst/>
          </a:prstGeom>
          <a:noFill/>
          <a:ln>
            <a:noFill/>
          </a:ln>
        </p:spPr>
        <p:txBody>
          <a:bodyPr spcFirstLastPara="1">
            <a:noAutofit/>
          </a:bodyPr>
          <a:lstStyle>
            <a:lvl1pPr marL="457200" lvl="0" indent="-342900" algn="l">
              <a:spcBef>
                <a:spcPts val="360"/>
              </a:spcBef>
              <a:spcAft>
                <a:spcPts val="0"/>
              </a:spcAft>
              <a:buClr>
                <a:srgbClr val="000000"/>
              </a:buClr>
              <a:buSzPts val="1800"/>
              <a:buChar char="•"/>
              <a:defRPr/>
            </a:lvl1pPr>
            <a:lvl2pPr marL="914400" lvl="1" indent="-342900" algn="l">
              <a:spcBef>
                <a:spcPts val="360"/>
              </a:spcBef>
              <a:spcAft>
                <a:spcPts val="0"/>
              </a:spcAft>
              <a:buClr>
                <a:srgbClr val="000000"/>
              </a:buClr>
              <a:buSzPts val="1800"/>
              <a:buChar char="–"/>
              <a:defRPr/>
            </a:lvl2pPr>
            <a:lvl3pPr marL="1371600" lvl="2" indent="-342900" algn="l">
              <a:spcBef>
                <a:spcPts val="360"/>
              </a:spcBef>
              <a:spcAft>
                <a:spcPts val="0"/>
              </a:spcAft>
              <a:buClr>
                <a:srgbClr val="000000"/>
              </a:buClr>
              <a:buSzPts val="1800"/>
              <a:buChar char="•"/>
              <a:defRPr/>
            </a:lvl3pPr>
            <a:lvl4pPr marL="1828800" lvl="3" indent="-342900" algn="l">
              <a:spcBef>
                <a:spcPts val="360"/>
              </a:spcBef>
              <a:spcAft>
                <a:spcPts val="0"/>
              </a:spcAft>
              <a:buClr>
                <a:srgbClr val="000000"/>
              </a:buClr>
              <a:buSzPts val="1800"/>
              <a:buChar char="–"/>
              <a:defRPr/>
            </a:lvl4pPr>
            <a:lvl5pPr marL="2286000" lvl="4" indent="-342900" algn="l">
              <a:spcBef>
                <a:spcPts val="360"/>
              </a:spcBef>
              <a:spcAft>
                <a:spcPts val="0"/>
              </a:spcAft>
              <a:buClr>
                <a:srgbClr val="000000"/>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3607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9"/>
        <p:cNvGrpSpPr/>
        <p:nvPr/>
      </p:nvGrpSpPr>
      <p:grpSpPr>
        <a:xfrm>
          <a:off x="0" y="0"/>
          <a:ext cx="0" cy="0"/>
          <a:chOff x="0" y="0"/>
          <a:chExt cx="0" cy="0"/>
        </a:xfrm>
      </p:grpSpPr>
    </p:spTree>
    <p:extLst>
      <p:ext uri="{BB962C8B-B14F-4D97-AF65-F5344CB8AC3E}">
        <p14:creationId xmlns:p14="http://schemas.microsoft.com/office/powerpoint/2010/main" val="128207223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Google Shape;6;p14">
            <a:extLst>
              <a:ext uri="{FF2B5EF4-FFF2-40B4-BE49-F238E27FC236}">
                <a16:creationId xmlns:a16="http://schemas.microsoft.com/office/drawing/2014/main" id="{8185E805-48E9-BC2F-6E06-8F4A2455E3B7}"/>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7" name="Google Shape;7;p14">
            <a:extLst>
              <a:ext uri="{FF2B5EF4-FFF2-40B4-BE49-F238E27FC236}">
                <a16:creationId xmlns:a16="http://schemas.microsoft.com/office/drawing/2014/main" id="{444E12BB-F9C7-2861-8A5A-BCE043C677A1}"/>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028" name="Google Shape;8;p14">
            <a:extLst>
              <a:ext uri="{FF2B5EF4-FFF2-40B4-BE49-F238E27FC236}">
                <a16:creationId xmlns:a16="http://schemas.microsoft.com/office/drawing/2014/main" id="{FAB71791-D89E-B791-9FCB-5EEA36BA9B8D}"/>
              </a:ext>
            </a:extLst>
          </p:cNvPr>
          <p:cNvSpPr txBox="1">
            <a:spLocks noChangeArrowheads="1"/>
          </p:cNvSpPr>
          <p:nvPr/>
        </p:nvSpPr>
        <p:spPr bwMode="auto">
          <a:xfrm>
            <a:off x="6816725" y="6384925"/>
            <a:ext cx="2144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 Session I, Slide </a:t>
            </a:r>
            <a:fld id="{C2F966E5-5401-4895-9391-53E51A757F5D}" type="slidenum">
              <a:rPr lang="en-US" altLang="en-US" sz="1600" b="1"/>
              <a:pPr algn="r" eaLnBrk="1" hangingPunct="1">
                <a:buSzPts val="1600"/>
              </a:pPr>
              <a:t>‹#›</a:t>
            </a:fld>
            <a:endParaRPr lang="en-US" altLang="en-US"/>
          </a:p>
        </p:txBody>
      </p:sp>
      <p:sp>
        <p:nvSpPr>
          <p:cNvPr id="1029" name="Google Shape;9;p14">
            <a:extLst>
              <a:ext uri="{FF2B5EF4-FFF2-40B4-BE49-F238E27FC236}">
                <a16:creationId xmlns:a16="http://schemas.microsoft.com/office/drawing/2014/main" id="{0082C29D-6EB2-70C9-8813-76912B253E84}"/>
              </a:ext>
            </a:extLst>
          </p:cNvPr>
          <p:cNvSpPr txBox="1">
            <a:spLocks noChangeArrowheads="1"/>
          </p:cNvSpPr>
          <p:nvPr/>
        </p:nvSpPr>
        <p:spPr bwMode="auto">
          <a:xfrm>
            <a:off x="471488" y="1228725"/>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69" r:id="rId1"/>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Google Shape;15;p16">
            <a:extLst>
              <a:ext uri="{FF2B5EF4-FFF2-40B4-BE49-F238E27FC236}">
                <a16:creationId xmlns:a16="http://schemas.microsoft.com/office/drawing/2014/main" id="{47611A92-1FC0-6389-3FD4-53FCA9F506C5}"/>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2051" name="Google Shape;16;p16">
            <a:extLst>
              <a:ext uri="{FF2B5EF4-FFF2-40B4-BE49-F238E27FC236}">
                <a16:creationId xmlns:a16="http://schemas.microsoft.com/office/drawing/2014/main" id="{9B59DC55-6347-5BE2-E2D3-5C917CCDEE54}"/>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2052" name="Google Shape;17;p16">
            <a:extLst>
              <a:ext uri="{FF2B5EF4-FFF2-40B4-BE49-F238E27FC236}">
                <a16:creationId xmlns:a16="http://schemas.microsoft.com/office/drawing/2014/main" id="{4A20804D-626C-1DBB-BE01-E3AD86E9BF13}"/>
              </a:ext>
            </a:extLst>
          </p:cNvPr>
          <p:cNvSpPr txBox="1">
            <a:spLocks noChangeArrowheads="1"/>
          </p:cNvSpPr>
          <p:nvPr/>
        </p:nvSpPr>
        <p:spPr bwMode="auto">
          <a:xfrm>
            <a:off x="6505575" y="6384925"/>
            <a:ext cx="24558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 Slide # </a:t>
            </a:r>
            <a:fld id="{48DDC187-C4AC-492A-8495-641A10BAE993}" type="slidenum">
              <a:rPr lang="en-US" altLang="en-US" sz="1600" b="1"/>
              <a:pPr algn="r" eaLnBrk="1" hangingPunct="1">
                <a:buSzPts val="1600"/>
              </a:pPr>
              <a:t>‹#›</a:t>
            </a:fld>
            <a:endParaRPr lang="en-US" altLang="en-US"/>
          </a:p>
        </p:txBody>
      </p:sp>
      <p:sp>
        <p:nvSpPr>
          <p:cNvPr id="2053" name="Google Shape;18;p16">
            <a:extLst>
              <a:ext uri="{FF2B5EF4-FFF2-40B4-BE49-F238E27FC236}">
                <a16:creationId xmlns:a16="http://schemas.microsoft.com/office/drawing/2014/main" id="{89146214-ADA0-0FEE-A8EE-33E6AA2F45A0}"/>
              </a:ext>
            </a:extLst>
          </p:cNvPr>
          <p:cNvSpPr txBox="1">
            <a:spLocks noChangeArrowheads="1"/>
          </p:cNvSpPr>
          <p:nvPr/>
        </p:nvSpPr>
        <p:spPr bwMode="auto">
          <a:xfrm>
            <a:off x="471488" y="1231900"/>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Google Shape;47;p21">
            <a:extLst>
              <a:ext uri="{FF2B5EF4-FFF2-40B4-BE49-F238E27FC236}">
                <a16:creationId xmlns:a16="http://schemas.microsoft.com/office/drawing/2014/main" id="{7C40AEF3-2888-C525-5C77-3782137673BE}"/>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3075" name="Google Shape;48;p21">
            <a:extLst>
              <a:ext uri="{FF2B5EF4-FFF2-40B4-BE49-F238E27FC236}">
                <a16:creationId xmlns:a16="http://schemas.microsoft.com/office/drawing/2014/main" id="{F9AFBD86-BAA5-9758-E177-1056CCA841A0}"/>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3076" name="Google Shape;49;p21">
            <a:extLst>
              <a:ext uri="{FF2B5EF4-FFF2-40B4-BE49-F238E27FC236}">
                <a16:creationId xmlns:a16="http://schemas.microsoft.com/office/drawing/2014/main" id="{41EF532C-E988-D9F6-D890-339870599D75}"/>
              </a:ext>
            </a:extLst>
          </p:cNvPr>
          <p:cNvSpPr txBox="1">
            <a:spLocks noChangeArrowheads="1"/>
          </p:cNvSpPr>
          <p:nvPr/>
        </p:nvSpPr>
        <p:spPr bwMode="auto">
          <a:xfrm>
            <a:off x="6759575" y="6384925"/>
            <a:ext cx="22018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 Slide #</a:t>
            </a:r>
            <a:fld id="{2C24F359-ADB9-4F31-93B8-63B0CAA26E97}" type="slidenum">
              <a:rPr lang="en-US" altLang="en-US" sz="1600" b="1"/>
              <a:pPr algn="r" eaLnBrk="1" hangingPunct="1">
                <a:buSzPts val="1600"/>
              </a:pPr>
              <a:t>‹#›</a:t>
            </a:fld>
            <a:endParaRPr lang="en-US" altLang="en-US"/>
          </a:p>
        </p:txBody>
      </p:sp>
      <p:sp>
        <p:nvSpPr>
          <p:cNvPr id="3077" name="Google Shape;50;p21">
            <a:extLst>
              <a:ext uri="{FF2B5EF4-FFF2-40B4-BE49-F238E27FC236}">
                <a16:creationId xmlns:a16="http://schemas.microsoft.com/office/drawing/2014/main" id="{BDBC44F7-25CF-19A6-92F7-0B0633F4F5BF}"/>
              </a:ext>
            </a:extLst>
          </p:cNvPr>
          <p:cNvSpPr txBox="1">
            <a:spLocks noChangeArrowheads="1"/>
          </p:cNvSpPr>
          <p:nvPr/>
        </p:nvSpPr>
        <p:spPr bwMode="auto">
          <a:xfrm>
            <a:off x="471488" y="1228725"/>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Google Shape;57;p23">
            <a:extLst>
              <a:ext uri="{FF2B5EF4-FFF2-40B4-BE49-F238E27FC236}">
                <a16:creationId xmlns:a16="http://schemas.microsoft.com/office/drawing/2014/main" id="{12C712C8-3C5B-22B2-77C1-40BE063EAE54}"/>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4099" name="Google Shape;58;p23">
            <a:extLst>
              <a:ext uri="{FF2B5EF4-FFF2-40B4-BE49-F238E27FC236}">
                <a16:creationId xmlns:a16="http://schemas.microsoft.com/office/drawing/2014/main" id="{D8464A77-10C9-BD5F-7F7D-6AF97A8CFFFA}"/>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4100" name="Google Shape;59;p23">
            <a:extLst>
              <a:ext uri="{FF2B5EF4-FFF2-40B4-BE49-F238E27FC236}">
                <a16:creationId xmlns:a16="http://schemas.microsoft.com/office/drawing/2014/main" id="{2489DCD9-718D-0E66-76EA-20F6D5DA6FFB}"/>
              </a:ext>
            </a:extLst>
          </p:cNvPr>
          <p:cNvSpPr txBox="1">
            <a:spLocks noChangeArrowheads="1"/>
          </p:cNvSpPr>
          <p:nvPr/>
        </p:nvSpPr>
        <p:spPr bwMode="auto">
          <a:xfrm>
            <a:off x="6446838" y="6384925"/>
            <a:ext cx="2514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 Session I, Slide # </a:t>
            </a:r>
            <a:fld id="{C6950ABF-B6B3-40EF-9A3C-21070F8EBE19}" type="slidenum">
              <a:rPr lang="en-US" altLang="en-US" sz="1600" b="1"/>
              <a:pPr algn="r" eaLnBrk="1" hangingPunct="1">
                <a:buSzPts val="1600"/>
              </a:pPr>
              <a:t>‹#›</a:t>
            </a:fld>
            <a:endParaRPr lang="en-US" altLang="en-US"/>
          </a:p>
        </p:txBody>
      </p:sp>
      <p:sp>
        <p:nvSpPr>
          <p:cNvPr id="4101" name="Google Shape;60;p23">
            <a:extLst>
              <a:ext uri="{FF2B5EF4-FFF2-40B4-BE49-F238E27FC236}">
                <a16:creationId xmlns:a16="http://schemas.microsoft.com/office/drawing/2014/main" id="{6EF8F36F-8248-68B3-1890-CC58716E2F11}"/>
              </a:ext>
            </a:extLst>
          </p:cNvPr>
          <p:cNvSpPr txBox="1">
            <a:spLocks noChangeArrowheads="1"/>
          </p:cNvSpPr>
          <p:nvPr/>
        </p:nvSpPr>
        <p:spPr bwMode="auto">
          <a:xfrm>
            <a:off x="471488" y="1233488"/>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66;p25">
            <a:extLst>
              <a:ext uri="{FF2B5EF4-FFF2-40B4-BE49-F238E27FC236}">
                <a16:creationId xmlns:a16="http://schemas.microsoft.com/office/drawing/2014/main" id="{953DC6BA-112E-B424-64F2-D728B27B383A}"/>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5123" name="Google Shape;67;p25">
            <a:extLst>
              <a:ext uri="{FF2B5EF4-FFF2-40B4-BE49-F238E27FC236}">
                <a16:creationId xmlns:a16="http://schemas.microsoft.com/office/drawing/2014/main" id="{AC591165-83FB-8698-CD66-700E9092D78B}"/>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4" name="Google Shape;68;p25">
            <a:extLst>
              <a:ext uri="{FF2B5EF4-FFF2-40B4-BE49-F238E27FC236}">
                <a16:creationId xmlns:a16="http://schemas.microsoft.com/office/drawing/2014/main" id="{25DE8C12-4668-D627-191E-4D32A40A4F99}"/>
              </a:ext>
            </a:extLst>
          </p:cNvPr>
          <p:cNvSpPr txBox="1">
            <a:spLocks noChangeArrowheads="1"/>
          </p:cNvSpPr>
          <p:nvPr/>
        </p:nvSpPr>
        <p:spPr bwMode="auto">
          <a:xfrm>
            <a:off x="6678613" y="6384925"/>
            <a:ext cx="2282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 Slide # </a:t>
            </a:r>
            <a:fld id="{301D32CA-A252-4DA0-88D0-25EAE8E5AB4F}" type="slidenum">
              <a:rPr lang="en-US" altLang="en-US" sz="1600" b="1"/>
              <a:pPr algn="r" eaLnBrk="1" hangingPunct="1">
                <a:buSzPts val="1600"/>
              </a:pPr>
              <a:t>‹#›</a:t>
            </a:fld>
            <a:endParaRPr lang="en-US" altLang="en-US"/>
          </a:p>
        </p:txBody>
      </p:sp>
    </p:spTree>
  </p:cSld>
  <p:clrMap bg1="lt1" tx1="dk1" bg2="dk2" tx2="lt2" accent1="accent1" accent2="accent2" accent3="accent3" accent4="accent4" accent5="accent5" accent6="accent6" hlink="hlink" folHlink="folHlink"/>
  <p:sldLayoutIdLst>
    <p:sldLayoutId id="2147483677" r:id="rId1"/>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Google Shape;104;p1">
            <a:extLst>
              <a:ext uri="{FF2B5EF4-FFF2-40B4-BE49-F238E27FC236}">
                <a16:creationId xmlns:a16="http://schemas.microsoft.com/office/drawing/2014/main" id="{3358B0B3-4CDC-BD15-5AB3-3D41349D5ECC}"/>
              </a:ext>
            </a:extLst>
          </p:cNvPr>
          <p:cNvSpPr txBox="1">
            <a:spLocks noChangeArrowheads="1"/>
          </p:cNvSpPr>
          <p:nvPr/>
        </p:nvSpPr>
        <p:spPr bwMode="auto">
          <a:xfrm>
            <a:off x="338138" y="1377950"/>
            <a:ext cx="8451850" cy="20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4000"/>
              <a:buFont typeface="Arial Black" panose="020B0A04020102020204" pitchFamily="34" charset="0"/>
              <a:buNone/>
            </a:pPr>
            <a:r>
              <a:rPr lang="en-US" altLang="en-US" sz="4000" b="1">
                <a:latin typeface="Arial Black"/>
                <a:cs typeface="Arial"/>
                <a:sym typeface="Arial Black" panose="020B0A04020102020204" pitchFamily="34" charset="0"/>
              </a:rPr>
              <a:t>Hormonal IUDs </a:t>
            </a:r>
            <a:r>
              <a:rPr lang="en-US" altLang="en-US" sz="4000">
                <a:latin typeface="Arial Black"/>
                <a:cs typeface="Arial"/>
                <a:sym typeface="Arial Black" panose="020B0A04020102020204" pitchFamily="34" charset="0"/>
              </a:rPr>
              <a:t>(H-IUDs)</a:t>
            </a:r>
            <a:r>
              <a:rPr lang="en-US" altLang="en-US" sz="4400">
                <a:latin typeface="Arial Black"/>
                <a:cs typeface="Arial"/>
                <a:sym typeface="Arial Black" panose="020B0A04020102020204" pitchFamily="34" charset="0"/>
              </a:rPr>
              <a:t> </a:t>
            </a:r>
          </a:p>
          <a:p>
            <a:pPr algn="ctr" eaLnBrk="1" hangingPunct="1">
              <a:buSzPts val="4000"/>
              <a:buFont typeface="Arial Black" panose="020B0A04020102020204" pitchFamily="34" charset="0"/>
              <a:buNone/>
            </a:pPr>
            <a:r>
              <a:rPr lang="en-US" altLang="en-US" sz="4400">
                <a:latin typeface="Arial Black" panose="020B0A04020102020204" pitchFamily="34" charset="0"/>
                <a:sym typeface="Arial Black" panose="020B0A04020102020204" pitchFamily="34" charset="0"/>
              </a:rPr>
              <a:t>Interval and Postpartum</a:t>
            </a:r>
            <a:endParaRPr lang="en-US" altLang="en-US"/>
          </a:p>
        </p:txBody>
      </p:sp>
      <p:pic>
        <p:nvPicPr>
          <p:cNvPr id="2" name="Picture 1" descr="A hand holding a needle&#10;&#10;Description automatically generated">
            <a:extLst>
              <a:ext uri="{FF2B5EF4-FFF2-40B4-BE49-F238E27FC236}">
                <a16:creationId xmlns:a16="http://schemas.microsoft.com/office/drawing/2014/main" id="{82BB6BB8-EFD2-5A75-C93A-69CACBC8D523}"/>
              </a:ext>
            </a:extLst>
          </p:cNvPr>
          <p:cNvPicPr>
            <a:picLocks noChangeAspect="1"/>
          </p:cNvPicPr>
          <p:nvPr/>
        </p:nvPicPr>
        <p:blipFill>
          <a:blip r:embed="rId3"/>
          <a:stretch>
            <a:fillRect/>
          </a:stretch>
        </p:blipFill>
        <p:spPr>
          <a:xfrm>
            <a:off x="3413046" y="3633649"/>
            <a:ext cx="2314714" cy="22080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F7FA-41A1-E552-5224-9D67BF848BEB}"/>
              </a:ext>
            </a:extLst>
          </p:cNvPr>
          <p:cNvSpPr>
            <a:spLocks noGrp="1"/>
          </p:cNvSpPr>
          <p:nvPr>
            <p:ph type="title"/>
          </p:nvPr>
        </p:nvSpPr>
        <p:spPr/>
        <p:txBody>
          <a:bodyPr/>
          <a:lstStyle/>
          <a:p>
            <a:r>
              <a:rPr lang="en-US" altLang="en-US" sz="1800" b="1">
                <a:latin typeface="Times New Roman" panose="02020603050405020304" pitchFamily="18" charset="0"/>
                <a:cs typeface="Arial" panose="020B0604020202020204" pitchFamily="34" charset="0"/>
              </a:rPr>
              <a:t>                         </a:t>
            </a:r>
            <a:r>
              <a:rPr lang="en-US" altLang="en-US" sz="3600" b="1">
                <a:latin typeface="Arial" panose="020B0604020202020204" pitchFamily="34" charset="0"/>
                <a:cs typeface="Arial" panose="020B0604020202020204" pitchFamily="34" charset="0"/>
              </a:rPr>
              <a:t>Learning Objectives</a:t>
            </a:r>
            <a:endParaRPr lang="en-US" sz="3600" b="1"/>
          </a:p>
        </p:txBody>
      </p:sp>
      <p:sp>
        <p:nvSpPr>
          <p:cNvPr id="3" name="Text Placeholder 2">
            <a:extLst>
              <a:ext uri="{FF2B5EF4-FFF2-40B4-BE49-F238E27FC236}">
                <a16:creationId xmlns:a16="http://schemas.microsoft.com/office/drawing/2014/main" id="{EAD17F59-928A-5E97-030A-84AFA1E7DB61}"/>
              </a:ext>
            </a:extLst>
          </p:cNvPr>
          <p:cNvSpPr>
            <a:spLocks noGrp="1"/>
          </p:cNvSpPr>
          <p:nvPr>
            <p:ph type="body" idx="1"/>
          </p:nvPr>
        </p:nvSpPr>
        <p:spPr/>
        <p:txBody>
          <a:bodyPr/>
          <a:lstStyle/>
          <a:p>
            <a:pPr marL="342900">
              <a:lnSpc>
                <a:spcPct val="95000"/>
              </a:lnSpc>
              <a:spcBef>
                <a:spcPts val="0"/>
              </a:spcBef>
              <a:buSzPts val="1000"/>
              <a:buFont typeface="Symbol" panose="05050102010706020507" pitchFamily="18" charset="2"/>
              <a:buChar char=""/>
              <a:tabLst>
                <a:tab pos="457200" algn="l"/>
                <a:tab pos="457200" algn="l"/>
              </a:tabLst>
              <a:defRPr/>
            </a:pPr>
            <a:r>
              <a:rPr lang="en-US" altLang="en-US" sz="1800" dirty="0">
                <a:latin typeface="+mn-lt"/>
              </a:rPr>
              <a:t>Describe the general characteristics of H-IUDs in a manner that clients can understand.</a:t>
            </a:r>
          </a:p>
          <a:p>
            <a:pPr marL="342900">
              <a:lnSpc>
                <a:spcPct val="95000"/>
              </a:lnSpc>
              <a:spcBef>
                <a:spcPts val="0"/>
              </a:spcBef>
              <a:buSzPts val="1000"/>
              <a:buFont typeface="Symbol" panose="05050102010706020507" pitchFamily="18" charset="2"/>
              <a:buChar char=""/>
              <a:tabLst>
                <a:tab pos="457200" algn="l"/>
                <a:tab pos="457200" algn="l"/>
              </a:tabLst>
              <a:defRPr/>
            </a:pPr>
            <a:r>
              <a:rPr lang="en-US" altLang="en-US" sz="1800" dirty="0">
                <a:latin typeface="+mn-lt"/>
              </a:rPr>
              <a:t>Demonstrate the ability to screen clients for medical eligibility </a:t>
            </a:r>
            <a:r>
              <a:rPr lang="en-US" sz="1800" dirty="0">
                <a:latin typeface="+mn-lt"/>
              </a:rPr>
              <a:t>to use the H-IUD safely in the interval and postpartum period. </a:t>
            </a:r>
            <a:endParaRPr lang="en-US" altLang="en-US" sz="1800" dirty="0">
              <a:latin typeface="+mn-lt"/>
            </a:endParaRPr>
          </a:p>
          <a:p>
            <a:pPr marL="342900">
              <a:lnSpc>
                <a:spcPct val="95000"/>
              </a:lnSpc>
              <a:spcBef>
                <a:spcPts val="0"/>
              </a:spcBef>
              <a:buSzPts val="1000"/>
              <a:buFont typeface="Symbol" panose="05050102010706020507" pitchFamily="18" charset="2"/>
              <a:buChar char=""/>
              <a:tabLst>
                <a:tab pos="457200" algn="l"/>
                <a:tab pos="457200" algn="l"/>
              </a:tabLst>
              <a:defRPr/>
            </a:pPr>
            <a:r>
              <a:rPr lang="en-US" altLang="en-US" sz="1800" dirty="0">
                <a:latin typeface="+mn-lt"/>
              </a:rPr>
              <a:t>Describe the timing for initiating the use of H-IUDs</a:t>
            </a:r>
          </a:p>
          <a:p>
            <a:pPr marL="342900">
              <a:lnSpc>
                <a:spcPct val="95000"/>
              </a:lnSpc>
              <a:spcBef>
                <a:spcPts val="0"/>
              </a:spcBef>
              <a:buSzPts val="1000"/>
              <a:buFont typeface="Symbol" panose="05050102010706020507" pitchFamily="18" charset="2"/>
              <a:buChar char=""/>
              <a:tabLst>
                <a:tab pos="457200" algn="l"/>
                <a:tab pos="457200" algn="l"/>
              </a:tabLst>
              <a:defRPr/>
            </a:pPr>
            <a:r>
              <a:rPr lang="en-US" sz="1800" dirty="0">
                <a:latin typeface="+mn-lt"/>
              </a:rPr>
              <a:t>Address common concerns and misinformation about H-IUDs.</a:t>
            </a:r>
            <a:endParaRPr lang="en-US" altLang="en-US" sz="1800" dirty="0">
              <a:latin typeface="+mn-lt"/>
            </a:endParaRPr>
          </a:p>
          <a:p>
            <a:pPr marL="342900">
              <a:lnSpc>
                <a:spcPct val="95000"/>
              </a:lnSpc>
              <a:spcBef>
                <a:spcPts val="0"/>
              </a:spcBef>
              <a:buSzPts val="1000"/>
              <a:buFont typeface="Symbol" panose="05050102010706020507" pitchFamily="18" charset="2"/>
              <a:buChar char=""/>
              <a:tabLst>
                <a:tab pos="457200" algn="l"/>
                <a:tab pos="457200" algn="l"/>
              </a:tabLst>
              <a:defRPr/>
            </a:pPr>
            <a:r>
              <a:rPr lang="en-US" altLang="en-US" sz="1800" dirty="0">
                <a:latin typeface="+mn-lt"/>
              </a:rPr>
              <a:t>Explain the insertion and follow-up procedures to clients, and reasons to return to the clinic.</a:t>
            </a:r>
          </a:p>
          <a:p>
            <a:pPr marL="342900">
              <a:lnSpc>
                <a:spcPct val="95000"/>
              </a:lnSpc>
              <a:spcBef>
                <a:spcPts val="0"/>
              </a:spcBef>
              <a:buSzPts val="1000"/>
              <a:buFont typeface="Symbol" panose="05050102010706020507" pitchFamily="18" charset="2"/>
              <a:buChar char=""/>
              <a:tabLst>
                <a:tab pos="457200" algn="l"/>
                <a:tab pos="457200" algn="l"/>
              </a:tabLst>
              <a:defRPr/>
            </a:pPr>
            <a:r>
              <a:rPr lang="en-US" sz="1800" dirty="0">
                <a:effectLst/>
                <a:latin typeface="+mn-lt"/>
                <a:ea typeface="Calibri"/>
              </a:rPr>
              <a:t>Counsel clients on how to manage side effects</a:t>
            </a:r>
            <a:r>
              <a:rPr lang="en-US" sz="1800" dirty="0">
                <a:latin typeface="+mn-lt"/>
                <a:ea typeface="Calibri"/>
              </a:rPr>
              <a:t>.</a:t>
            </a:r>
            <a:r>
              <a:rPr lang="en-US" sz="1800" dirty="0">
                <a:solidFill>
                  <a:srgbClr val="000000"/>
                </a:solidFill>
                <a:effectLst/>
                <a:latin typeface="+mn-lt"/>
                <a:ea typeface="Times New Roman" panose="02020603050405020304" pitchFamily="18" charset="0"/>
              </a:rPr>
              <a:t> </a:t>
            </a:r>
            <a:r>
              <a:rPr lang="en-US" sz="1800" dirty="0">
                <a:effectLst/>
                <a:latin typeface="+mn-lt"/>
                <a:ea typeface="Times New Roman" panose="02020603050405020304" pitchFamily="18" charset="0"/>
              </a:rPr>
              <a:t>​</a:t>
            </a:r>
          </a:p>
          <a:p>
            <a:pPr marL="342900" marR="0" lvl="0" indent="-342900" algn="l" fontAlgn="base">
              <a:spcBef>
                <a:spcPts val="0"/>
              </a:spcBef>
              <a:spcAft>
                <a:spcPts val="0"/>
              </a:spcAft>
              <a:buSzPts val="1000"/>
              <a:buFont typeface="Symbol" panose="05050102010706020507" pitchFamily="18" charset="2"/>
              <a:buChar char=""/>
              <a:tabLst>
                <a:tab pos="457200" algn="l"/>
                <a:tab pos="457200" algn="l"/>
                <a:tab pos="457200" algn="l"/>
              </a:tabLst>
            </a:pPr>
            <a:r>
              <a:rPr lang="en-US" sz="1800" dirty="0">
                <a:solidFill>
                  <a:srgbClr val="000000"/>
                </a:solidFill>
                <a:effectLst/>
                <a:latin typeface="+mn-lt"/>
                <a:ea typeface="Times New Roman" panose="02020603050405020304" pitchFamily="18" charset="0"/>
              </a:rPr>
              <a:t>Identify and manage </a:t>
            </a:r>
            <a:r>
              <a:rPr lang="en-US" sz="1800" dirty="0">
                <a:solidFill>
                  <a:srgbClr val="000000"/>
                </a:solidFill>
                <a:effectLst/>
                <a:latin typeface="+mn-lt"/>
                <a:ea typeface="Calibri"/>
              </a:rPr>
              <a:t>side effects and </a:t>
            </a:r>
            <a:r>
              <a:rPr lang="en-US" sz="1800" dirty="0">
                <a:solidFill>
                  <a:srgbClr val="000000"/>
                </a:solidFill>
                <a:effectLst/>
                <a:latin typeface="+mn-lt"/>
                <a:ea typeface="Times New Roman" panose="02020603050405020304" pitchFamily="18" charset="0"/>
              </a:rPr>
              <a:t>potential complications related to H </a:t>
            </a:r>
            <a:r>
              <a:rPr lang="en-US" sz="1800" dirty="0">
                <a:latin typeface="+mn-lt"/>
                <a:ea typeface="Times New Roman" panose="02020603050405020304" pitchFamily="18" charset="0"/>
              </a:rPr>
              <a:t>–</a:t>
            </a:r>
            <a:r>
              <a:rPr lang="en-US" sz="1800" dirty="0">
                <a:solidFill>
                  <a:srgbClr val="000000"/>
                </a:solidFill>
                <a:effectLst/>
                <a:latin typeface="+mn-lt"/>
                <a:ea typeface="Times New Roman" panose="02020603050405020304" pitchFamily="18" charset="0"/>
              </a:rPr>
              <a:t>IUDs</a:t>
            </a:r>
            <a:r>
              <a:rPr lang="en-US" sz="1800" dirty="0">
                <a:latin typeface="+mn-lt"/>
                <a:ea typeface="Times New Roman" panose="02020603050405020304" pitchFamily="18" charset="0"/>
              </a:rPr>
              <a:t>.</a:t>
            </a:r>
            <a:endParaRPr lang="en-US" sz="1800" dirty="0">
              <a:solidFill>
                <a:srgbClr val="000000"/>
              </a:solidFill>
              <a:effectLst/>
              <a:latin typeface="+mn-lt"/>
              <a:ea typeface="Times New Roman" panose="02020603050405020304" pitchFamily="18" charset="0"/>
            </a:endParaRPr>
          </a:p>
          <a:p>
            <a:pPr marL="342900">
              <a:lnSpc>
                <a:spcPct val="95000"/>
              </a:lnSpc>
              <a:spcBef>
                <a:spcPts val="0"/>
              </a:spcBef>
              <a:buSzPts val="1000"/>
              <a:buFont typeface="Symbol,Sans-Serif" panose="05050102010706020507" pitchFamily="18" charset="2"/>
              <a:buChar char=""/>
              <a:tabLst>
                <a:tab pos="457200" algn="l"/>
                <a:tab pos="457200" algn="l"/>
                <a:tab pos="457200" algn="l"/>
              </a:tabLst>
            </a:pPr>
            <a:r>
              <a:rPr lang="en-US" sz="1800" dirty="0">
                <a:latin typeface="+mn-lt"/>
                <a:ea typeface="Times New Roman" panose="02020603050405020304" pitchFamily="18" charset="0"/>
              </a:rPr>
              <a:t>Explain what is different about the postpartum period.</a:t>
            </a:r>
            <a:endParaRPr lang="en-US" sz="1800" dirty="0">
              <a:solidFill>
                <a:srgbClr val="003366"/>
              </a:solidFill>
              <a:latin typeface="+mn-lt"/>
              <a:ea typeface="Times New Roman" panose="02020603050405020304" pitchFamily="18" charset="0"/>
            </a:endParaRPr>
          </a:p>
          <a:p>
            <a:pPr marL="342900" marR="0" lvl="0" indent="-342900" algn="l" fontAlgn="base">
              <a:spcBef>
                <a:spcPts val="0"/>
              </a:spcBef>
              <a:spcAft>
                <a:spcPts val="0"/>
              </a:spcAft>
              <a:buSzPts val="1000"/>
              <a:buFont typeface="Symbol" panose="05050102010706020507" pitchFamily="18" charset="2"/>
              <a:buChar char=""/>
              <a:tabLst>
                <a:tab pos="457200" algn="l"/>
                <a:tab pos="457200" algn="l"/>
                <a:tab pos="457200" algn="l"/>
              </a:tabLst>
            </a:pPr>
            <a:r>
              <a:rPr lang="en-US" sz="1800" dirty="0">
                <a:effectLst/>
                <a:latin typeface="+mn-lt"/>
                <a:ea typeface="Times New Roman" panose="02020603050405020304" pitchFamily="18" charset="0"/>
              </a:rPr>
              <a:t> </a:t>
            </a:r>
            <a:r>
              <a:rPr lang="en-US" sz="1800" dirty="0">
                <a:solidFill>
                  <a:srgbClr val="000000"/>
                </a:solidFill>
                <a:effectLst/>
                <a:latin typeface="+mn-lt"/>
                <a:ea typeface="Calibri"/>
              </a:rPr>
              <a:t>Describe, </a:t>
            </a:r>
            <a:r>
              <a:rPr lang="en-US" sz="1800" dirty="0">
                <a:solidFill>
                  <a:srgbClr val="000000"/>
                </a:solidFill>
                <a:effectLst/>
                <a:latin typeface="+mn-lt"/>
                <a:ea typeface="Times New Roman" panose="02020603050405020304" pitchFamily="18" charset="0"/>
              </a:rPr>
              <a:t>demonstrate, and practice the technique for the insertion and removal of </a:t>
            </a:r>
            <a:r>
              <a:rPr lang="en-US" sz="1800" dirty="0">
                <a:latin typeface="+mn-lt"/>
                <a:ea typeface="Times New Roman" panose="02020603050405020304" pitchFamily="18" charset="0"/>
              </a:rPr>
              <a:t>H-IUDs</a:t>
            </a:r>
            <a:r>
              <a:rPr lang="en-US" sz="1800" dirty="0">
                <a:solidFill>
                  <a:srgbClr val="000000"/>
                </a:solidFill>
                <a:effectLst/>
                <a:latin typeface="+mn-lt"/>
                <a:ea typeface="Times New Roman" panose="02020603050405020304" pitchFamily="18" charset="0"/>
              </a:rPr>
              <a:t> in the interval and postpartum periods.</a:t>
            </a:r>
            <a:endParaRPr lang="en-US" sz="1800" dirty="0">
              <a:effectLst/>
              <a:latin typeface="+mn-lt"/>
              <a:ea typeface="Times New Roman" panose="02020603050405020304" pitchFamily="18" charset="0"/>
            </a:endParaRPr>
          </a:p>
          <a:p>
            <a:pPr marL="342900" marR="0" lvl="0" indent="-342900" algn="l" defTabSz="914400" rtl="0" eaLnBrk="1" fontAlgn="base" latinLnBrk="0" hangingPunct="1">
              <a:lnSpc>
                <a:spcPct val="95000"/>
              </a:lnSpc>
              <a:spcBef>
                <a:spcPts val="1200"/>
              </a:spcBef>
              <a:spcAft>
                <a:spcPct val="0"/>
              </a:spcAft>
              <a:buClr>
                <a:srgbClr val="000000"/>
              </a:buClr>
              <a:buSzPts val="2200"/>
              <a:buFont typeface="Arial" panose="020B0604020202020204" pitchFamily="34" charset="0"/>
              <a:buChar char="•"/>
              <a:tabLst/>
              <a:defRPr/>
            </a:pPr>
            <a:endParaRPr kumimoji="0" lang="en-US" altLang="en-US" sz="2300" b="0" i="0" u="none" strike="noStrike" kern="0" cap="none" spc="0" normalizeH="0" baseline="0" noProof="0">
              <a:ln>
                <a:noFill/>
              </a:ln>
              <a:solidFill>
                <a:srgbClr val="000000"/>
              </a:solidFill>
              <a:effectLst/>
              <a:uLnTx/>
              <a:uFillTx/>
              <a:latin typeface="+mn-lt"/>
              <a:cs typeface="Arial" panose="020B0604020202020204" pitchFamily="34" charset="0"/>
              <a:sym typeface="Arial" panose="020B0604020202020204" pitchFamily="34" charset="0"/>
            </a:endParaRPr>
          </a:p>
          <a:p>
            <a:endParaRPr lang="en-US">
              <a:latin typeface="+mn-lt"/>
            </a:endParaRPr>
          </a:p>
        </p:txBody>
      </p:sp>
    </p:spTree>
    <p:extLst>
      <p:ext uri="{BB962C8B-B14F-4D97-AF65-F5344CB8AC3E}">
        <p14:creationId xmlns:p14="http://schemas.microsoft.com/office/powerpoint/2010/main" val="2329495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Google Shape;105;p1">
            <a:extLst>
              <a:ext uri="{FF2B5EF4-FFF2-40B4-BE49-F238E27FC236}">
                <a16:creationId xmlns:a16="http://schemas.microsoft.com/office/drawing/2014/main" id="{A9AF8F2E-0A00-E8D3-47ED-257C9B052BC7}"/>
              </a:ext>
            </a:extLst>
          </p:cNvPr>
          <p:cNvSpPr txBox="1">
            <a:spLocks noChangeArrowheads="1"/>
          </p:cNvSpPr>
          <p:nvPr/>
        </p:nvSpPr>
        <p:spPr bwMode="auto">
          <a:xfrm>
            <a:off x="1559719" y="2047529"/>
            <a:ext cx="6024562" cy="93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anchor="t">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buSzPts val="3200"/>
            </a:pPr>
            <a:r>
              <a:rPr lang="en-US" altLang="en-US" sz="3200" b="1">
                <a:latin typeface="Arial Black"/>
                <a:cs typeface="Arial"/>
                <a:sym typeface="Arial Black" panose="020B0A04020102020204" pitchFamily="34" charset="0"/>
              </a:rPr>
              <a:t>Session I: General characteristics of H-IUDs</a:t>
            </a:r>
            <a:endParaRPr lang="en-US" altLang="en-US">
              <a:latin typeface="Arial Black"/>
              <a:cs typeface="Arial"/>
            </a:endParaRPr>
          </a:p>
        </p:txBody>
      </p:sp>
      <p:pic>
        <p:nvPicPr>
          <p:cNvPr id="11267" name="Google Shape;106;p1" descr="A picture containing table&#10;&#10;Description automatically generated">
            <a:extLst>
              <a:ext uri="{FF2B5EF4-FFF2-40B4-BE49-F238E27FC236}">
                <a16:creationId xmlns:a16="http://schemas.microsoft.com/office/drawing/2014/main" id="{5B2D0B4F-9D7F-9969-5E3E-8A9D6155E6F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2405" y="3814536"/>
            <a:ext cx="20955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Google Shape;107;p1">
            <a:extLst>
              <a:ext uri="{FF2B5EF4-FFF2-40B4-BE49-F238E27FC236}">
                <a16:creationId xmlns:a16="http://schemas.microsoft.com/office/drawing/2014/main" id="{6C58A0FD-C2F4-3D5C-4C5A-F7A28C744B5C}"/>
              </a:ext>
            </a:extLst>
          </p:cNvPr>
          <p:cNvSpPr txBox="1">
            <a:spLocks noChangeArrowheads="1"/>
          </p:cNvSpPr>
          <p:nvPr/>
        </p:nvSpPr>
        <p:spPr bwMode="auto">
          <a:xfrm>
            <a:off x="3638550" y="6221413"/>
            <a:ext cx="1812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1800"/>
            </a:pPr>
            <a:r>
              <a:rPr lang="en-US" altLang="en-US" sz="1800" b="1"/>
              <a:t>H-IUD</a:t>
            </a:r>
            <a:endParaRPr lang="en-US" altLang="en-US"/>
          </a:p>
        </p:txBody>
      </p:sp>
      <p:sp>
        <p:nvSpPr>
          <p:cNvPr id="3" name="TextBox 2">
            <a:extLst>
              <a:ext uri="{FF2B5EF4-FFF2-40B4-BE49-F238E27FC236}">
                <a16:creationId xmlns:a16="http://schemas.microsoft.com/office/drawing/2014/main" id="{0FEA322A-7B27-2D32-9328-B85B3760A25D}"/>
              </a:ext>
            </a:extLst>
          </p:cNvPr>
          <p:cNvSpPr txBox="1"/>
          <p:nvPr/>
        </p:nvSpPr>
        <p:spPr>
          <a:xfrm>
            <a:off x="773571" y="90168"/>
            <a:ext cx="7108601" cy="1631216"/>
          </a:xfrm>
          <a:prstGeom prst="rect">
            <a:avLst/>
          </a:prstGeom>
          <a:noFill/>
        </p:spPr>
        <p:txBody>
          <a:bodyPr wrap="square" lIns="91440" tIns="45720" rIns="91440" bIns="45720" anchor="t">
            <a:spAutoFit/>
          </a:bodyPr>
          <a:lstStyle/>
          <a:p>
            <a:pPr marL="0" marR="0" lvl="0" indent="0" algn="ctr" defTabSz="914400" rtl="0" eaLnBrk="1" fontAlgn="base" latinLnBrk="0" hangingPunct="1">
              <a:lnSpc>
                <a:spcPct val="100000"/>
              </a:lnSpc>
              <a:spcBef>
                <a:spcPct val="0"/>
              </a:spcBef>
              <a:spcAft>
                <a:spcPct val="0"/>
              </a:spcAft>
              <a:buClrTx/>
              <a:buSzPts val="4000"/>
              <a:buFont typeface="Arial Black" panose="020B0A04020102020204" pitchFamily="34" charset="0"/>
              <a:buNone/>
              <a:tabLst/>
              <a:defRPr/>
            </a:pPr>
            <a:r>
              <a:rPr kumimoji="0" lang="en-US" altLang="en-US" sz="3200" b="1" i="0" u="none" strike="noStrike" kern="1200" cap="none" spc="0" normalizeH="0" baseline="0" noProof="0">
                <a:ln>
                  <a:noFill/>
                </a:ln>
                <a:solidFill>
                  <a:srgbClr val="000000"/>
                </a:solidFill>
                <a:effectLst/>
                <a:uLnTx/>
                <a:uFillTx/>
                <a:latin typeface="Arial Black"/>
                <a:cs typeface="Arial"/>
                <a:sym typeface="Arial Black" panose="020B0A04020102020204" pitchFamily="34" charset="0"/>
              </a:rPr>
              <a:t>Hormonal IUDs</a:t>
            </a:r>
            <a:endParaRPr lang="en-US" altLang="en-US" sz="3200" b="1" i="0" u="none" strike="noStrike" kern="1200" cap="none" spc="0" normalizeH="0" baseline="0" noProof="0">
              <a:ln>
                <a:noFill/>
              </a:ln>
              <a:solidFill>
                <a:srgbClr val="000000"/>
              </a:solidFill>
              <a:effectLst/>
              <a:uLnTx/>
              <a:uFillTx/>
              <a:latin typeface="Arial Black"/>
              <a:cs typeface="Arial"/>
            </a:endParaRPr>
          </a:p>
          <a:p>
            <a:pPr marL="0" marR="0" lvl="0" indent="0" algn="ctr" defTabSz="914400" rtl="0" eaLnBrk="1" fontAlgn="base" latinLnBrk="0" hangingPunct="1">
              <a:lnSpc>
                <a:spcPct val="100000"/>
              </a:lnSpc>
              <a:spcBef>
                <a:spcPct val="0"/>
              </a:spcBef>
              <a:spcAft>
                <a:spcPct val="0"/>
              </a:spcAft>
              <a:buClrTx/>
              <a:buSzPts val="4000"/>
              <a:buFont typeface="Arial Black" panose="020B0A04020102020204" pitchFamily="34" charset="0"/>
              <a:buNone/>
              <a:tabLst/>
              <a:defRPr/>
            </a:pPr>
            <a:r>
              <a:rPr lang="en-US" altLang="en-US" sz="3200" b="1">
                <a:latin typeface="Arial Black"/>
                <a:cs typeface="Arial"/>
                <a:sym typeface="Arial Black" panose="020B0A04020102020204" pitchFamily="34" charset="0"/>
              </a:rPr>
              <a:t>Interval and Postpartum</a:t>
            </a:r>
            <a:r>
              <a:rPr kumimoji="0" lang="en-US" altLang="en-US" sz="3200" b="0" i="0" u="none" strike="noStrike" kern="1200" cap="none" spc="0" normalizeH="0" baseline="0" noProof="0">
                <a:ln>
                  <a:noFill/>
                </a:ln>
                <a:solidFill>
                  <a:srgbClr val="000000"/>
                </a:solidFill>
                <a:effectLst/>
                <a:uLnTx/>
                <a:uFillTx/>
                <a:latin typeface="Arial Black"/>
                <a:cs typeface="Arial"/>
                <a:sym typeface="Arial Black" panose="020B0A04020102020204" pitchFamily="34" charset="0"/>
              </a:rPr>
              <a:t> </a:t>
            </a:r>
            <a:br>
              <a:rPr lang="en-US" altLang="en-US" sz="3200" b="0" i="0" u="none" strike="noStrike" kern="1200" cap="none" spc="0" normalizeH="0" baseline="0" noProof="0">
                <a:ln>
                  <a:noFill/>
                </a:ln>
                <a:effectLst/>
                <a:uLnTx/>
                <a:uFillTx/>
                <a:latin typeface="Arial Black" panose="020B0A04020102020204" pitchFamily="34" charset="0"/>
                <a:cs typeface="Arial" panose="020B0604020202020204" pitchFamily="34" charset="0"/>
              </a:rPr>
            </a:br>
            <a:endParaRPr kumimoji="0" lang="en-US" alt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C8FE-7C27-CA00-A265-412C101DD3A2}"/>
              </a:ext>
            </a:extLst>
          </p:cNvPr>
          <p:cNvSpPr>
            <a:spLocks noGrp="1"/>
          </p:cNvSpPr>
          <p:nvPr>
            <p:ph type="title"/>
          </p:nvPr>
        </p:nvSpPr>
        <p:spPr/>
        <p:txBody>
          <a:bodyPr/>
          <a:lstStyle/>
          <a:p>
            <a:r>
              <a:rPr lang="en-US" sz="3600" b="1"/>
              <a:t>Session Objectives</a:t>
            </a:r>
            <a:endParaRPr lang="en-US" sz="3600"/>
          </a:p>
          <a:p>
            <a:endParaRPr lang="en-US"/>
          </a:p>
        </p:txBody>
      </p:sp>
      <p:sp>
        <p:nvSpPr>
          <p:cNvPr id="4" name="Text Placeholder 3">
            <a:extLst>
              <a:ext uri="{FF2B5EF4-FFF2-40B4-BE49-F238E27FC236}">
                <a16:creationId xmlns:a16="http://schemas.microsoft.com/office/drawing/2014/main" id="{DC172BA2-94E5-6263-5FCB-8016ECD24DFC}"/>
              </a:ext>
            </a:extLst>
          </p:cNvPr>
          <p:cNvSpPr>
            <a:spLocks noGrp="1"/>
          </p:cNvSpPr>
          <p:nvPr>
            <p:ph type="body" idx="1"/>
          </p:nvPr>
        </p:nvSpPr>
        <p:spPr/>
        <p:txBody>
          <a:bodyPr/>
          <a:lstStyle/>
          <a:p>
            <a:pPr marL="342900">
              <a:lnSpc>
                <a:spcPct val="95000"/>
              </a:lnSpc>
              <a:spcBef>
                <a:spcPts val="1200"/>
              </a:spcBef>
              <a:buFont typeface="Arial,Sans-Serif" panose="020B0604020202020204" pitchFamily="34" charset="0"/>
            </a:pPr>
            <a:r>
              <a:rPr lang="en-US" sz="2200"/>
              <a:t>Describe key points of H-IUDs for providers and clients</a:t>
            </a:r>
            <a:endParaRPr lang="en-US" sz="2200">
              <a:solidFill>
                <a:srgbClr val="003366"/>
              </a:solidFill>
            </a:endParaRPr>
          </a:p>
          <a:p>
            <a:pPr marL="342900">
              <a:lnSpc>
                <a:spcPct val="95000"/>
              </a:lnSpc>
              <a:spcBef>
                <a:spcPts val="1200"/>
              </a:spcBef>
              <a:buFont typeface="Arial,Sans-Serif" panose="020B0604020202020204" pitchFamily="34" charset="0"/>
            </a:pPr>
            <a:r>
              <a:rPr lang="en-US" sz="2200"/>
              <a:t>Describe the general characteristics of H-IUDs</a:t>
            </a:r>
            <a:endParaRPr lang="en-US" sz="2200">
              <a:solidFill>
                <a:srgbClr val="003366"/>
              </a:solidFill>
            </a:endParaRPr>
          </a:p>
          <a:p>
            <a:pPr marL="342900">
              <a:lnSpc>
                <a:spcPct val="95000"/>
              </a:lnSpc>
              <a:spcBef>
                <a:spcPts val="1200"/>
              </a:spcBef>
              <a:buFont typeface="Arial,Sans-Serif" panose="020B0604020202020204" pitchFamily="34" charset="0"/>
            </a:pPr>
            <a:r>
              <a:rPr lang="en-US" sz="2200"/>
              <a:t>Describe the effectiveness of H-IUDs in preventing pregnancies.</a:t>
            </a:r>
            <a:endParaRPr lang="en-US" sz="2200">
              <a:solidFill>
                <a:srgbClr val="003366"/>
              </a:solidFill>
            </a:endParaRPr>
          </a:p>
          <a:p>
            <a:pPr marL="342900">
              <a:lnSpc>
                <a:spcPct val="95000"/>
              </a:lnSpc>
              <a:spcBef>
                <a:spcPts val="1200"/>
              </a:spcBef>
              <a:buFont typeface="Arial,Sans-Serif" panose="020B0604020202020204" pitchFamily="34" charset="0"/>
            </a:pPr>
            <a:r>
              <a:rPr lang="en-US" sz="2200"/>
              <a:t>Describe the mechanism of action of H-IUDs.</a:t>
            </a:r>
            <a:endParaRPr lang="en-US" sz="2200">
              <a:solidFill>
                <a:srgbClr val="003366"/>
              </a:solidFill>
            </a:endParaRPr>
          </a:p>
          <a:p>
            <a:pPr marL="342900">
              <a:lnSpc>
                <a:spcPct val="95000"/>
              </a:lnSpc>
              <a:spcBef>
                <a:spcPts val="1200"/>
              </a:spcBef>
              <a:buFont typeface="Arial,Sans-Serif" panose="020B0604020202020204" pitchFamily="34" charset="0"/>
            </a:pPr>
            <a:r>
              <a:rPr lang="en-US" sz="2200"/>
              <a:t>Discuss the benefits, limitations, possible side effects, and complications of H-IUDs.</a:t>
            </a:r>
          </a:p>
          <a:p>
            <a:pPr marL="342900">
              <a:lnSpc>
                <a:spcPct val="95000"/>
              </a:lnSpc>
              <a:spcBef>
                <a:spcPts val="1200"/>
              </a:spcBef>
              <a:buFont typeface="Arial,Sans-Serif" panose="020B0604020202020204" pitchFamily="34" charset="0"/>
            </a:pPr>
            <a:r>
              <a:rPr lang="en-US" sz="2200"/>
              <a:t>Discuss "Why do some women like the IUD?"</a:t>
            </a:r>
            <a:endParaRPr lang="en-US" sz="2200">
              <a:solidFill>
                <a:srgbClr val="003366"/>
              </a:solidFill>
            </a:endParaRPr>
          </a:p>
          <a:p>
            <a:endParaRPr lang="en-US"/>
          </a:p>
        </p:txBody>
      </p:sp>
    </p:spTree>
    <p:extLst>
      <p:ext uri="{BB962C8B-B14F-4D97-AF65-F5344CB8AC3E}">
        <p14:creationId xmlns:p14="http://schemas.microsoft.com/office/powerpoint/2010/main" val="882649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4A178E26-5F6A-FF72-759E-D1C9D4695E41}"/>
              </a:ext>
            </a:extLst>
          </p:cNvPr>
          <p:cNvSpPr txBox="1">
            <a:spLocks noGrp="1" noChangeArrowheads="1"/>
          </p:cNvSpPr>
          <p:nvPr>
            <p:ph type="title"/>
          </p:nvPr>
        </p:nvSpPr>
        <p:spPr>
          <a:xfrm>
            <a:off x="341313" y="338138"/>
            <a:ext cx="8261350" cy="944562"/>
          </a:xfrm>
        </p:spPr>
        <p:txBody>
          <a:bodyPr/>
          <a:lstStyle/>
          <a:p>
            <a:pPr eaLnBrk="1" hangingPunct="1">
              <a:lnSpc>
                <a:spcPct val="90000"/>
              </a:lnSpc>
              <a:spcBef>
                <a:spcPct val="0"/>
              </a:spcBef>
              <a:spcAft>
                <a:spcPct val="0"/>
              </a:spcAft>
            </a:pPr>
            <a:r>
              <a:rPr lang="en-US" altLang="en-US" sz="2800" b="1">
                <a:latin typeface="Arial" panose="020B0604020202020204" pitchFamily="34" charset="0"/>
                <a:cs typeface="Arial" panose="020B0604020202020204" pitchFamily="34" charset="0"/>
              </a:rPr>
              <a:t>H-IUDs: Key Points for Providers and Clients</a:t>
            </a:r>
          </a:p>
        </p:txBody>
      </p:sp>
      <p:pic>
        <p:nvPicPr>
          <p:cNvPr id="9" name="Google Shape;119;p3">
            <a:extLst>
              <a:ext uri="{FF2B5EF4-FFF2-40B4-BE49-F238E27FC236}">
                <a16:creationId xmlns:a16="http://schemas.microsoft.com/office/drawing/2014/main" id="{3B75E3F3-968A-D8DC-1DDA-ABFD41A9D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 y="1663700"/>
            <a:ext cx="8877300" cy="46863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B343B2E-830A-111E-C5F7-98B56625B6B4}"/>
              </a:ext>
            </a:extLst>
          </p:cNvPr>
          <p:cNvSpPr txBox="1"/>
          <p:nvPr/>
        </p:nvSpPr>
        <p:spPr>
          <a:xfrm>
            <a:off x="190500" y="4478546"/>
            <a:ext cx="247362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b="1" dirty="0">
                <a:latin typeface="Arial Narrow"/>
                <a:cs typeface="Arial"/>
              </a:rPr>
              <a:t>Effectiveness</a:t>
            </a:r>
            <a:endParaRPr lang="en-US" sz="1800" b="1">
              <a:latin typeface="Arial Narrow"/>
            </a:endParaRPr>
          </a:p>
        </p:txBody>
      </p:sp>
      <p:sp>
        <p:nvSpPr>
          <p:cNvPr id="4" name="TextBox 3">
            <a:extLst>
              <a:ext uri="{FF2B5EF4-FFF2-40B4-BE49-F238E27FC236}">
                <a16:creationId xmlns:a16="http://schemas.microsoft.com/office/drawing/2014/main" id="{DD9171AE-C416-0714-560E-6E84E26DABAC}"/>
              </a:ext>
            </a:extLst>
          </p:cNvPr>
          <p:cNvSpPr txBox="1"/>
          <p:nvPr/>
        </p:nvSpPr>
        <p:spPr>
          <a:xfrm>
            <a:off x="3903033" y="5465551"/>
            <a:ext cx="138742" cy="246221"/>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r>
              <a:rPr lang="en-US" sz="1600" b="1" dirty="0">
                <a:latin typeface="Arial Narrow"/>
                <a:cs typeface="Arial"/>
              </a:rPr>
              <a:t>8</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F0DF774C-A85B-B989-C33E-8CF8801D6BBE}"/>
              </a:ext>
            </a:extLst>
          </p:cNvPr>
          <p:cNvSpPr txBox="1">
            <a:spLocks noGrp="1" noChangeArrowheads="1"/>
          </p:cNvSpPr>
          <p:nvPr>
            <p:ph type="title"/>
          </p:nvPr>
        </p:nvSpPr>
        <p:spPr>
          <a:xfrm>
            <a:off x="441325" y="238125"/>
            <a:ext cx="8261350" cy="1173163"/>
          </a:xfrm>
        </p:spPr>
        <p:txBody>
          <a:bodyPr/>
          <a:lstStyle/>
          <a:p>
            <a:pPr eaLnBrk="1" hangingPunct="1">
              <a:lnSpc>
                <a:spcPct val="90000"/>
              </a:lnSpc>
              <a:spcBef>
                <a:spcPct val="0"/>
              </a:spcBef>
              <a:spcAft>
                <a:spcPct val="0"/>
              </a:spcAft>
            </a:pPr>
            <a:r>
              <a:rPr lang="en-US" altLang="en-US" sz="2800" b="1">
                <a:latin typeface="Arial" panose="020B0604020202020204" pitchFamily="34" charset="0"/>
                <a:cs typeface="Arial" panose="020B0604020202020204" pitchFamily="34" charset="0"/>
              </a:rPr>
              <a:t>H-IUDs: Key Points for Providers and Clients</a:t>
            </a:r>
            <a:endParaRPr lang="en-US" altLang="en-US" sz="3800" b="1">
              <a:latin typeface="Arial" panose="020B0604020202020204" pitchFamily="34" charset="0"/>
              <a:cs typeface="Arial" panose="020B0604020202020204" pitchFamily="34" charset="0"/>
            </a:endParaRPr>
          </a:p>
        </p:txBody>
      </p:sp>
      <p:graphicFrame>
        <p:nvGraphicFramePr>
          <p:cNvPr id="5" name="Google Shape;129;p4">
            <a:extLst>
              <a:ext uri="{FF2B5EF4-FFF2-40B4-BE49-F238E27FC236}">
                <a16:creationId xmlns:a16="http://schemas.microsoft.com/office/drawing/2014/main" id="{AE87E075-B801-A4CE-F531-3AC92030EEA4}"/>
              </a:ext>
            </a:extLst>
          </p:cNvPr>
          <p:cNvGraphicFramePr/>
          <p:nvPr/>
        </p:nvGraphicFramePr>
        <p:xfrm>
          <a:off x="441325" y="1627188"/>
          <a:ext cx="8261350" cy="4648199"/>
        </p:xfrm>
        <a:graphic>
          <a:graphicData uri="http://schemas.openxmlformats.org/drawingml/2006/table">
            <a:tbl>
              <a:tblPr>
                <a:noFill/>
                <a:tableStyleId>{42B91C4F-30C5-4B01-85C9-45C3EC847E69}</a:tableStyleId>
              </a:tblPr>
              <a:tblGrid>
                <a:gridCol w="1863210">
                  <a:extLst>
                    <a:ext uri="{9D8B030D-6E8A-4147-A177-3AD203B41FA5}">
                      <a16:colId xmlns:a16="http://schemas.microsoft.com/office/drawing/2014/main" val="20000"/>
                    </a:ext>
                  </a:extLst>
                </a:gridCol>
                <a:gridCol w="6398140">
                  <a:extLst>
                    <a:ext uri="{9D8B030D-6E8A-4147-A177-3AD203B41FA5}">
                      <a16:colId xmlns:a16="http://schemas.microsoft.com/office/drawing/2014/main" val="20001"/>
                    </a:ext>
                  </a:extLst>
                </a:gridCol>
              </a:tblGrid>
              <a:tr h="1920527">
                <a:tc>
                  <a:txBody>
                    <a:bodyPr/>
                    <a:lstStyle/>
                    <a:p>
                      <a:pPr marL="0" marR="0" lvl="0" indent="0" algn="l" rtl="0">
                        <a:lnSpc>
                          <a:spcPct val="100000"/>
                        </a:lnSpc>
                        <a:spcBef>
                          <a:spcPts val="0"/>
                        </a:spcBef>
                        <a:spcAft>
                          <a:spcPts val="0"/>
                        </a:spcAft>
                        <a:buClr>
                          <a:srgbClr val="000000"/>
                        </a:buClr>
                        <a:buSzPts val="1800"/>
                        <a:buFont typeface="Arial"/>
                        <a:buNone/>
                      </a:pPr>
                      <a:r>
                        <a:rPr lang="en-US" sz="2000" b="1" i="0" u="none" strike="noStrike" cap="none" dirty="0">
                          <a:solidFill>
                            <a:srgbClr val="000000"/>
                          </a:solidFill>
                          <a:latin typeface="+mn-lt"/>
                          <a:ea typeface="Arial"/>
                          <a:cs typeface="Arial"/>
                          <a:sym typeface="Arial"/>
                        </a:rPr>
                        <a:t>Very safe</a:t>
                      </a:r>
                      <a:endParaRPr sz="2000" dirty="0">
                        <a:latin typeface="+mn-lt"/>
                      </a:endParaRP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85750" marR="0" lvl="0" indent="-285750" algn="l" rtl="0" eaLnBrk="1" fontAlgn="auto" latinLnBrk="0" hangingPunct="1">
                        <a:lnSpc>
                          <a:spcPct val="100000"/>
                        </a:lnSpc>
                        <a:spcBef>
                          <a:spcPts val="0"/>
                        </a:spcBef>
                        <a:spcAft>
                          <a:spcPts val="0"/>
                        </a:spcAft>
                        <a:buClr>
                          <a:srgbClr val="FF0000"/>
                        </a:buClr>
                        <a:buSzPts val="1800"/>
                        <a:buFont typeface="Arial" panose="020B0604020202020204" pitchFamily="34" charset="0"/>
                        <a:buChar char="•"/>
                      </a:pPr>
                      <a:r>
                        <a:rPr lang="en-US" sz="2000" b="0" i="0" u="none" strike="noStrike" cap="none" dirty="0">
                          <a:solidFill>
                            <a:srgbClr val="000000"/>
                          </a:solidFill>
                          <a:latin typeface="+mn-lt"/>
                          <a:ea typeface="Arial"/>
                          <a:cs typeface="Arial"/>
                          <a:sym typeface="Arial"/>
                        </a:rPr>
                        <a:t>H-IUDs are very safe. They act locally on the reproductive tract,</a:t>
                      </a:r>
                      <a:r>
                        <a:rPr lang="en-US" sz="2000" b="0" i="0" u="none" strike="noStrike" cap="none" dirty="0">
                          <a:solidFill>
                            <a:srgbClr val="000000"/>
                          </a:solidFill>
                          <a:latin typeface="+mn-lt"/>
                          <a:ea typeface="Arial"/>
                          <a:cs typeface="Arial"/>
                        </a:rPr>
                        <a:t> making systemic hormonal side effects </a:t>
                      </a:r>
                      <a:r>
                        <a:rPr lang="en-US" sz="2000" b="0" i="0" u="none" strike="noStrike" cap="none" dirty="0">
                          <a:solidFill>
                            <a:srgbClr val="000000"/>
                          </a:solidFill>
                          <a:latin typeface="+mn-lt"/>
                          <a:ea typeface="Arial"/>
                          <a:cs typeface="Arial"/>
                          <a:sym typeface="Arial"/>
                        </a:rPr>
                        <a:t> side effects less pronounced.</a:t>
                      </a:r>
                    </a:p>
                    <a:p>
                      <a:pPr marL="285750" marR="0" lvl="0" indent="-285750" algn="l" rtl="0">
                        <a:lnSpc>
                          <a:spcPct val="100000"/>
                        </a:lnSpc>
                        <a:spcBef>
                          <a:spcPts val="0"/>
                        </a:spcBef>
                        <a:spcAft>
                          <a:spcPts val="0"/>
                        </a:spcAft>
                        <a:buClr>
                          <a:srgbClr val="FF0000"/>
                        </a:buClr>
                        <a:buSzPts val="1800"/>
                        <a:buFont typeface="Arial" panose="020B0604020202020204" pitchFamily="34" charset="0"/>
                        <a:buChar char="•"/>
                      </a:pPr>
                      <a:r>
                        <a:rPr kumimoji="0" lang="en-US" sz="2000" b="0" i="0" u="none" strike="noStrike" kern="0" cap="none" spc="0" normalizeH="0" baseline="0" noProof="0" dirty="0">
                          <a:ln>
                            <a:noFill/>
                          </a:ln>
                          <a:solidFill>
                            <a:srgbClr val="161616"/>
                          </a:solidFill>
                          <a:effectLst/>
                          <a:uLnTx/>
                          <a:uFillTx/>
                          <a:latin typeface="+mn-lt"/>
                          <a:ea typeface="Arial"/>
                          <a:cs typeface="Arial"/>
                          <a:sym typeface="Arial"/>
                        </a:rPr>
                        <a:t>Most women can use H-IUDs, including women who are breastfeeding, adolescents, and women who have never been pregnant.</a:t>
                      </a: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r h="1721701">
                <a:tc>
                  <a:txBody>
                    <a:bodyPr/>
                    <a:lstStyle/>
                    <a:p>
                      <a:pPr marL="0" marR="0" lvl="0" indent="0" algn="l" rtl="0">
                        <a:lnSpc>
                          <a:spcPct val="100000"/>
                        </a:lnSpc>
                        <a:spcBef>
                          <a:spcPts val="0"/>
                        </a:spcBef>
                        <a:spcAft>
                          <a:spcPts val="0"/>
                        </a:spcAft>
                        <a:buClr>
                          <a:srgbClr val="000000"/>
                        </a:buClr>
                        <a:buSzPts val="1800"/>
                        <a:buFont typeface="Arial"/>
                        <a:buNone/>
                      </a:pPr>
                      <a:r>
                        <a:rPr lang="en-US" sz="2000" b="1" i="0" u="none" strike="noStrike" cap="none" dirty="0">
                          <a:solidFill>
                            <a:srgbClr val="000000"/>
                          </a:solidFill>
                          <a:latin typeface="+mn-lt"/>
                          <a:ea typeface="Arial"/>
                          <a:cs typeface="Arial"/>
                          <a:sym typeface="Arial"/>
                        </a:rPr>
                        <a:t>Some women have side-effects</a:t>
                      </a:r>
                      <a:endParaRPr sz="2000" dirty="0">
                        <a:latin typeface="+mn-lt"/>
                      </a:endParaRP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2000" b="0" i="0" u="none" strike="noStrike" cap="none" dirty="0">
                          <a:solidFill>
                            <a:srgbClr val="000000"/>
                          </a:solidFill>
                          <a:latin typeface="+mn-lt"/>
                          <a:ea typeface="Arial"/>
                          <a:cs typeface="Arial"/>
                          <a:sym typeface="Arial"/>
                        </a:rPr>
                        <a:t>Most common side effects are changes in bleeding patterns, including lighter or no monthly bleeding</a:t>
                      </a:r>
                    </a:p>
                    <a:p>
                      <a:pPr marL="231775" marR="0" lvl="0" indent="-231775" algn="l" rtl="0">
                        <a:lnSpc>
                          <a:spcPct val="100000"/>
                        </a:lnSpc>
                        <a:spcBef>
                          <a:spcPts val="0"/>
                        </a:spcBef>
                        <a:spcAft>
                          <a:spcPts val="0"/>
                        </a:spcAft>
                        <a:buClr>
                          <a:srgbClr val="FF3300"/>
                        </a:buClr>
                        <a:buSzPts val="1800"/>
                        <a:buFont typeface="Arial"/>
                        <a:buChar char="•"/>
                      </a:pPr>
                      <a:r>
                        <a:rPr lang="en-US" sz="2000" b="0" i="0" u="none" strike="noStrike" cap="none" dirty="0">
                          <a:solidFill>
                            <a:srgbClr val="000000"/>
                          </a:solidFill>
                          <a:latin typeface="+mn-lt"/>
                          <a:ea typeface="Arial"/>
                          <a:cs typeface="Arial"/>
                          <a:sym typeface="Arial"/>
                        </a:rPr>
                        <a:t>Mild hormonal side effects include  headaches, breast tenderness.</a:t>
                      </a:r>
                      <a:endParaRPr sz="2000" dirty="0">
                        <a:latin typeface="+mn-lt"/>
                      </a:endParaRPr>
                    </a:p>
                    <a:p>
                      <a:pPr marL="231775" marR="0" lvl="0" indent="-231775" algn="l" rtl="0">
                        <a:lnSpc>
                          <a:spcPct val="100000"/>
                        </a:lnSpc>
                        <a:spcBef>
                          <a:spcPts val="600"/>
                        </a:spcBef>
                        <a:spcAft>
                          <a:spcPts val="0"/>
                        </a:spcAft>
                        <a:buClr>
                          <a:srgbClr val="FF3300"/>
                        </a:buClr>
                        <a:buSzPts val="1800"/>
                        <a:buFont typeface="Arial"/>
                        <a:buChar char="•"/>
                      </a:pPr>
                      <a:r>
                        <a:rPr lang="en-US" sz="2000" b="0" i="0" u="none" strike="noStrike" cap="none" dirty="0">
                          <a:solidFill>
                            <a:srgbClr val="000000"/>
                          </a:solidFill>
                          <a:latin typeface="+mn-lt"/>
                          <a:ea typeface="Arial"/>
                          <a:cs typeface="Arial"/>
                          <a:sym typeface="Arial"/>
                        </a:rPr>
                        <a:t>Side-effects usually get better after first 3-6 months.</a:t>
                      </a: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1005971">
                <a:tc>
                  <a:txBody>
                    <a:bodyPr/>
                    <a:lstStyle/>
                    <a:p>
                      <a:pPr marL="0" marR="0" lvl="0" indent="0" algn="l" rtl="0">
                        <a:lnSpc>
                          <a:spcPct val="100000"/>
                        </a:lnSpc>
                        <a:spcBef>
                          <a:spcPts val="0"/>
                        </a:spcBef>
                        <a:spcAft>
                          <a:spcPts val="0"/>
                        </a:spcAft>
                        <a:buClr>
                          <a:srgbClr val="000000"/>
                        </a:buClr>
                        <a:buSzPts val="1800"/>
                        <a:buFont typeface="Arial"/>
                        <a:buNone/>
                      </a:pPr>
                      <a:r>
                        <a:rPr lang="en-US" sz="2000" b="1" i="0" u="none" strike="noStrike" cap="none" dirty="0">
                          <a:solidFill>
                            <a:srgbClr val="000000"/>
                          </a:solidFill>
                          <a:latin typeface="+mn-lt"/>
                          <a:ea typeface="Arial"/>
                          <a:cs typeface="Arial"/>
                          <a:sym typeface="Arial"/>
                        </a:rPr>
                        <a:t>No protection against STIs or HIV </a:t>
                      </a:r>
                      <a:endParaRPr sz="2000" dirty="0">
                        <a:latin typeface="+mn-lt"/>
                      </a:endParaRP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FF3300"/>
                        </a:buClr>
                        <a:buSzPts val="1800"/>
                        <a:buFont typeface="Arial" panose="020B0604020202020204" pitchFamily="34" charset="0"/>
                        <a:buChar char="•"/>
                      </a:pPr>
                      <a:r>
                        <a:rPr lang="en-US" sz="2000" b="0" i="0" u="none" strike="noStrike" cap="none" dirty="0">
                          <a:solidFill>
                            <a:srgbClr val="000000"/>
                          </a:solidFill>
                          <a:latin typeface="+mn-lt"/>
                          <a:ea typeface="Arial"/>
                          <a:cs typeface="Arial"/>
                        </a:rPr>
                        <a:t>IUDs do not protect against STIs/HIV. For</a:t>
                      </a:r>
                      <a:r>
                        <a:rPr lang="en-US" sz="2000" b="0" i="0" u="none" strike="noStrike" cap="none" dirty="0">
                          <a:solidFill>
                            <a:srgbClr val="000000"/>
                          </a:solidFill>
                          <a:latin typeface="+mn-lt"/>
                          <a:ea typeface="Arial"/>
                          <a:cs typeface="Arial"/>
                          <a:sym typeface="Arial"/>
                        </a:rPr>
                        <a:t> protection </a:t>
                      </a:r>
                      <a:r>
                        <a:rPr lang="en-US" sz="2000" b="0" i="0" u="none" strike="noStrike" cap="none" dirty="0">
                          <a:solidFill>
                            <a:srgbClr val="000000"/>
                          </a:solidFill>
                          <a:latin typeface="+mn-lt"/>
                          <a:ea typeface="Arial"/>
                          <a:cs typeface="Arial"/>
                        </a:rPr>
                        <a:t>use</a:t>
                      </a:r>
                      <a:r>
                        <a:rPr lang="en-US" sz="2000" b="0" i="0" u="none" strike="noStrike" cap="none" dirty="0">
                          <a:solidFill>
                            <a:srgbClr val="000000"/>
                          </a:solidFill>
                          <a:latin typeface="+mn-lt"/>
                          <a:ea typeface="Arial"/>
                          <a:cs typeface="Arial"/>
                          <a:sym typeface="Arial"/>
                        </a:rPr>
                        <a:t> condoms</a:t>
                      </a:r>
                      <a:r>
                        <a:rPr lang="en-US" sz="2000" b="1" i="0" u="none" strike="noStrike" cap="none" dirty="0">
                          <a:solidFill>
                            <a:srgbClr val="000000"/>
                          </a:solidFill>
                          <a:latin typeface="+mn-lt"/>
                          <a:ea typeface="Arial"/>
                          <a:cs typeface="Arial"/>
                          <a:sym typeface="Arial"/>
                        </a:rPr>
                        <a:t>.</a:t>
                      </a:r>
                      <a:endParaRPr lang="en-US" sz="2000" b="1">
                        <a:solidFill>
                          <a:srgbClr val="000000"/>
                        </a:solidFill>
                        <a:latin typeface="+mn-lt"/>
                      </a:endParaRPr>
                    </a:p>
                  </a:txBody>
                  <a:tcPr marL="91460" marR="91460" marT="45708" marB="4570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483707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D6394B74-0B18-40DD-C3C4-0B570524508E}"/>
              </a:ext>
            </a:extLst>
          </p:cNvPr>
          <p:cNvSpPr txBox="1">
            <a:spLocks noGrp="1" noChangeArrowheads="1"/>
          </p:cNvSpPr>
          <p:nvPr>
            <p:ph type="title"/>
          </p:nvPr>
        </p:nvSpPr>
        <p:spPr>
          <a:xfrm>
            <a:off x="457200" y="252413"/>
            <a:ext cx="8229600" cy="1143000"/>
          </a:xfrm>
        </p:spPr>
        <p:txBody>
          <a:bodyPr/>
          <a:lstStyle/>
          <a:p>
            <a:pPr eaLnBrk="1" hangingPunct="1">
              <a:spcBef>
                <a:spcPct val="0"/>
              </a:spcBef>
              <a:spcAft>
                <a:spcPct val="0"/>
              </a:spcAft>
            </a:pPr>
            <a:r>
              <a:rPr lang="en-US" altLang="en-US" sz="3800" b="1">
                <a:latin typeface="Arial" panose="020B0604020202020204" pitchFamily="34" charset="0"/>
                <a:cs typeface="Arial" panose="020B0604020202020204" pitchFamily="34" charset="0"/>
              </a:rPr>
              <a:t>H-IUDs: Types and Brands </a:t>
            </a:r>
          </a:p>
        </p:txBody>
      </p:sp>
      <p:sp>
        <p:nvSpPr>
          <p:cNvPr id="3" name="Text Placeholder 2">
            <a:extLst>
              <a:ext uri="{FF2B5EF4-FFF2-40B4-BE49-F238E27FC236}">
                <a16:creationId xmlns:a16="http://schemas.microsoft.com/office/drawing/2014/main" id="{9F4FD013-60A9-F4ED-9F84-1EB2E7AF2C73}"/>
              </a:ext>
            </a:extLst>
          </p:cNvPr>
          <p:cNvSpPr>
            <a:spLocks noGrp="1"/>
          </p:cNvSpPr>
          <p:nvPr>
            <p:ph type="body" idx="1"/>
          </p:nvPr>
        </p:nvSpPr>
        <p:spPr>
          <a:xfrm>
            <a:off x="457200" y="1661651"/>
            <a:ext cx="8229600" cy="4341609"/>
          </a:xfrm>
        </p:spPr>
        <p:txBody>
          <a:bodyPr/>
          <a:lstStyle/>
          <a:p>
            <a:pPr marL="342900" eaLnBrk="1" fontAlgn="auto" hangingPunct="1">
              <a:spcBef>
                <a:spcPts val="1200"/>
              </a:spcBef>
              <a:buSzPts val="2800"/>
              <a:buFont typeface="Arial"/>
              <a:buChar char="•"/>
              <a:defRPr/>
            </a:pPr>
            <a:r>
              <a:rPr lang="en-US" sz="2600">
                <a:sym typeface="Arial"/>
              </a:rPr>
              <a:t>May be unbranded or may be marketed under names such as Mirena, </a:t>
            </a:r>
            <a:r>
              <a:rPr lang="en-US" sz="2600" err="1">
                <a:sym typeface="Arial"/>
              </a:rPr>
              <a:t>Liletta</a:t>
            </a:r>
            <a:r>
              <a:rPr lang="en-US" sz="2600">
                <a:sym typeface="Arial"/>
              </a:rPr>
              <a:t>, </a:t>
            </a:r>
            <a:r>
              <a:rPr lang="en-US" sz="2600" err="1">
                <a:sym typeface="Arial"/>
              </a:rPr>
              <a:t>Avibela</a:t>
            </a:r>
            <a:r>
              <a:rPr lang="en-US" sz="2600">
                <a:sym typeface="Arial"/>
              </a:rPr>
              <a:t>, Skyla, Kyleena, and </a:t>
            </a:r>
            <a:r>
              <a:rPr lang="en-US" sz="2600" err="1">
                <a:sym typeface="Arial"/>
              </a:rPr>
              <a:t>Jaydess</a:t>
            </a:r>
            <a:r>
              <a:rPr lang="en-US" sz="2600">
                <a:sym typeface="Arial"/>
              </a:rPr>
              <a:t>. </a:t>
            </a:r>
          </a:p>
          <a:p>
            <a:pPr marL="342900" eaLnBrk="1" fontAlgn="auto" hangingPunct="1">
              <a:spcBef>
                <a:spcPts val="1200"/>
              </a:spcBef>
              <a:buSzPts val="2800"/>
              <a:buFont typeface="Arial"/>
              <a:buChar char="•"/>
              <a:defRPr/>
            </a:pPr>
            <a:r>
              <a:rPr lang="en-US" sz="2600">
                <a:sym typeface="Arial"/>
              </a:rPr>
              <a:t>Though they all work the same way, the type, size of the inserter and average amount of LNG hormone released by the IUD may be different for different  types of the H-IUD.</a:t>
            </a:r>
            <a:endParaRPr lang="en-US" sz="2600"/>
          </a:p>
          <a:p>
            <a:pPr marL="342900" eaLnBrk="1" fontAlgn="auto" hangingPunct="1">
              <a:spcBef>
                <a:spcPts val="1200"/>
              </a:spcBef>
              <a:buSzPts val="2800"/>
              <a:buFont typeface="Arial"/>
              <a:buChar char="•"/>
              <a:defRPr/>
            </a:pPr>
            <a:r>
              <a:rPr lang="en-US" sz="2600">
                <a:sym typeface="Arial"/>
              </a:rPr>
              <a:t>The size of the H-IUD frame and inserter tube for Kyleena, Skyla, and </a:t>
            </a:r>
            <a:r>
              <a:rPr lang="en-US" sz="2600" err="1">
                <a:sym typeface="Arial"/>
              </a:rPr>
              <a:t>Jaydess</a:t>
            </a:r>
            <a:r>
              <a:rPr lang="en-US" sz="2600">
                <a:sym typeface="Arial"/>
              </a:rPr>
              <a:t> are slightly smaller than the Mirena, </a:t>
            </a:r>
            <a:r>
              <a:rPr lang="en-US" sz="2600" err="1">
                <a:sym typeface="Arial"/>
              </a:rPr>
              <a:t>Avibela</a:t>
            </a:r>
            <a:r>
              <a:rPr lang="en-US" sz="2600">
                <a:sym typeface="Arial"/>
              </a:rPr>
              <a:t>, and  </a:t>
            </a:r>
            <a:r>
              <a:rPr lang="en-US" sz="2600" err="1">
                <a:sym typeface="Arial"/>
              </a:rPr>
              <a:t>Liletta</a:t>
            </a:r>
            <a:r>
              <a:rPr lang="en-US" sz="2600">
                <a:sym typeface="Arial"/>
              </a:rPr>
              <a:t>.</a:t>
            </a:r>
            <a:endParaRPr lang="en-US" sz="2600"/>
          </a:p>
          <a:p>
            <a:pPr eaLnBrk="1" fontAlgn="auto" hangingPunct="1">
              <a:buFont typeface="Arial"/>
              <a:buChar char="•"/>
              <a:defRPr/>
            </a:pPr>
            <a:endParaRPr lang="en-US" sz="3200">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Google Shape;145;p6">
            <a:extLst>
              <a:ext uri="{FF2B5EF4-FFF2-40B4-BE49-F238E27FC236}">
                <a16:creationId xmlns:a16="http://schemas.microsoft.com/office/drawing/2014/main" id="{11F620A3-9364-18F6-E9EF-B00028DECC48}"/>
              </a:ext>
            </a:extLst>
          </p:cNvPr>
          <p:cNvSpPr txBox="1">
            <a:spLocks noGrp="1" noChangeArrowheads="1"/>
          </p:cNvSpPr>
          <p:nvPr>
            <p:ph type="title"/>
          </p:nvPr>
        </p:nvSpPr>
        <p:spPr>
          <a:xfrm>
            <a:off x="457200" y="252413"/>
            <a:ext cx="8229600" cy="1143000"/>
          </a:xfrm>
        </p:spPr>
        <p:txBody>
          <a:bodyPr/>
          <a:lstStyle/>
          <a:p>
            <a:pPr eaLnBrk="1" hangingPunct="1">
              <a:spcBef>
                <a:spcPct val="0"/>
              </a:spcBef>
              <a:spcAft>
                <a:spcPct val="0"/>
              </a:spcAft>
              <a:buSzPts val="3800"/>
            </a:pPr>
            <a:r>
              <a:rPr lang="en-US" altLang="en-US" sz="3200" b="1">
                <a:latin typeface="Arial" panose="020B0604020202020204" pitchFamily="34" charset="0"/>
                <a:cs typeface="Arial" panose="020B0604020202020204" pitchFamily="34" charset="0"/>
              </a:rPr>
              <a:t>Similarities: Copper IUDs vs. H-IUDs</a:t>
            </a:r>
          </a:p>
        </p:txBody>
      </p:sp>
      <p:sp>
        <p:nvSpPr>
          <p:cNvPr id="146" name="Google Shape;146;p6">
            <a:extLst>
              <a:ext uri="{FF2B5EF4-FFF2-40B4-BE49-F238E27FC236}">
                <a16:creationId xmlns:a16="http://schemas.microsoft.com/office/drawing/2014/main" id="{A6DCC3CA-8172-CBF0-9B68-8842D0D52F01}"/>
              </a:ext>
            </a:extLst>
          </p:cNvPr>
          <p:cNvSpPr txBox="1">
            <a:spLocks noGrp="1"/>
          </p:cNvSpPr>
          <p:nvPr>
            <p:ph type="body" idx="1"/>
          </p:nvPr>
        </p:nvSpPr>
        <p:spPr>
          <a:xfrm>
            <a:off x="457200" y="1549400"/>
            <a:ext cx="8229600" cy="5129213"/>
          </a:xfrm>
        </p:spPr>
        <p:txBody>
          <a:bodyPr/>
          <a:lstStyle/>
          <a:p>
            <a:pPr marL="0" indent="0" eaLnBrk="1" fontAlgn="auto" hangingPunct="1">
              <a:spcBef>
                <a:spcPts val="480"/>
              </a:spcBef>
              <a:buSzPts val="2400"/>
              <a:buFont typeface="Arial"/>
              <a:buNone/>
              <a:defRPr/>
            </a:pPr>
            <a:r>
              <a:rPr lang="en-US" sz="2500">
                <a:sym typeface="Arial"/>
              </a:rPr>
              <a:t>Both Copper IUDs and H-IUDs:</a:t>
            </a:r>
          </a:p>
          <a:p>
            <a:pPr marL="342900" eaLnBrk="1" fontAlgn="auto" hangingPunct="1">
              <a:spcBef>
                <a:spcPts val="480"/>
              </a:spcBef>
              <a:buSzPts val="2400"/>
              <a:buFont typeface="Arial"/>
              <a:buChar char="•"/>
              <a:defRPr/>
            </a:pPr>
            <a:r>
              <a:rPr lang="en-US" sz="2300">
                <a:sym typeface="Arial"/>
              </a:rPr>
              <a:t>Are very effective and safe</a:t>
            </a:r>
            <a:endParaRPr lang="en-US" sz="2300"/>
          </a:p>
          <a:p>
            <a:pPr marL="342900" eaLnBrk="1" fontAlgn="auto" hangingPunct="1">
              <a:spcBef>
                <a:spcPts val="480"/>
              </a:spcBef>
              <a:buSzPts val="2400"/>
              <a:buFont typeface="Arial"/>
              <a:buChar char="•"/>
              <a:defRPr/>
            </a:pPr>
            <a:r>
              <a:rPr lang="en-US" sz="2300">
                <a:sym typeface="Arial"/>
              </a:rPr>
              <a:t>Are long-acting and reversible</a:t>
            </a:r>
            <a:endParaRPr lang="en-US" sz="2300"/>
          </a:p>
          <a:p>
            <a:pPr marL="342900" eaLnBrk="1" fontAlgn="auto" hangingPunct="1">
              <a:spcBef>
                <a:spcPts val="480"/>
              </a:spcBef>
              <a:buSzPts val="2400"/>
              <a:buFont typeface="Arial"/>
              <a:buChar char="•"/>
              <a:defRPr/>
            </a:pPr>
            <a:r>
              <a:rPr lang="en-US" sz="2300">
                <a:sym typeface="Arial"/>
              </a:rPr>
              <a:t>Return to fertility is not delayed upon removal</a:t>
            </a:r>
            <a:endParaRPr lang="en-US" sz="2300"/>
          </a:p>
          <a:p>
            <a:pPr marL="342900" eaLnBrk="1" fontAlgn="auto" hangingPunct="1">
              <a:spcBef>
                <a:spcPts val="480"/>
              </a:spcBef>
              <a:buSzPts val="2400"/>
              <a:buFont typeface="Arial"/>
              <a:buChar char="•"/>
              <a:defRPr/>
            </a:pPr>
            <a:r>
              <a:rPr lang="en-US" sz="2300">
                <a:sym typeface="Arial"/>
              </a:rPr>
              <a:t>Can be removed anytime the woman wants</a:t>
            </a:r>
            <a:endParaRPr lang="en-US" sz="2300"/>
          </a:p>
          <a:p>
            <a:pPr marL="342900" eaLnBrk="1" fontAlgn="auto" hangingPunct="1">
              <a:spcBef>
                <a:spcPts val="480"/>
              </a:spcBef>
              <a:buSzPts val="2400"/>
              <a:buFont typeface="Arial"/>
              <a:buChar char="•"/>
              <a:defRPr/>
            </a:pPr>
            <a:r>
              <a:rPr lang="en-US" sz="2300">
                <a:sym typeface="Arial"/>
              </a:rPr>
              <a:t>Requires a trained provider to insert and remove</a:t>
            </a:r>
            <a:endParaRPr lang="en-US" sz="2300"/>
          </a:p>
          <a:p>
            <a:pPr marL="342900" eaLnBrk="1" fontAlgn="auto" hangingPunct="1">
              <a:spcBef>
                <a:spcPts val="480"/>
              </a:spcBef>
              <a:buSzPts val="2400"/>
              <a:buFont typeface="Arial"/>
              <a:buChar char="•"/>
              <a:defRPr/>
            </a:pPr>
            <a:r>
              <a:rPr lang="en-US" sz="2300">
                <a:sym typeface="Arial"/>
              </a:rPr>
              <a:t>Protects against the risks of pregnancy- uterine and ectopic and protect against endometrial and cervical cancer. </a:t>
            </a:r>
            <a:endParaRPr lang="en-US" sz="2300"/>
          </a:p>
          <a:p>
            <a:pPr marL="342900" eaLnBrk="1" fontAlgn="auto" hangingPunct="1">
              <a:spcBef>
                <a:spcPts val="480"/>
              </a:spcBef>
              <a:buSzPts val="2400"/>
              <a:buFont typeface="Arial"/>
              <a:buChar char="•"/>
              <a:defRPr/>
            </a:pPr>
            <a:r>
              <a:rPr lang="en-US" sz="2300">
                <a:sym typeface="Arial"/>
              </a:rPr>
              <a:t>Can be inserted at any time in the cycle if reasonably sure that the woman is not pregnant </a:t>
            </a:r>
            <a:endParaRPr lang="en-US" sz="2300"/>
          </a:p>
          <a:p>
            <a:pPr marL="342900" eaLnBrk="1" fontAlgn="auto" hangingPunct="1">
              <a:spcBef>
                <a:spcPts val="480"/>
              </a:spcBef>
              <a:buSzPts val="2400"/>
              <a:buFont typeface="Arial"/>
              <a:buChar char="•"/>
              <a:defRPr/>
            </a:pPr>
            <a:r>
              <a:rPr lang="en-US" sz="2300">
                <a:sym typeface="Arial"/>
              </a:rPr>
              <a:t>Can be inserted post-abortion and postpartum if no evidence of complications</a:t>
            </a:r>
            <a:r>
              <a:rPr lang="en-US" sz="2300">
                <a:solidFill>
                  <a:schemeClr val="tx1"/>
                </a:solidFill>
                <a:sym typeface="Arial"/>
              </a:rPr>
              <a:t>.</a:t>
            </a:r>
            <a:endParaRPr lang="en-US" sz="230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E6F4A82D-30B8-F95C-708C-E1622A922C52}"/>
              </a:ext>
            </a:extLst>
          </p:cNvPr>
          <p:cNvSpPr txBox="1">
            <a:spLocks noGrp="1" noChangeArrowheads="1"/>
          </p:cNvSpPr>
          <p:nvPr>
            <p:ph type="title"/>
          </p:nvPr>
        </p:nvSpPr>
        <p:spPr>
          <a:xfrm>
            <a:off x="425450" y="422275"/>
            <a:ext cx="9042400" cy="1028700"/>
          </a:xfrm>
        </p:spPr>
        <p:txBody>
          <a:bodyPr/>
          <a:lstStyle/>
          <a:p>
            <a:pPr eaLnBrk="1" hangingPunct="1">
              <a:spcBef>
                <a:spcPct val="0"/>
              </a:spcBef>
              <a:spcAft>
                <a:spcPct val="0"/>
              </a:spcAft>
            </a:pPr>
            <a:br>
              <a:rPr lang="en-US" altLang="en-US" sz="3800" b="1">
                <a:solidFill>
                  <a:srgbClr val="FF0000"/>
                </a:solidFill>
                <a:latin typeface="Arial" panose="020B0604020202020204" pitchFamily="34" charset="0"/>
                <a:cs typeface="Arial" panose="020B0604020202020204" pitchFamily="34" charset="0"/>
              </a:rPr>
            </a:br>
            <a:r>
              <a:rPr lang="en-US" altLang="en-US" sz="3400" b="1">
                <a:latin typeface="Arial" panose="020B0604020202020204" pitchFamily="34" charset="0"/>
                <a:cs typeface="Arial" panose="020B0604020202020204" pitchFamily="34" charset="0"/>
              </a:rPr>
              <a:t>Differences</a:t>
            </a:r>
            <a:r>
              <a:rPr lang="en-US" altLang="en-US" sz="3400" b="1">
                <a:solidFill>
                  <a:schemeClr val="tx1"/>
                </a:solidFill>
                <a:latin typeface="Arial" panose="020B0604020202020204" pitchFamily="34" charset="0"/>
                <a:cs typeface="Arial" panose="020B0604020202020204" pitchFamily="34" charset="0"/>
              </a:rPr>
              <a:t>: </a:t>
            </a:r>
            <a:r>
              <a:rPr lang="en-US" altLang="en-US" sz="3400" b="1">
                <a:latin typeface="Arial" panose="020B0604020202020204" pitchFamily="34" charset="0"/>
                <a:cs typeface="Arial" panose="020B0604020202020204" pitchFamily="34" charset="0"/>
              </a:rPr>
              <a:t>Copper vs H-IUDs</a:t>
            </a:r>
            <a:br>
              <a:rPr lang="en-US" altLang="en-US" sz="3800" b="1">
                <a:latin typeface="Arial" panose="020B0604020202020204" pitchFamily="34" charset="0"/>
                <a:cs typeface="Arial" panose="020B0604020202020204" pitchFamily="34" charset="0"/>
              </a:rPr>
            </a:br>
            <a:endParaRPr lang="en-US" altLang="en-US" sz="3800" b="1">
              <a:latin typeface="Arial" panose="020B0604020202020204" pitchFamily="34" charset="0"/>
              <a:cs typeface="Arial" panose="020B0604020202020204" pitchFamily="34" charset="0"/>
            </a:endParaRPr>
          </a:p>
        </p:txBody>
      </p:sp>
      <p:graphicFrame>
        <p:nvGraphicFramePr>
          <p:cNvPr id="4" name="Table 4">
            <a:extLst>
              <a:ext uri="{FF2B5EF4-FFF2-40B4-BE49-F238E27FC236}">
                <a16:creationId xmlns:a16="http://schemas.microsoft.com/office/drawing/2014/main" id="{6807089C-3B7A-32A3-827C-47B79AF6BA64}"/>
              </a:ext>
            </a:extLst>
          </p:cNvPr>
          <p:cNvGraphicFramePr>
            <a:graphicFrameLocks noGrp="1"/>
          </p:cNvGraphicFramePr>
          <p:nvPr>
            <p:extLst>
              <p:ext uri="{D42A27DB-BD31-4B8C-83A1-F6EECF244321}">
                <p14:modId xmlns:p14="http://schemas.microsoft.com/office/powerpoint/2010/main" val="3213816913"/>
              </p:ext>
            </p:extLst>
          </p:nvPr>
        </p:nvGraphicFramePr>
        <p:xfrm>
          <a:off x="109538" y="1589088"/>
          <a:ext cx="8924925" cy="4937399"/>
        </p:xfrm>
        <a:graphic>
          <a:graphicData uri="http://schemas.openxmlformats.org/drawingml/2006/table">
            <a:tbl>
              <a:tblPr firstRow="1" bandRow="1">
                <a:tableStyleId>{42B91C4F-30C5-4B01-85C9-45C3EC847E69}</a:tableStyleId>
              </a:tblPr>
              <a:tblGrid>
                <a:gridCol w="1469198">
                  <a:extLst>
                    <a:ext uri="{9D8B030D-6E8A-4147-A177-3AD203B41FA5}">
                      <a16:colId xmlns:a16="http://schemas.microsoft.com/office/drawing/2014/main" val="20000"/>
                    </a:ext>
                  </a:extLst>
                </a:gridCol>
                <a:gridCol w="3368988">
                  <a:extLst>
                    <a:ext uri="{9D8B030D-6E8A-4147-A177-3AD203B41FA5}">
                      <a16:colId xmlns:a16="http://schemas.microsoft.com/office/drawing/2014/main" val="20001"/>
                    </a:ext>
                  </a:extLst>
                </a:gridCol>
                <a:gridCol w="4086739">
                  <a:extLst>
                    <a:ext uri="{9D8B030D-6E8A-4147-A177-3AD203B41FA5}">
                      <a16:colId xmlns:a16="http://schemas.microsoft.com/office/drawing/2014/main" val="20002"/>
                    </a:ext>
                  </a:extLst>
                </a:gridCol>
              </a:tblGrid>
              <a:tr h="308256">
                <a:tc>
                  <a:txBody>
                    <a:bodyPr/>
                    <a:lstStyle/>
                    <a:p>
                      <a:pPr algn="ctr"/>
                      <a:endParaRPr lang="en-US" sz="1400" b="1"/>
                    </a:p>
                  </a:txBody>
                  <a:tcPr marL="91426" marR="91426" marT="45725" marB="45725"/>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a:t>Copper IUDs</a:t>
                      </a:r>
                    </a:p>
                  </a:txBody>
                  <a:tcPr marL="91426" marR="91426" marT="45725" marB="45725"/>
                </a:tc>
                <a:tc>
                  <a:txBody>
                    <a:bodyPr/>
                    <a:lstStyle/>
                    <a:p>
                      <a:pPr algn="ctr"/>
                      <a:r>
                        <a:rPr lang="en-US" sz="1400" b="1"/>
                        <a:t>H-IUDs</a:t>
                      </a:r>
                    </a:p>
                  </a:txBody>
                  <a:tcPr marL="91426" marR="91426" marT="45725" marB="45725"/>
                </a:tc>
                <a:extLst>
                  <a:ext uri="{0D108BD9-81ED-4DB2-BD59-A6C34878D82A}">
                    <a16:rowId xmlns:a16="http://schemas.microsoft.com/office/drawing/2014/main" val="10000"/>
                  </a:ext>
                </a:extLst>
              </a:tr>
              <a:tr h="462383">
                <a:tc>
                  <a:txBody>
                    <a:bodyPr/>
                    <a:lstStyle/>
                    <a:p>
                      <a:r>
                        <a:rPr lang="en-US" sz="1400" b="1"/>
                        <a:t>Appearance </a:t>
                      </a:r>
                    </a:p>
                  </a:txBody>
                  <a:tcPr marL="91426" marR="91426"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a:solidFill>
                            <a:srgbClr val="000000"/>
                          </a:solidFill>
                        </a:rPr>
                        <a:t>T-shaped plastic device with copper sleeves or wire wrapped around them</a:t>
                      </a:r>
                    </a:p>
                  </a:txBody>
                  <a:tcPr marL="91426" marR="91426" marT="45725" marB="45725"/>
                </a:tc>
                <a:tc>
                  <a:txBody>
                    <a:bodyPr/>
                    <a:lstStyle/>
                    <a:p>
                      <a:r>
                        <a:rPr lang="en-US" sz="1200">
                          <a:solidFill>
                            <a:srgbClr val="000000"/>
                          </a:solidFill>
                        </a:rPr>
                        <a:t>T-shaped plastic device with the hormone reservoir in the stem of the T frame</a:t>
                      </a:r>
                    </a:p>
                  </a:txBody>
                  <a:tcPr marL="91426" marR="91426" marT="45725" marB="45725"/>
                </a:tc>
                <a:extLst>
                  <a:ext uri="{0D108BD9-81ED-4DB2-BD59-A6C34878D82A}">
                    <a16:rowId xmlns:a16="http://schemas.microsoft.com/office/drawing/2014/main" val="10001"/>
                  </a:ext>
                </a:extLst>
              </a:tr>
              <a:tr h="52403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a:t>Duration:</a:t>
                      </a:r>
                    </a:p>
                    <a:p>
                      <a:endParaRPr lang="en-US" sz="1400" b="1"/>
                    </a:p>
                  </a:txBody>
                  <a:tcPr marL="91426" marR="91426"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a:solidFill>
                            <a:srgbClr val="000000"/>
                          </a:solidFill>
                        </a:rPr>
                        <a:t>10-12 years depending on brand and national guidelines</a:t>
                      </a:r>
                    </a:p>
                  </a:txBody>
                  <a:tcPr marL="91426" marR="91426"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a:solidFill>
                            <a:srgbClr val="000000"/>
                          </a:solidFill>
                        </a:rPr>
                        <a:t>3-8 years depending on brand and national guidelines</a:t>
                      </a:r>
                    </a:p>
                  </a:txBody>
                  <a:tcPr marL="91426" marR="91426" marT="45725" marB="45725"/>
                </a:tc>
                <a:extLst>
                  <a:ext uri="{0D108BD9-81ED-4DB2-BD59-A6C34878D82A}">
                    <a16:rowId xmlns:a16="http://schemas.microsoft.com/office/drawing/2014/main" val="10002"/>
                  </a:ext>
                </a:extLst>
              </a:tr>
              <a:tr h="457254">
                <a:tc>
                  <a:txBody>
                    <a:bodyPr/>
                    <a:lstStyle/>
                    <a:p>
                      <a:r>
                        <a:rPr lang="en-US" sz="1400" b="1"/>
                        <a:t>Effectiveness</a:t>
                      </a:r>
                    </a:p>
                  </a:txBody>
                  <a:tcPr marL="91426" marR="91426" marT="45725" marB="45725"/>
                </a:tc>
                <a:tc>
                  <a:txBody>
                    <a:bodyPr/>
                    <a:lstStyle/>
                    <a:p>
                      <a:r>
                        <a:rPr lang="en-US" sz="1200">
                          <a:solidFill>
                            <a:srgbClr val="000000"/>
                          </a:solidFill>
                        </a:rPr>
                        <a:t>Very </a:t>
                      </a:r>
                      <a:r>
                        <a:rPr lang="en-US" sz="1200" err="1">
                          <a:solidFill>
                            <a:srgbClr val="000000"/>
                          </a:solidFill>
                        </a:rPr>
                        <a:t>effective;less</a:t>
                      </a:r>
                      <a:r>
                        <a:rPr lang="en-US" sz="1200">
                          <a:solidFill>
                            <a:srgbClr val="000000"/>
                          </a:solidFill>
                        </a:rPr>
                        <a:t> than 1 pregnancy per 100 woman, using it perfectly  will become pregnant in the first year.</a:t>
                      </a:r>
                    </a:p>
                  </a:txBody>
                  <a:tcPr marL="91426" marR="91426" marT="45725" marB="45725"/>
                </a:tc>
                <a:tc>
                  <a:txBody>
                    <a:bodyPr/>
                    <a:lstStyle/>
                    <a:p>
                      <a:r>
                        <a:rPr lang="en-US" sz="1200">
                          <a:solidFill>
                            <a:srgbClr val="000000"/>
                          </a:solidFill>
                        </a:rPr>
                        <a:t>Very effective; less than 1 pregnancy per 100 women using perfectly will become pregnant in first year.</a:t>
                      </a:r>
                    </a:p>
                  </a:txBody>
                  <a:tcPr marL="91426" marR="91426" marT="45725" marB="45725"/>
                </a:tc>
                <a:extLst>
                  <a:ext uri="{0D108BD9-81ED-4DB2-BD59-A6C34878D82A}">
                    <a16:rowId xmlns:a16="http://schemas.microsoft.com/office/drawing/2014/main" val="10003"/>
                  </a:ext>
                </a:extLst>
              </a:tr>
              <a:tr h="308256">
                <a:tc>
                  <a:txBody>
                    <a:bodyPr/>
                    <a:lstStyle/>
                    <a:p>
                      <a:r>
                        <a:rPr lang="en-US" sz="1400" b="1"/>
                        <a:t>Hormones</a:t>
                      </a:r>
                    </a:p>
                  </a:txBody>
                  <a:tcPr marL="91426" marR="91426" marT="45725" marB="45725"/>
                </a:tc>
                <a:tc>
                  <a:txBody>
                    <a:bodyPr/>
                    <a:lstStyle/>
                    <a:p>
                      <a:r>
                        <a:rPr lang="en-US" sz="1200">
                          <a:solidFill>
                            <a:srgbClr val="000000"/>
                          </a:solidFill>
                        </a:rPr>
                        <a:t>No hormones</a:t>
                      </a:r>
                    </a:p>
                  </a:txBody>
                  <a:tcPr marL="91426" marR="91426" marT="45725" marB="45725"/>
                </a:tc>
                <a:tc>
                  <a:txBody>
                    <a:bodyPr/>
                    <a:lstStyle/>
                    <a:p>
                      <a:r>
                        <a:rPr lang="en-US" sz="1200">
                          <a:solidFill>
                            <a:srgbClr val="000000"/>
                          </a:solidFill>
                        </a:rPr>
                        <a:t>Small amounts of the hormone levonorgestrel</a:t>
                      </a:r>
                    </a:p>
                  </a:txBody>
                  <a:tcPr marL="91426" marR="91426" marT="45725" marB="45725"/>
                </a:tc>
                <a:extLst>
                  <a:ext uri="{0D108BD9-81ED-4DB2-BD59-A6C34878D82A}">
                    <a16:rowId xmlns:a16="http://schemas.microsoft.com/office/drawing/2014/main" val="10004"/>
                  </a:ext>
                </a:extLst>
              </a:tr>
              <a:tr h="640156">
                <a:tc>
                  <a:txBody>
                    <a:bodyPr/>
                    <a:lstStyle/>
                    <a:p>
                      <a:pPr marR="0" algn="l" rtl="0">
                        <a:lnSpc>
                          <a:spcPct val="100000"/>
                        </a:lnSpc>
                        <a:spcBef>
                          <a:spcPts val="0"/>
                        </a:spcBef>
                        <a:spcAft>
                          <a:spcPts val="0"/>
                        </a:spcAft>
                        <a:buClr>
                          <a:srgbClr val="000000"/>
                        </a:buClr>
                        <a:buFont typeface="Arial"/>
                      </a:pPr>
                      <a:r>
                        <a:rPr lang="en-US" sz="1400" b="1" i="0" u="none" strike="noStrike" cap="none">
                          <a:solidFill>
                            <a:srgbClr val="000000"/>
                          </a:solidFill>
                          <a:latin typeface="Arial"/>
                          <a:cs typeface="Arial"/>
                          <a:sym typeface="Arial"/>
                        </a:rPr>
                        <a:t>Works by</a:t>
                      </a:r>
                    </a:p>
                  </a:txBody>
                  <a:tcPr marL="91426" marR="91426" marT="45725" marB="45725"/>
                </a:tc>
                <a:tc>
                  <a:txBody>
                    <a:bodyPr/>
                    <a:lstStyle/>
                    <a:p>
                      <a:pPr marL="0" marR="0" lvl="0" indent="0" algn="l" defTabSz="914400" rtl="0" eaLnBrk="1" fontAlgn="auto" latinLnBrk="0" hangingPunct="1">
                        <a:lnSpc>
                          <a:spcPct val="100000"/>
                        </a:lnSpc>
                        <a:spcBef>
                          <a:spcPts val="600"/>
                        </a:spcBef>
                        <a:spcAft>
                          <a:spcPts val="0"/>
                        </a:spcAft>
                        <a:buClr>
                          <a:srgbClr val="FF3300"/>
                        </a:buClr>
                        <a:buSzTx/>
                        <a:buFontTx/>
                        <a:buNone/>
                        <a:tabLst/>
                        <a:defRPr/>
                      </a:pPr>
                      <a:r>
                        <a:rPr lang="en-US" sz="1200" strike="noStrike">
                          <a:solidFill>
                            <a:srgbClr val="000000"/>
                          </a:solidFill>
                        </a:rPr>
                        <a:t>Causing a chemical change that </a:t>
                      </a:r>
                      <a:r>
                        <a:rPr lang="en-GB" sz="1200" b="0" i="0" u="none" strike="noStrike" cap="none" noProof="0">
                          <a:solidFill>
                            <a:srgbClr val="000000"/>
                          </a:solidFill>
                          <a:latin typeface="Arial"/>
                          <a:ea typeface="+mn-ea"/>
                          <a:cs typeface="Arial"/>
                          <a:sym typeface="Arial"/>
                        </a:rPr>
                        <a:t>Interferes with sperm motility and prevents sperm and egg from meeting </a:t>
                      </a:r>
                    </a:p>
                  </a:txBody>
                  <a:tcPr marL="91426" marR="91426" marT="45725" marB="45725"/>
                </a:tc>
                <a:tc>
                  <a:txBody>
                    <a:bodyPr/>
                    <a:lstStyle/>
                    <a:p>
                      <a:pPr marL="0" marR="0" lvl="0" indent="0" algn="l" defTabSz="914400" rtl="0" eaLnBrk="1" fontAlgn="auto" latinLnBrk="0" hangingPunct="1">
                        <a:lnSpc>
                          <a:spcPct val="100000"/>
                        </a:lnSpc>
                        <a:spcBef>
                          <a:spcPts val="1200"/>
                        </a:spcBef>
                        <a:spcAft>
                          <a:spcPts val="0"/>
                        </a:spcAft>
                        <a:buClr>
                          <a:srgbClr val="000000"/>
                        </a:buClr>
                        <a:buSzPts val="2800"/>
                        <a:buFont typeface="Arial"/>
                        <a:buNone/>
                        <a:tabLst/>
                        <a:defRPr/>
                      </a:pPr>
                      <a:r>
                        <a:rPr lang="en-US" sz="1200">
                          <a:solidFill>
                            <a:srgbClr val="000000"/>
                          </a:solidFill>
                        </a:rPr>
                        <a:t>Thickens </a:t>
                      </a:r>
                      <a:r>
                        <a:rPr lang="en-US" sz="1200" b="0" i="0" u="none" strike="noStrike" cap="none">
                          <a:solidFill>
                            <a:srgbClr val="000000"/>
                          </a:solidFill>
                          <a:latin typeface="Arial"/>
                          <a:cs typeface="Arial"/>
                          <a:sym typeface="Arial"/>
                        </a:rPr>
                        <a:t>cervical mucosa, </a:t>
                      </a:r>
                      <a:r>
                        <a:rPr lang="en-US" sz="1200" b="0" i="0" u="none" strike="noStrike" cap="none" noProof="0">
                          <a:solidFill>
                            <a:srgbClr val="000000"/>
                          </a:solidFill>
                          <a:latin typeface="Arial"/>
                          <a:ea typeface="Arial"/>
                          <a:cs typeface="Arial"/>
                          <a:sym typeface="Arial"/>
                        </a:rPr>
                        <a:t>Interferes with movement of the sperm</a:t>
                      </a:r>
                      <a:r>
                        <a:rPr kumimoji="0" lang="en-US" sz="1400" b="0" i="0" u="none" strike="noStrike" kern="0" cap="none" spc="0" normalizeH="0" baseline="0" noProof="0">
                          <a:ln>
                            <a:noFill/>
                          </a:ln>
                          <a:solidFill>
                            <a:srgbClr val="000000"/>
                          </a:solidFill>
                          <a:effectLst/>
                          <a:uLnTx/>
                          <a:uFillTx/>
                          <a:latin typeface="Arial"/>
                          <a:ea typeface="Arial"/>
                          <a:cs typeface="Arial"/>
                          <a:sym typeface="Arial"/>
                        </a:rPr>
                        <a:t>, </a:t>
                      </a:r>
                      <a:r>
                        <a:rPr lang="en-US" sz="1200" b="0" i="0" u="none" strike="noStrike" cap="none" noProof="0">
                          <a:solidFill>
                            <a:srgbClr val="000000"/>
                          </a:solidFill>
                          <a:latin typeface="Arial"/>
                          <a:ea typeface="+mn-ea"/>
                          <a:cs typeface="Arial"/>
                          <a:sym typeface="Arial"/>
                        </a:rPr>
                        <a:t>so</a:t>
                      </a:r>
                      <a:r>
                        <a:rPr lang="en-US" sz="1600">
                          <a:solidFill>
                            <a:srgbClr val="000000"/>
                          </a:solidFill>
                        </a:rPr>
                        <a:t> </a:t>
                      </a:r>
                      <a:r>
                        <a:rPr lang="en-US" sz="1200" b="0" i="0" u="none" strike="noStrike" cap="none">
                          <a:solidFill>
                            <a:srgbClr val="000000"/>
                          </a:solidFill>
                          <a:latin typeface="Arial"/>
                          <a:cs typeface="Arial"/>
                          <a:sym typeface="Arial"/>
                        </a:rPr>
                        <a:t>the sperm and the egg do not meet. </a:t>
                      </a:r>
                      <a:endParaRPr lang="en-US" sz="1200" b="0" i="0" u="none" strike="noStrike" cap="none" noProof="0">
                        <a:solidFill>
                          <a:srgbClr val="000000"/>
                        </a:solidFill>
                        <a:latin typeface="Arial"/>
                        <a:cs typeface="Arial"/>
                        <a:sym typeface="Arial"/>
                      </a:endParaRPr>
                    </a:p>
                  </a:txBody>
                  <a:tcPr marL="91426" marR="91426" marT="45725" marB="45725"/>
                </a:tc>
                <a:extLst>
                  <a:ext uri="{0D108BD9-81ED-4DB2-BD59-A6C34878D82A}">
                    <a16:rowId xmlns:a16="http://schemas.microsoft.com/office/drawing/2014/main" val="10005"/>
                  </a:ext>
                </a:extLst>
              </a:tr>
              <a:tr h="682462">
                <a:tc>
                  <a:txBody>
                    <a:bodyPr/>
                    <a:lstStyle/>
                    <a:p>
                      <a:r>
                        <a:rPr lang="en-US" sz="1400" b="1"/>
                        <a:t>Side effects</a:t>
                      </a:r>
                    </a:p>
                  </a:txBody>
                  <a:tcPr marL="91426" marR="91426" marT="45725" marB="45725"/>
                </a:tc>
                <a:tc>
                  <a:txBody>
                    <a:bodyPr/>
                    <a:lstStyle/>
                    <a:p>
                      <a:r>
                        <a:rPr lang="en-US" sz="1200">
                          <a:solidFill>
                            <a:srgbClr val="000000"/>
                          </a:solidFill>
                        </a:rPr>
                        <a:t>Changes in bleeding patterns  including prolonged and heavy monthly bleeding,   more cramps and pain during monthly bleeding.</a:t>
                      </a:r>
                    </a:p>
                  </a:txBody>
                  <a:tcPr marL="91426" marR="91426" marT="45725" marB="45725"/>
                </a:tc>
                <a:tc>
                  <a:txBody>
                    <a:bodyPr/>
                    <a:lstStyle/>
                    <a:p>
                      <a:r>
                        <a:rPr lang="en-US" sz="1200">
                          <a:solidFill>
                            <a:srgbClr val="000000"/>
                          </a:solidFill>
                        </a:rPr>
                        <a:t>Changes in bleeding patterns including lighter bleeding, fewer days of bleeding, or no bleeding. Mild systemic side effects such as headaches, breast tenderness.</a:t>
                      </a:r>
                    </a:p>
                  </a:txBody>
                  <a:tcPr marL="91426" marR="91426" marT="45725" marB="45725"/>
                </a:tc>
                <a:extLst>
                  <a:ext uri="{0D108BD9-81ED-4DB2-BD59-A6C34878D82A}">
                    <a16:rowId xmlns:a16="http://schemas.microsoft.com/office/drawing/2014/main" val="10006"/>
                  </a:ext>
                </a:extLst>
              </a:tr>
              <a:tr h="1371762">
                <a:tc>
                  <a:txBody>
                    <a:bodyPr/>
                    <a:lstStyle/>
                    <a:p>
                      <a:r>
                        <a:rPr lang="en-US" sz="1400" b="1"/>
                        <a:t>Additional considerations</a:t>
                      </a:r>
                    </a:p>
                  </a:txBody>
                  <a:tcPr marL="91426" marR="91426" marT="45725" marB="45725"/>
                </a:tc>
                <a:tc>
                  <a:txBody>
                    <a:bodyPr/>
                    <a:lstStyle/>
                    <a:p>
                      <a:pPr marL="171450" indent="-171450">
                        <a:buFont typeface="Arial" panose="020B0604020202020204" pitchFamily="34" charset="0"/>
                        <a:buChar char="•"/>
                      </a:pPr>
                      <a:r>
                        <a:rPr lang="en-US" sz="1200">
                          <a:solidFill>
                            <a:srgbClr val="000000"/>
                          </a:solidFill>
                        </a:rPr>
                        <a:t>May contribute to anemia if woman has low iron stores.</a:t>
                      </a:r>
                    </a:p>
                    <a:p>
                      <a:pPr marL="171450" indent="-171450">
                        <a:buFont typeface="Arial" panose="020B0604020202020204" pitchFamily="34" charset="0"/>
                        <a:buChar char="•"/>
                      </a:pPr>
                      <a:r>
                        <a:rPr lang="en-US" sz="1200">
                          <a:solidFill>
                            <a:srgbClr val="000000"/>
                          </a:solidFill>
                        </a:rPr>
                        <a:t>May be more easily available and less expensive than H-IUDs. </a:t>
                      </a:r>
                    </a:p>
                    <a:p>
                      <a:pPr marL="171450" indent="-171450">
                        <a:buFont typeface="Arial" panose="020B0604020202020204" pitchFamily="34" charset="0"/>
                        <a:buChar char="•"/>
                      </a:pPr>
                      <a:r>
                        <a:rPr lang="en-US" sz="1200">
                          <a:solidFill>
                            <a:srgbClr val="000000"/>
                          </a:solidFill>
                        </a:rPr>
                        <a:t>Can be used as emergency contraception.</a:t>
                      </a:r>
                    </a:p>
                  </a:txBody>
                  <a:tcPr marL="91426" marR="91426" marT="45725" marB="45725"/>
                </a:tc>
                <a:tc>
                  <a:txBody>
                    <a:bodyPr/>
                    <a:lstStyle/>
                    <a:p>
                      <a:pPr marL="171450" indent="-171450">
                        <a:buFont typeface="Arial" panose="020B0604020202020204" pitchFamily="34" charset="0"/>
                        <a:buChar char="•"/>
                      </a:pPr>
                      <a:r>
                        <a:rPr lang="en-US" sz="1200">
                          <a:solidFill>
                            <a:srgbClr val="000000"/>
                          </a:solidFill>
                        </a:rPr>
                        <a:t>Helps protect against iron-deficiency anemia.</a:t>
                      </a:r>
                    </a:p>
                    <a:p>
                      <a:pPr marL="171450" indent="-171450">
                        <a:buFont typeface="Arial" panose="020B0604020202020204" pitchFamily="34" charset="0"/>
                        <a:buChar char="•"/>
                      </a:pPr>
                      <a:r>
                        <a:rPr lang="en-US" sz="1200">
                          <a:solidFill>
                            <a:srgbClr val="000000"/>
                          </a:solidFill>
                        </a:rPr>
                        <a:t> Reduces menstrual cramps, heavy monthly bleeding, and pelvic pain and irregular bleeding from uterine fibroids and endometriosis.</a:t>
                      </a:r>
                    </a:p>
                    <a:p>
                      <a:pPr marL="171450" indent="-171450">
                        <a:buFont typeface="Arial" panose="020B0604020202020204" pitchFamily="34" charset="0"/>
                        <a:buChar char="•"/>
                      </a:pPr>
                      <a:r>
                        <a:rPr lang="en-US" sz="1200">
                          <a:solidFill>
                            <a:srgbClr val="000000"/>
                          </a:solidFill>
                        </a:rPr>
                        <a:t> Not used as Emergency Contraception. Must wait for at least 6 days to insert for after taking UPA emergency contraception to avoid drug interaction.</a:t>
                      </a:r>
                    </a:p>
                  </a:txBody>
                  <a:tcPr marL="91426" marR="91426" marT="45725" marB="45725"/>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Google Shape;151;p7">
            <a:extLst>
              <a:ext uri="{FF2B5EF4-FFF2-40B4-BE49-F238E27FC236}">
                <a16:creationId xmlns:a16="http://schemas.microsoft.com/office/drawing/2014/main" id="{CE789481-7ADE-3764-426E-CAF8ED7A00A4}"/>
              </a:ext>
            </a:extLst>
          </p:cNvPr>
          <p:cNvSpPr txBox="1">
            <a:spLocks noChangeArrowheads="1"/>
          </p:cNvSpPr>
          <p:nvPr/>
        </p:nvSpPr>
        <p:spPr bwMode="auto">
          <a:xfrm>
            <a:off x="484188" y="571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3600"/>
            </a:pPr>
            <a:br>
              <a:rPr lang="en-US" altLang="en-US" sz="3600" b="1"/>
            </a:br>
            <a:r>
              <a:rPr lang="en-US" altLang="en-US" sz="3600" b="1"/>
              <a:t>Effectiveness of H-IUDs</a:t>
            </a:r>
            <a:endParaRPr lang="en-US" altLang="en-US"/>
          </a:p>
        </p:txBody>
      </p:sp>
      <p:sp>
        <p:nvSpPr>
          <p:cNvPr id="23554" name="Google Shape;152;p7">
            <a:extLst>
              <a:ext uri="{FF2B5EF4-FFF2-40B4-BE49-F238E27FC236}">
                <a16:creationId xmlns:a16="http://schemas.microsoft.com/office/drawing/2014/main" id="{F00BA1B4-F14B-85D4-D405-D6A3D4B771FF}"/>
              </a:ext>
            </a:extLst>
          </p:cNvPr>
          <p:cNvSpPr txBox="1">
            <a:spLocks noChangeArrowheads="1"/>
          </p:cNvSpPr>
          <p:nvPr/>
        </p:nvSpPr>
        <p:spPr bwMode="auto">
          <a:xfrm>
            <a:off x="484188" y="1443038"/>
            <a:ext cx="81534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SzPts val="2800"/>
            </a:pPr>
            <a:r>
              <a:rPr lang="en-US" altLang="en-US" sz="2800"/>
              <a:t>In this progression of effectiveness, where would you place H-IUDs?</a:t>
            </a:r>
            <a:endParaRPr lang="en-US" altLang="en-US"/>
          </a:p>
        </p:txBody>
      </p:sp>
      <p:graphicFrame>
        <p:nvGraphicFramePr>
          <p:cNvPr id="153" name="Google Shape;153;p7">
            <a:extLst>
              <a:ext uri="{FF2B5EF4-FFF2-40B4-BE49-F238E27FC236}">
                <a16:creationId xmlns:a16="http://schemas.microsoft.com/office/drawing/2014/main" id="{3D1EBFE6-F093-A9D2-3718-E72655CAF582}"/>
              </a:ext>
            </a:extLst>
          </p:cNvPr>
          <p:cNvGraphicFramePr/>
          <p:nvPr/>
        </p:nvGraphicFramePr>
        <p:xfrm>
          <a:off x="1852613" y="2360613"/>
          <a:ext cx="5137150" cy="4206887"/>
        </p:xfrm>
        <a:graphic>
          <a:graphicData uri="http://schemas.openxmlformats.org/drawingml/2006/table">
            <a:tbl>
              <a:tblPr>
                <a:noFill/>
                <a:tableStyleId>{42B91C4F-30C5-4B01-85C9-45C3EC847E69}</a:tableStyleId>
              </a:tblPr>
              <a:tblGrid>
                <a:gridCol w="5137150">
                  <a:extLst>
                    <a:ext uri="{9D8B030D-6E8A-4147-A177-3AD203B41FA5}">
                      <a16:colId xmlns:a16="http://schemas.microsoft.com/office/drawing/2014/main" val="20000"/>
                    </a:ext>
                  </a:extLst>
                </a:gridCol>
              </a:tblGrid>
              <a:tr h="1356364">
                <a:tc>
                  <a:txBody>
                    <a:bodyPr/>
                    <a:lstStyle/>
                    <a:p>
                      <a:pPr marL="0" marR="0" lvl="0" indent="0" algn="l" rtl="0">
                        <a:lnSpc>
                          <a:spcPct val="100000"/>
                        </a:lnSpc>
                        <a:spcBef>
                          <a:spcPts val="60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	   </a:t>
                      </a:r>
                      <a:r>
                        <a:rPr lang="en-US" sz="1600" b="1" i="0" u="none" strike="noStrike" cap="none">
                          <a:solidFill>
                            <a:srgbClr val="000000"/>
                          </a:solidFill>
                          <a:latin typeface="Arial"/>
                          <a:ea typeface="Arial"/>
                          <a:cs typeface="Arial"/>
                          <a:sym typeface="Arial"/>
                        </a:rPr>
                        <a:t>Implants </a:t>
                      </a:r>
                      <a:endParaRPr sz="1600"/>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Male Sterilization</a:t>
                      </a:r>
                      <a:endParaRPr sz="1600"/>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Female Sterilization</a:t>
                      </a:r>
                    </a:p>
                    <a:p>
                      <a:pPr marL="0" marR="0" lvl="0" indent="0" algn="l" rtl="0">
                        <a:lnSpc>
                          <a:spcPct val="100000"/>
                        </a:lnSpc>
                        <a:spcBef>
                          <a:spcPts val="600"/>
                        </a:spcBef>
                        <a:spcAft>
                          <a:spcPts val="0"/>
                        </a:spcAft>
                        <a:buClr>
                          <a:srgbClr val="000000"/>
                        </a:buClr>
                        <a:buSzPts val="2000"/>
                        <a:buFont typeface="Arial"/>
                        <a:buNone/>
                      </a:pPr>
                      <a:r>
                        <a:rPr lang="en-US" sz="1600"/>
                        <a:t>                   </a:t>
                      </a:r>
                      <a:r>
                        <a:rPr lang="en-US" sz="1600" b="1"/>
                        <a:t>Copper IUDs</a:t>
                      </a:r>
                      <a:endParaRPr sz="1600" b="1"/>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solidFill>
                      <a:srgbClr val="C2E806"/>
                    </a:solidFill>
                  </a:tcPr>
                </a:tc>
                <a:extLst>
                  <a:ext uri="{0D108BD9-81ED-4DB2-BD59-A6C34878D82A}">
                    <a16:rowId xmlns:a16="http://schemas.microsoft.com/office/drawing/2014/main" val="10000"/>
                  </a:ext>
                </a:extLst>
              </a:tr>
              <a:tr h="1295404">
                <a:tc>
                  <a:txBody>
                    <a:bodyPr/>
                    <a:lstStyle/>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Lactational amenorrhea (LAM)</a:t>
                      </a:r>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Progestin-only Injectables</a:t>
                      </a:r>
                      <a:endParaRPr sz="1600"/>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Combined Oral Contraceptives (COCs)</a:t>
                      </a:r>
                    </a:p>
                    <a:p>
                      <a:pPr marL="0" marR="0" lvl="0" indent="0" algn="l" rtl="0">
                        <a:lnSpc>
                          <a:spcPct val="100000"/>
                        </a:lnSpc>
                        <a:spcBef>
                          <a:spcPts val="600"/>
                        </a:spcBef>
                        <a:spcAft>
                          <a:spcPts val="0"/>
                        </a:spcAft>
                        <a:buClr>
                          <a:srgbClr val="000000"/>
                        </a:buClr>
                        <a:buSzPts val="2000"/>
                        <a:buFont typeface="Arial"/>
                        <a:buNone/>
                      </a:pPr>
                      <a:r>
                        <a:rPr lang="en-US" sz="1600"/>
                        <a:t>                   </a:t>
                      </a:r>
                      <a:r>
                        <a:rPr lang="en-US" sz="1600" b="1"/>
                        <a:t>Progestin-only pills (POPs)</a:t>
                      </a:r>
                      <a:endParaRPr sz="1600" b="1"/>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solidFill>
                      <a:srgbClr val="EEDE08"/>
                    </a:solidFill>
                  </a:tcPr>
                </a:tc>
                <a:extLst>
                  <a:ext uri="{0D108BD9-81ED-4DB2-BD59-A6C34878D82A}">
                    <a16:rowId xmlns:a16="http://schemas.microsoft.com/office/drawing/2014/main" val="10001"/>
                  </a:ext>
                </a:extLst>
              </a:tr>
              <a:tr h="1024885">
                <a:tc>
                  <a:txBody>
                    <a:bodyPr/>
                    <a:lstStyle/>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Male Condoms</a:t>
                      </a:r>
                      <a:endParaRPr sz="1600"/>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Standard Days Method (SDM)</a:t>
                      </a:r>
                      <a:endParaRPr sz="1600"/>
                    </a:p>
                    <a:p>
                      <a:pPr marL="0" marR="0" lvl="0" indent="0" algn="l" rtl="0">
                        <a:lnSpc>
                          <a:spcPct val="100000"/>
                        </a:lnSpc>
                        <a:spcBef>
                          <a:spcPts val="60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Female Condoms</a:t>
                      </a:r>
                      <a:endParaRPr sz="1600"/>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solidFill>
                      <a:srgbClr val="F5BA27"/>
                    </a:solidFill>
                  </a:tcPr>
                </a:tc>
                <a:extLst>
                  <a:ext uri="{0D108BD9-81ED-4DB2-BD59-A6C34878D82A}">
                    <a16:rowId xmlns:a16="http://schemas.microsoft.com/office/drawing/2014/main" val="10002"/>
                  </a:ext>
                </a:extLst>
              </a:tr>
              <a:tr h="530222">
                <a:tc>
                  <a:txBody>
                    <a:bodyPr/>
                    <a:lstStyle/>
                    <a:p>
                      <a:pPr marL="0" marR="0" lvl="0" indent="0" algn="l" rtl="0">
                        <a:lnSpc>
                          <a:spcPct val="100000"/>
                        </a:lnSpc>
                        <a:spcBef>
                          <a:spcPts val="0"/>
                        </a:spcBef>
                        <a:spcAft>
                          <a:spcPts val="0"/>
                        </a:spcAft>
                        <a:buClr>
                          <a:srgbClr val="000000"/>
                        </a:buClr>
                        <a:buSzPts val="2000"/>
                        <a:buFont typeface="Arial"/>
                        <a:buNone/>
                      </a:pPr>
                      <a:r>
                        <a:rPr lang="en-US" sz="1600" b="1" i="0" u="none" strike="noStrike" cap="none">
                          <a:solidFill>
                            <a:srgbClr val="000000"/>
                          </a:solidFill>
                          <a:latin typeface="Arial"/>
                          <a:ea typeface="Arial"/>
                          <a:cs typeface="Arial"/>
                          <a:sym typeface="Arial"/>
                        </a:rPr>
                        <a:t>	   Spermicides</a:t>
                      </a:r>
                      <a:endParaRPr sz="1600"/>
                    </a:p>
                  </a:txBody>
                  <a:tcPr marL="91450" marR="91450" marT="45725" marB="457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B w="9525" cap="flat" cmpd="sng">
                      <a:solidFill>
                        <a:srgbClr val="FFFFFF"/>
                      </a:solidFill>
                      <a:prstDash val="solid"/>
                      <a:round/>
                      <a:headEnd type="none" w="sm" len="sm"/>
                      <a:tailEnd type="none" w="sm" len="sm"/>
                    </a:lnB>
                    <a:solidFill>
                      <a:srgbClr val="FDA091"/>
                    </a:solidFill>
                  </a:tcPr>
                </a:tc>
                <a:extLst>
                  <a:ext uri="{0D108BD9-81ED-4DB2-BD59-A6C34878D82A}">
                    <a16:rowId xmlns:a16="http://schemas.microsoft.com/office/drawing/2014/main" val="10003"/>
                  </a:ext>
                </a:extLst>
              </a:tr>
            </a:tbl>
          </a:graphicData>
        </a:graphic>
      </p:graphicFrame>
      <p:sp>
        <p:nvSpPr>
          <p:cNvPr id="23567" name="Google Shape;154;p7">
            <a:extLst>
              <a:ext uri="{FF2B5EF4-FFF2-40B4-BE49-F238E27FC236}">
                <a16:creationId xmlns:a16="http://schemas.microsoft.com/office/drawing/2014/main" id="{C3032F24-8F5D-77C8-CE43-0C70337E8BF8}"/>
              </a:ext>
            </a:extLst>
          </p:cNvPr>
          <p:cNvSpPr>
            <a:spLocks noChangeArrowheads="1"/>
          </p:cNvSpPr>
          <p:nvPr/>
        </p:nvSpPr>
        <p:spPr bwMode="auto">
          <a:xfrm rot="-5400000">
            <a:off x="-568325" y="3124201"/>
            <a:ext cx="4270375" cy="2616200"/>
          </a:xfrm>
          <a:prstGeom prst="rightArrow">
            <a:avLst>
              <a:gd name="adj1" fmla="val 17269"/>
              <a:gd name="adj2" fmla="val 49996"/>
            </a:avLst>
          </a:prstGeom>
          <a:gradFill rotWithShape="0">
            <a:gsLst>
              <a:gs pos="0">
                <a:srgbClr val="FDA091"/>
              </a:gs>
              <a:gs pos="100000">
                <a:srgbClr val="C2E806"/>
              </a:gs>
            </a:gsLst>
            <a:lin ang="0"/>
          </a:gradFill>
          <a:ln w="76200">
            <a:solidFill>
              <a:srgbClr val="FFFFFF"/>
            </a:solidFill>
            <a:miter lim="800000"/>
            <a:headEnd type="none" w="sm" len="sm"/>
            <a:tailEnd type="none" w="sm" len="sm"/>
          </a:ln>
        </p:spPr>
        <p:txBody>
          <a:bodyPr lIns="91425" tIns="91425" rIns="91425" bIns="91425"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3568" name="Google Shape;155;p7">
            <a:extLst>
              <a:ext uri="{FF2B5EF4-FFF2-40B4-BE49-F238E27FC236}">
                <a16:creationId xmlns:a16="http://schemas.microsoft.com/office/drawing/2014/main" id="{14141A80-29A4-3536-C95D-50831A127A7E}"/>
              </a:ext>
            </a:extLst>
          </p:cNvPr>
          <p:cNvSpPr txBox="1">
            <a:spLocks noChangeArrowheads="1"/>
          </p:cNvSpPr>
          <p:nvPr/>
        </p:nvSpPr>
        <p:spPr bwMode="auto">
          <a:xfrm>
            <a:off x="1416050" y="2360613"/>
            <a:ext cx="382588" cy="465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
        <p:nvSpPr>
          <p:cNvPr id="23569" name="Google Shape;156;p7">
            <a:extLst>
              <a:ext uri="{FF2B5EF4-FFF2-40B4-BE49-F238E27FC236}">
                <a16:creationId xmlns:a16="http://schemas.microsoft.com/office/drawing/2014/main" id="{5909BDA4-D732-218A-DA0D-F12A5866BD56}"/>
              </a:ext>
            </a:extLst>
          </p:cNvPr>
          <p:cNvSpPr txBox="1">
            <a:spLocks noChangeArrowheads="1"/>
          </p:cNvSpPr>
          <p:nvPr/>
        </p:nvSpPr>
        <p:spPr bwMode="auto">
          <a:xfrm>
            <a:off x="1006475" y="6224588"/>
            <a:ext cx="11207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1800"/>
            </a:pPr>
            <a:r>
              <a:rPr lang="en-US" altLang="en-US" sz="1800" b="1"/>
              <a:t>Less effective</a:t>
            </a:r>
            <a:endParaRPr lang="en-US" altLang="en-US"/>
          </a:p>
        </p:txBody>
      </p:sp>
      <p:sp>
        <p:nvSpPr>
          <p:cNvPr id="23570" name="Google Shape;157;p7">
            <a:extLst>
              <a:ext uri="{FF2B5EF4-FFF2-40B4-BE49-F238E27FC236}">
                <a16:creationId xmlns:a16="http://schemas.microsoft.com/office/drawing/2014/main" id="{95B1F187-91AF-755C-766A-01F84279946C}"/>
              </a:ext>
            </a:extLst>
          </p:cNvPr>
          <p:cNvSpPr txBox="1">
            <a:spLocks noChangeArrowheads="1"/>
          </p:cNvSpPr>
          <p:nvPr/>
        </p:nvSpPr>
        <p:spPr bwMode="auto">
          <a:xfrm>
            <a:off x="1033463" y="2609850"/>
            <a:ext cx="1147762"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1800"/>
            </a:pPr>
            <a:r>
              <a:rPr lang="en-US" altLang="en-US" sz="1800" b="1"/>
              <a:t>More effective</a:t>
            </a:r>
            <a:endParaRPr lang="en-US" altLang="en-US"/>
          </a:p>
        </p:txBody>
      </p:sp>
      <p:grpSp>
        <p:nvGrpSpPr>
          <p:cNvPr id="158" name="Google Shape;158;p7">
            <a:extLst>
              <a:ext uri="{FF2B5EF4-FFF2-40B4-BE49-F238E27FC236}">
                <a16:creationId xmlns:a16="http://schemas.microsoft.com/office/drawing/2014/main" id="{E454C9EE-FC5E-B625-94AC-543E02322089}"/>
              </a:ext>
            </a:extLst>
          </p:cNvPr>
          <p:cNvGrpSpPr>
            <a:grpSpLocks/>
          </p:cNvGrpSpPr>
          <p:nvPr/>
        </p:nvGrpSpPr>
        <p:grpSpPr bwMode="auto">
          <a:xfrm>
            <a:off x="6821488" y="3124200"/>
            <a:ext cx="1982787" cy="401638"/>
            <a:chOff x="3725" y="3291"/>
            <a:chExt cx="1811" cy="355"/>
          </a:xfrm>
        </p:grpSpPr>
        <p:sp>
          <p:nvSpPr>
            <p:cNvPr id="23572" name="Google Shape;159;p7">
              <a:extLst>
                <a:ext uri="{FF2B5EF4-FFF2-40B4-BE49-F238E27FC236}">
                  <a16:creationId xmlns:a16="http://schemas.microsoft.com/office/drawing/2014/main" id="{828309D0-7477-10D2-A888-10287BA4F4CC}"/>
                </a:ext>
              </a:extLst>
            </p:cNvPr>
            <p:cNvSpPr txBox="1">
              <a:spLocks noChangeArrowheads="1"/>
            </p:cNvSpPr>
            <p:nvPr/>
          </p:nvSpPr>
          <p:spPr bwMode="auto">
            <a:xfrm>
              <a:off x="3961" y="3291"/>
              <a:ext cx="1575"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B80000"/>
                </a:buClr>
                <a:buSzPts val="2000"/>
              </a:pPr>
              <a:r>
                <a:rPr lang="en-US" altLang="en-US" sz="2000" b="1">
                  <a:solidFill>
                    <a:srgbClr val="B80000"/>
                  </a:solidFill>
                </a:rPr>
                <a:t>H-IUDs</a:t>
              </a:r>
              <a:endParaRPr lang="en-US" altLang="en-US"/>
            </a:p>
          </p:txBody>
        </p:sp>
        <p:cxnSp>
          <p:nvCxnSpPr>
            <p:cNvPr id="23573" name="Google Shape;160;p7">
              <a:extLst>
                <a:ext uri="{FF2B5EF4-FFF2-40B4-BE49-F238E27FC236}">
                  <a16:creationId xmlns:a16="http://schemas.microsoft.com/office/drawing/2014/main" id="{90147B1A-47C5-1FF3-27EF-296886CABCB1}"/>
                </a:ext>
              </a:extLst>
            </p:cNvPr>
            <p:cNvCxnSpPr>
              <a:cxnSpLocks noChangeShapeType="1"/>
            </p:cNvCxnSpPr>
            <p:nvPr/>
          </p:nvCxnSpPr>
          <p:spPr bwMode="auto">
            <a:xfrm rot="10800000">
              <a:off x="3725" y="3485"/>
              <a:ext cx="287" cy="0"/>
            </a:xfrm>
            <a:prstGeom prst="straightConnector1">
              <a:avLst/>
            </a:prstGeom>
            <a:noFill/>
            <a:ln w="50800">
              <a:solidFill>
                <a:srgbClr val="B42B00"/>
              </a:solidFill>
              <a:miter lim="800000"/>
              <a:headEnd/>
              <a:tailEnd type="triangle" w="med" len="me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59932DCB-2FD7-CFE9-27CF-5CCDFEAB7DC5}"/>
              </a:ext>
            </a:extLst>
          </p:cNvPr>
          <p:cNvSpPr txBox="1">
            <a:spLocks noGrp="1" noChangeArrowheads="1"/>
          </p:cNvSpPr>
          <p:nvPr>
            <p:ph type="title"/>
          </p:nvPr>
        </p:nvSpPr>
        <p:spPr>
          <a:xfrm>
            <a:off x="457200" y="252413"/>
            <a:ext cx="8229600" cy="1143000"/>
          </a:xfrm>
        </p:spPr>
        <p:txBody>
          <a:bodyPr/>
          <a:lstStyle/>
          <a:p>
            <a:pPr eaLnBrk="1" hangingPunct="1">
              <a:spcBef>
                <a:spcPct val="0"/>
              </a:spcBef>
              <a:spcAft>
                <a:spcPct val="0"/>
              </a:spcAft>
            </a:pPr>
            <a:r>
              <a:rPr lang="en-US" altLang="en-US" sz="2800" b="1">
                <a:latin typeface="Arial" panose="020B0604020202020204" pitchFamily="34" charset="0"/>
                <a:cs typeface="Arial" panose="020B0604020202020204" pitchFamily="34" charset="0"/>
              </a:rPr>
              <a:t>Relative Effectiveness of Family Planning Methods </a:t>
            </a:r>
          </a:p>
        </p:txBody>
      </p:sp>
      <p:pic>
        <p:nvPicPr>
          <p:cNvPr id="5" name="Picture 4">
            <a:extLst>
              <a:ext uri="{FF2B5EF4-FFF2-40B4-BE49-F238E27FC236}">
                <a16:creationId xmlns:a16="http://schemas.microsoft.com/office/drawing/2014/main" id="{672C7DFD-3D66-3DE5-67DC-E501BF4556F8}"/>
              </a:ext>
            </a:extLst>
          </p:cNvPr>
          <p:cNvPicPr>
            <a:picLocks noChangeAspect="1"/>
          </p:cNvPicPr>
          <p:nvPr/>
        </p:nvPicPr>
        <p:blipFill>
          <a:blip r:embed="rId3"/>
          <a:stretch>
            <a:fillRect/>
          </a:stretch>
        </p:blipFill>
        <p:spPr>
          <a:xfrm>
            <a:off x="1304501" y="1582026"/>
            <a:ext cx="6534998" cy="458170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Google Shape;171;p9">
            <a:extLst>
              <a:ext uri="{FF2B5EF4-FFF2-40B4-BE49-F238E27FC236}">
                <a16:creationId xmlns:a16="http://schemas.microsoft.com/office/drawing/2014/main" id="{210CDFCB-3F11-D1B0-5884-CEF1C2A3B725}"/>
              </a:ext>
            </a:extLst>
          </p:cNvPr>
          <p:cNvSpPr txBox="1">
            <a:spLocks noGrp="1" noChangeArrowheads="1"/>
          </p:cNvSpPr>
          <p:nvPr>
            <p:ph type="title" idx="4294967295"/>
          </p:nvPr>
        </p:nvSpPr>
        <p:spPr>
          <a:xfrm>
            <a:off x="434975" y="246063"/>
            <a:ext cx="8305800" cy="1143000"/>
          </a:xfrm>
        </p:spPr>
        <p:txBody>
          <a:bodyPr/>
          <a:lstStyle/>
          <a:p>
            <a:pPr eaLnBrk="1" hangingPunct="1">
              <a:lnSpc>
                <a:spcPct val="85000"/>
              </a:lnSpc>
              <a:buSzPts val="3600"/>
            </a:pPr>
            <a:r>
              <a:rPr lang="en-US" altLang="en-US" sz="3600" b="1">
                <a:latin typeface="Arial" panose="020B0604020202020204" pitchFamily="34" charset="0"/>
                <a:cs typeface="Arial" panose="020B0604020202020204" pitchFamily="34" charset="0"/>
              </a:rPr>
              <a:t>H-IUD: Mechanism of Action</a:t>
            </a:r>
            <a:endParaRPr lang="en-US" altLang="en-US" sz="3800" b="1">
              <a:latin typeface="Arial" panose="020B0604020202020204" pitchFamily="34" charset="0"/>
              <a:cs typeface="Arial" panose="020B0604020202020204" pitchFamily="34" charset="0"/>
            </a:endParaRPr>
          </a:p>
        </p:txBody>
      </p:sp>
      <p:sp>
        <p:nvSpPr>
          <p:cNvPr id="172" name="Google Shape;172;p9">
            <a:extLst>
              <a:ext uri="{FF2B5EF4-FFF2-40B4-BE49-F238E27FC236}">
                <a16:creationId xmlns:a16="http://schemas.microsoft.com/office/drawing/2014/main" id="{B72806FD-6890-6752-C403-30339E7BAC9A}"/>
              </a:ext>
            </a:extLst>
          </p:cNvPr>
          <p:cNvSpPr txBox="1">
            <a:spLocks noGrp="1"/>
          </p:cNvSpPr>
          <p:nvPr>
            <p:ph type="body" idx="4294967295"/>
          </p:nvPr>
        </p:nvSpPr>
        <p:spPr>
          <a:xfrm>
            <a:off x="287338" y="1552575"/>
            <a:ext cx="4141787" cy="5059363"/>
          </a:xfrm>
        </p:spPr>
        <p:txBody>
          <a:bodyPr spcFirstLastPara="1">
            <a:noAutofit/>
          </a:bodyPr>
          <a:lstStyle/>
          <a:p>
            <a:pPr marL="342900" indent="-342900" eaLnBrk="1" fontAlgn="auto" hangingPunct="1">
              <a:spcBef>
                <a:spcPts val="0"/>
              </a:spcBef>
              <a:spcAft>
                <a:spcPts val="0"/>
              </a:spcAft>
              <a:buSzPts val="2800"/>
              <a:buFont typeface="Arial"/>
              <a:buNone/>
              <a:defRPr/>
            </a:pPr>
            <a:endParaRPr lang="en-US" sz="2800">
              <a:sym typeface="Arial"/>
            </a:endParaRPr>
          </a:p>
          <a:p>
            <a:pPr eaLnBrk="1" fontAlgn="auto" hangingPunct="1">
              <a:spcBef>
                <a:spcPts val="0"/>
              </a:spcBef>
              <a:spcAft>
                <a:spcPts val="0"/>
              </a:spcAft>
              <a:buSzPts val="2800"/>
              <a:buFont typeface="Arial"/>
              <a:buNone/>
              <a:defRPr/>
            </a:pPr>
            <a:r>
              <a:rPr lang="en-US" sz="2800">
                <a:sym typeface="Arial"/>
              </a:rPr>
              <a:t>Prevents fertilization of the egg and sperm by:</a:t>
            </a:r>
            <a:endParaRPr sz="3200">
              <a:sym typeface="Arial"/>
            </a:endParaRPr>
          </a:p>
          <a:p>
            <a:pPr marL="342900" indent="-342900" eaLnBrk="1" fontAlgn="auto" hangingPunct="1">
              <a:spcBef>
                <a:spcPts val="1200"/>
              </a:spcBef>
              <a:spcAft>
                <a:spcPts val="0"/>
              </a:spcAft>
              <a:buSzPts val="3200"/>
              <a:buFont typeface="Arial"/>
              <a:buChar char="•"/>
              <a:defRPr/>
            </a:pPr>
            <a:r>
              <a:rPr lang="en-US" sz="3000">
                <a:sym typeface="Arial"/>
              </a:rPr>
              <a:t>Thickening of cervical mucus</a:t>
            </a:r>
            <a:endParaRPr sz="3000">
              <a:sym typeface="Arial"/>
            </a:endParaRPr>
          </a:p>
          <a:p>
            <a:pPr marL="342900" indent="-342900" eaLnBrk="1" fontAlgn="auto" hangingPunct="1">
              <a:spcBef>
                <a:spcPts val="1200"/>
              </a:spcBef>
              <a:spcAft>
                <a:spcPts val="0"/>
              </a:spcAft>
              <a:buSzPts val="3200"/>
              <a:buFont typeface="Arial"/>
              <a:buChar char="•"/>
              <a:defRPr/>
            </a:pPr>
            <a:r>
              <a:rPr lang="en-US" sz="3000">
                <a:sym typeface="Arial"/>
              </a:rPr>
              <a:t>Interfering with movement of the sperm</a:t>
            </a:r>
            <a:endParaRPr sz="3000">
              <a:sym typeface="Arial"/>
            </a:endParaRPr>
          </a:p>
        </p:txBody>
      </p:sp>
      <p:pic>
        <p:nvPicPr>
          <p:cNvPr id="27651" name="Picture 2" descr="A picture containing clothing, underwear&#10;&#10;Description automatically generated">
            <a:extLst>
              <a:ext uri="{FF2B5EF4-FFF2-40B4-BE49-F238E27FC236}">
                <a16:creationId xmlns:a16="http://schemas.microsoft.com/office/drawing/2014/main" id="{C6404BA7-9EB0-0E27-BC98-A9ECD119E3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805"/>
          <a:stretch>
            <a:fillRect/>
          </a:stretch>
        </p:blipFill>
        <p:spPr bwMode="auto">
          <a:xfrm>
            <a:off x="4714875" y="2347913"/>
            <a:ext cx="4025900"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Google Shape;178;p10">
            <a:extLst>
              <a:ext uri="{FF2B5EF4-FFF2-40B4-BE49-F238E27FC236}">
                <a16:creationId xmlns:a16="http://schemas.microsoft.com/office/drawing/2014/main" id="{561631E3-82B6-3271-A584-AB20FD23EB21}"/>
              </a:ext>
            </a:extLst>
          </p:cNvPr>
          <p:cNvSpPr txBox="1">
            <a:spLocks noChangeArrowheads="1"/>
          </p:cNvSpPr>
          <p:nvPr/>
        </p:nvSpPr>
        <p:spPr bwMode="auto">
          <a:xfrm>
            <a:off x="468313"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5000"/>
              </a:lnSpc>
              <a:buSzPts val="3800"/>
            </a:pPr>
            <a:r>
              <a:rPr lang="en-US" altLang="en-US" sz="3800" b="1"/>
              <a:t>H-IUD: Characteristics</a:t>
            </a:r>
            <a:endParaRPr lang="en-US" altLang="en-US"/>
          </a:p>
        </p:txBody>
      </p:sp>
      <p:sp>
        <p:nvSpPr>
          <p:cNvPr id="179" name="Google Shape;179;p10">
            <a:extLst>
              <a:ext uri="{FF2B5EF4-FFF2-40B4-BE49-F238E27FC236}">
                <a16:creationId xmlns:a16="http://schemas.microsoft.com/office/drawing/2014/main" id="{275CC896-FA03-FC8B-367A-CC2D1D83C125}"/>
              </a:ext>
            </a:extLst>
          </p:cNvPr>
          <p:cNvSpPr txBox="1"/>
          <p:nvPr/>
        </p:nvSpPr>
        <p:spPr>
          <a:xfrm>
            <a:off x="4484688" y="1427163"/>
            <a:ext cx="3994150" cy="4476750"/>
          </a:xfrm>
          <a:prstGeom prst="rect">
            <a:avLst/>
          </a:prstGeom>
          <a:noFill/>
          <a:ln>
            <a:noFill/>
          </a:ln>
        </p:spPr>
        <p:txBody>
          <a:bodyPr spcFirstLastPara="1" lIns="91425" tIns="91425" rIns="91425" bIns="91425" anchor="t"/>
          <a:lstStyle/>
          <a:p>
            <a:pPr eaLnBrk="1" fontAlgn="auto" hangingPunct="1">
              <a:lnSpc>
                <a:spcPct val="95000"/>
              </a:lnSpc>
              <a:spcBef>
                <a:spcPts val="0"/>
              </a:spcBef>
              <a:spcAft>
                <a:spcPts val="600"/>
              </a:spcAft>
              <a:buClr>
                <a:srgbClr val="000000"/>
              </a:buClr>
              <a:buSzPts val="2400"/>
              <a:buFont typeface="Arial"/>
              <a:buNone/>
              <a:defRPr/>
            </a:pPr>
            <a:r>
              <a:rPr lang="en-US" sz="2400" b="1" kern="0">
                <a:latin typeface="Arial"/>
                <a:ea typeface="Arial"/>
                <a:cs typeface="Arial"/>
                <a:sym typeface="Arial"/>
              </a:rPr>
              <a:t>         Limitations</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Trained provider needed to insert and remove</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Requires a pelvic exam</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Possible pain or discomfort during insertion</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Have potential side effects</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Complications are rare, but may occur</a:t>
            </a: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Does not protect against STIs/HIV</a:t>
            </a:r>
            <a:endParaRPr sz="2400" kern="0">
              <a:latin typeface="Arial"/>
              <a:ea typeface="Arial"/>
              <a:cs typeface="Arial"/>
              <a:sym typeface="Arial"/>
            </a:endParaRPr>
          </a:p>
        </p:txBody>
      </p:sp>
      <p:sp>
        <p:nvSpPr>
          <p:cNvPr id="180" name="Google Shape;180;p10">
            <a:extLst>
              <a:ext uri="{FF2B5EF4-FFF2-40B4-BE49-F238E27FC236}">
                <a16:creationId xmlns:a16="http://schemas.microsoft.com/office/drawing/2014/main" id="{88DDF2CB-545C-4241-BE0B-5543F3AF5E49}"/>
              </a:ext>
            </a:extLst>
          </p:cNvPr>
          <p:cNvSpPr txBox="1"/>
          <p:nvPr/>
        </p:nvSpPr>
        <p:spPr>
          <a:xfrm>
            <a:off x="452438" y="1406525"/>
            <a:ext cx="3994150" cy="4964113"/>
          </a:xfrm>
          <a:prstGeom prst="rect">
            <a:avLst/>
          </a:prstGeom>
          <a:noFill/>
          <a:ln>
            <a:noFill/>
          </a:ln>
        </p:spPr>
        <p:txBody>
          <a:bodyPr spcFirstLastPara="1" lIns="91425" tIns="91425" rIns="91425" bIns="91425" anchor="t"/>
          <a:lstStyle/>
          <a:p>
            <a:pPr eaLnBrk="1" fontAlgn="auto" hangingPunct="1">
              <a:lnSpc>
                <a:spcPct val="95000"/>
              </a:lnSpc>
              <a:spcBef>
                <a:spcPts val="0"/>
              </a:spcBef>
              <a:spcAft>
                <a:spcPts val="1200"/>
              </a:spcAft>
              <a:buClr>
                <a:srgbClr val="000000"/>
              </a:buClr>
              <a:buSzPts val="2400"/>
              <a:buFont typeface="Arial"/>
              <a:buNone/>
              <a:defRPr/>
            </a:pPr>
            <a:r>
              <a:rPr lang="en-US" sz="2400" b="1" kern="0">
                <a:latin typeface="Arial"/>
                <a:ea typeface="Arial"/>
                <a:cs typeface="Arial"/>
                <a:sym typeface="Arial"/>
              </a:rPr>
              <a:t>          Benefits</a:t>
            </a:r>
          </a:p>
          <a:p>
            <a:pPr marL="225425" indent="-225425" eaLnBrk="1" fontAlgn="auto" hangingPunct="1">
              <a:lnSpc>
                <a:spcPct val="95000"/>
              </a:lnSpc>
              <a:spcBef>
                <a:spcPts val="0"/>
              </a:spcBef>
              <a:spcAft>
                <a:spcPts val="0"/>
              </a:spcAft>
              <a:buClr>
                <a:srgbClr val="000000"/>
              </a:buClr>
              <a:buSzPts val="2400"/>
              <a:buFont typeface="Arial"/>
              <a:buChar char="•"/>
              <a:defRPr/>
            </a:pPr>
            <a:r>
              <a:rPr lang="en-US" sz="2400" kern="0">
                <a:latin typeface="Arial"/>
                <a:ea typeface="Arial"/>
                <a:cs typeface="Arial"/>
                <a:sym typeface="Arial"/>
              </a:rPr>
              <a:t>Safe and highly effective</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Requires no user action once in place.</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Private</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Long-acting (3-8 years depending on type)</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No delay in return to fertility after removal</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Has health benefits</a:t>
            </a:r>
            <a:endParaRPr lang="en-US" sz="2400" kern="0">
              <a:latin typeface="Arial"/>
              <a:ea typeface="Arial"/>
              <a:cs typeface="Arial"/>
            </a:endParaRPr>
          </a:p>
          <a:p>
            <a:pPr marL="225425" indent="-225425" eaLnBrk="1" fontAlgn="auto" hangingPunct="1">
              <a:lnSpc>
                <a:spcPct val="95000"/>
              </a:lnSpc>
              <a:spcBef>
                <a:spcPts val="600"/>
              </a:spcBef>
              <a:spcAft>
                <a:spcPts val="0"/>
              </a:spcAft>
              <a:buClr>
                <a:srgbClr val="000000"/>
              </a:buClr>
              <a:buSzPts val="2400"/>
              <a:buFont typeface="Arial"/>
              <a:buChar char="•"/>
              <a:defRPr/>
            </a:pPr>
            <a:r>
              <a:rPr lang="en-US" sz="2400" kern="0">
                <a:latin typeface="Arial"/>
                <a:ea typeface="Arial"/>
                <a:cs typeface="Arial"/>
                <a:sym typeface="Arial"/>
              </a:rPr>
              <a:t>No further costs once inserted</a:t>
            </a:r>
            <a:endParaRPr sz="2400" kern="0">
              <a:latin typeface="Arial"/>
              <a:ea typeface="Arial"/>
              <a:cs typeface="Arial"/>
              <a:sym typeface="Arial"/>
            </a:endParaRPr>
          </a:p>
        </p:txBody>
      </p:sp>
      <p:sp>
        <p:nvSpPr>
          <p:cNvPr id="29700" name="Google Shape;181;p10">
            <a:extLst>
              <a:ext uri="{FF2B5EF4-FFF2-40B4-BE49-F238E27FC236}">
                <a16:creationId xmlns:a16="http://schemas.microsoft.com/office/drawing/2014/main" id="{8A221E72-F03A-1B92-365E-9FC3955C6C91}"/>
              </a:ext>
            </a:extLst>
          </p:cNvPr>
          <p:cNvSpPr txBox="1">
            <a:spLocks noChangeArrowheads="1"/>
          </p:cNvSpPr>
          <p:nvPr/>
        </p:nvSpPr>
        <p:spPr bwMode="auto">
          <a:xfrm>
            <a:off x="452438" y="6605588"/>
            <a:ext cx="69246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1300"/>
            </a:pPr>
            <a:r>
              <a:rPr lang="en-US" altLang="en-US" sz="1300" i="1"/>
              <a:t>Source: CCP and WHO</a:t>
            </a:r>
            <a:r>
              <a:rPr lang="en-US" altLang="en-US" sz="1200" i="1"/>
              <a:t>, 2018</a:t>
            </a:r>
            <a:r>
              <a:rPr lang="en-US" altLang="en-US" sz="1300" i="1"/>
              <a:t>.</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Google Shape;186;p11">
            <a:extLst>
              <a:ext uri="{FF2B5EF4-FFF2-40B4-BE49-F238E27FC236}">
                <a16:creationId xmlns:a16="http://schemas.microsoft.com/office/drawing/2014/main" id="{E88DCDC4-70A7-0947-7A1C-49A640855F00}"/>
              </a:ext>
            </a:extLst>
          </p:cNvPr>
          <p:cNvSpPr txBox="1">
            <a:spLocks noGrp="1" noChangeArrowheads="1"/>
          </p:cNvSpPr>
          <p:nvPr>
            <p:ph type="title" idx="4294967295"/>
          </p:nvPr>
        </p:nvSpPr>
        <p:spPr>
          <a:xfrm>
            <a:off x="468313" y="252413"/>
            <a:ext cx="8229600" cy="1143000"/>
          </a:xfrm>
        </p:spPr>
        <p:txBody>
          <a:bodyPr/>
          <a:lstStyle/>
          <a:p>
            <a:pPr eaLnBrk="1" hangingPunct="1">
              <a:lnSpc>
                <a:spcPct val="85000"/>
              </a:lnSpc>
              <a:buSzPts val="3800"/>
            </a:pPr>
            <a:r>
              <a:rPr lang="en-US" altLang="en-US" sz="3800" b="1">
                <a:latin typeface="Arial" panose="020B0604020202020204" pitchFamily="34" charset="0"/>
                <a:cs typeface="Arial" panose="020B0604020202020204" pitchFamily="34" charset="0"/>
              </a:rPr>
              <a:t>         H-IUD: Health Benefits</a:t>
            </a:r>
            <a:br>
              <a:rPr lang="en-US" altLang="en-US" sz="3800" b="1">
                <a:latin typeface="Arial" panose="020B0604020202020204" pitchFamily="34" charset="0"/>
                <a:cs typeface="Arial" panose="020B0604020202020204" pitchFamily="34" charset="0"/>
              </a:rPr>
            </a:br>
            <a:r>
              <a:rPr lang="en-US" altLang="en-US" sz="3800" b="1">
                <a:latin typeface="Arial" panose="020B0604020202020204" pitchFamily="34" charset="0"/>
                <a:cs typeface="Arial" panose="020B0604020202020204" pitchFamily="34" charset="0"/>
              </a:rPr>
              <a:t>   ( Non contraceptive benefits)</a:t>
            </a:r>
          </a:p>
        </p:txBody>
      </p:sp>
      <p:sp>
        <p:nvSpPr>
          <p:cNvPr id="31746" name="Google Shape;187;p11">
            <a:extLst>
              <a:ext uri="{FF2B5EF4-FFF2-40B4-BE49-F238E27FC236}">
                <a16:creationId xmlns:a16="http://schemas.microsoft.com/office/drawing/2014/main" id="{CC092489-CD73-7438-71F9-63F4DF58ABD3}"/>
              </a:ext>
            </a:extLst>
          </p:cNvPr>
          <p:cNvSpPr txBox="1">
            <a:spLocks noGrp="1" noChangeArrowheads="1"/>
          </p:cNvSpPr>
          <p:nvPr>
            <p:ph type="body" idx="4294967295"/>
          </p:nvPr>
        </p:nvSpPr>
        <p:spPr>
          <a:xfrm>
            <a:off x="446088" y="1752600"/>
            <a:ext cx="8251825" cy="4830763"/>
          </a:xfrm>
        </p:spPr>
        <p:txBody>
          <a:bodyPr/>
          <a:lstStyle/>
          <a:p>
            <a:pPr marL="342900" indent="-342900" eaLnBrk="1" hangingPunct="1">
              <a:buSzPts val="2400"/>
            </a:pPr>
            <a:r>
              <a:rPr lang="en-US" altLang="en-US" sz="2400" dirty="0"/>
              <a:t>Apart from preventing  pregnancy and associated health risks, H-IUDs are known to:</a:t>
            </a:r>
            <a:endParaRPr lang="en-US" altLang="en-US" sz="3200" dirty="0"/>
          </a:p>
          <a:p>
            <a:pPr marL="342900" indent="-342900" eaLnBrk="1" hangingPunct="1">
              <a:spcBef>
                <a:spcPts val="1200"/>
              </a:spcBef>
              <a:buSzPts val="2400"/>
              <a:buFont typeface="Arial" panose="020B0604020202020204" pitchFamily="34" charset="0"/>
              <a:buChar char="•"/>
            </a:pPr>
            <a:r>
              <a:rPr lang="en-US" altLang="en-US" sz="2000" dirty="0"/>
              <a:t>Reduce menstrual cramps, heavy monthly bleeding, and symptoms of endometriosis (Irregular bleeding and pelvic pain)</a:t>
            </a:r>
          </a:p>
          <a:p>
            <a:pPr marL="342900" indent="-342900" eaLnBrk="1" hangingPunct="1">
              <a:spcBef>
                <a:spcPts val="1800"/>
              </a:spcBef>
              <a:buSzPts val="2400"/>
              <a:buFont typeface="Arial" panose="020B0604020202020204" pitchFamily="34" charset="0"/>
              <a:buChar char="•"/>
            </a:pPr>
            <a:r>
              <a:rPr lang="en-US" altLang="en-US" sz="2000" dirty="0"/>
              <a:t>Protect against iron-deficiency anemia</a:t>
            </a:r>
            <a:r>
              <a:rPr lang="en-US" altLang="en-US" sz="2000" dirty="0">
                <a:latin typeface="Times New Roman"/>
              </a:rPr>
              <a:t> </a:t>
            </a:r>
          </a:p>
          <a:p>
            <a:pPr marL="342900" indent="-342900" eaLnBrk="1" hangingPunct="1">
              <a:spcBef>
                <a:spcPts val="1800"/>
              </a:spcBef>
              <a:buSzPts val="2400"/>
              <a:buFont typeface="Arial" panose="020B0604020202020204" pitchFamily="34" charset="0"/>
              <a:buChar char="•"/>
            </a:pPr>
            <a:r>
              <a:rPr lang="en-US" altLang="en-US" sz="2000" dirty="0"/>
              <a:t>Reduce risk of ectopic pregnancy</a:t>
            </a:r>
          </a:p>
          <a:p>
            <a:pPr marL="742950" lvl="1" indent="-285750" eaLnBrk="1" hangingPunct="1">
              <a:spcBef>
                <a:spcPts val="475"/>
              </a:spcBef>
              <a:buSzPts val="2400"/>
              <a:buFont typeface="Arial" panose="020B0604020202020204" pitchFamily="34" charset="0"/>
              <a:buChar char="–"/>
            </a:pPr>
            <a:r>
              <a:rPr lang="en-US" altLang="en-US" sz="2000" dirty="0"/>
              <a:t>Rate in H-IUD users is 10 ectopic pregnancies  in 10,000 women</a:t>
            </a:r>
          </a:p>
          <a:p>
            <a:pPr marL="742950" lvl="1" indent="-285750" eaLnBrk="1" hangingPunct="1">
              <a:spcBef>
                <a:spcPts val="475"/>
              </a:spcBef>
              <a:buSzPts val="2400"/>
              <a:buFont typeface="Arial" panose="020B0604020202020204" pitchFamily="34" charset="0"/>
              <a:buChar char="–"/>
            </a:pPr>
            <a:r>
              <a:rPr lang="en-US" altLang="en-US" sz="2000" dirty="0"/>
              <a:t>Rate in women using no contraception is 65 ectopic pregnancies in 10,000 women</a:t>
            </a:r>
          </a:p>
          <a:p>
            <a:pPr marL="342900" indent="-342900" eaLnBrk="1" hangingPunct="1">
              <a:spcBef>
                <a:spcPts val="1800"/>
              </a:spcBef>
              <a:buSzPts val="2400"/>
              <a:buFont typeface="Arial" panose="020B0604020202020204" pitchFamily="34" charset="0"/>
              <a:buChar char="•"/>
            </a:pPr>
            <a:r>
              <a:rPr lang="en-US" altLang="en-US" sz="2000" dirty="0"/>
              <a:t>May help protect against endometriosis, endometrium hyperplasia and endometrial cancer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Google Shape;194;p12">
            <a:extLst>
              <a:ext uri="{FF2B5EF4-FFF2-40B4-BE49-F238E27FC236}">
                <a16:creationId xmlns:a16="http://schemas.microsoft.com/office/drawing/2014/main" id="{C15AC12D-DFDC-7469-5AAF-0A15B6200946}"/>
              </a:ext>
            </a:extLst>
          </p:cNvPr>
          <p:cNvSpPr txBox="1">
            <a:spLocks noChangeArrowheads="1"/>
          </p:cNvSpPr>
          <p:nvPr/>
        </p:nvSpPr>
        <p:spPr bwMode="auto">
          <a:xfrm>
            <a:off x="6940550" y="3703638"/>
            <a:ext cx="984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sz="2400">
              <a:solidFill>
                <a:srgbClr val="FFFFFF"/>
              </a:solidFill>
            </a:endParaRPr>
          </a:p>
        </p:txBody>
      </p:sp>
      <p:sp>
        <p:nvSpPr>
          <p:cNvPr id="33794" name="Google Shape;202;p12">
            <a:extLst>
              <a:ext uri="{FF2B5EF4-FFF2-40B4-BE49-F238E27FC236}">
                <a16:creationId xmlns:a16="http://schemas.microsoft.com/office/drawing/2014/main" id="{CF495189-76D9-6334-2EE2-EBADBA08F3F4}"/>
              </a:ext>
            </a:extLst>
          </p:cNvPr>
          <p:cNvSpPr txBox="1">
            <a:spLocks noChangeArrowheads="1"/>
          </p:cNvSpPr>
          <p:nvPr/>
        </p:nvSpPr>
        <p:spPr bwMode="auto">
          <a:xfrm>
            <a:off x="282575" y="919163"/>
            <a:ext cx="8789988"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2200"/>
            </a:pPr>
            <a:r>
              <a:rPr lang="en-US" altLang="en-US" sz="2200" b="1" i="1"/>
              <a:t> </a:t>
            </a:r>
            <a:br>
              <a:rPr lang="en-US" altLang="en-US" sz="2200" b="1" i="1"/>
            </a:br>
            <a:r>
              <a:rPr lang="en-US" altLang="en-US" sz="2200" b="1" i="1"/>
              <a:t>These are not usually signs of illness. Get better in 3-6 months of insertion.</a:t>
            </a:r>
            <a:endParaRPr lang="en-US" altLang="en-US"/>
          </a:p>
          <a:p>
            <a:pPr eaLnBrk="1" hangingPunct="1">
              <a:spcBef>
                <a:spcPts val="1100"/>
              </a:spcBef>
            </a:pPr>
            <a:endParaRPr lang="en-US" altLang="en-US" sz="2200" b="1" i="1">
              <a:solidFill>
                <a:srgbClr val="FF3300"/>
              </a:solidFill>
            </a:endParaRPr>
          </a:p>
        </p:txBody>
      </p:sp>
      <p:sp>
        <p:nvSpPr>
          <p:cNvPr id="33820" name="Google Shape;204;p12">
            <a:extLst>
              <a:ext uri="{FF2B5EF4-FFF2-40B4-BE49-F238E27FC236}">
                <a16:creationId xmlns:a16="http://schemas.microsoft.com/office/drawing/2014/main" id="{C6059CE3-069D-0474-C110-8261FC48FE93}"/>
              </a:ext>
            </a:extLst>
          </p:cNvPr>
          <p:cNvSpPr txBox="1">
            <a:spLocks noChangeArrowheads="1"/>
          </p:cNvSpPr>
          <p:nvPr/>
        </p:nvSpPr>
        <p:spPr bwMode="auto">
          <a:xfrm>
            <a:off x="0" y="-6350"/>
            <a:ext cx="9144000" cy="1154113"/>
          </a:xfrm>
          <a:prstGeom prst="rect">
            <a:avLst/>
          </a:prstGeom>
          <a:solidFill>
            <a:srgbClr val="FFCCFF"/>
          </a:solidFill>
          <a:ln w="25400">
            <a:solidFill>
              <a:srgbClr val="000000"/>
            </a:solidFill>
            <a:miter lim="800000"/>
            <a:headEnd type="none" w="sm" len="sm"/>
            <a:tailEnd type="none" w="sm" len="sm"/>
          </a:ln>
        </p:spPr>
        <p:txBody>
          <a:bodyPr lIns="54000" tIns="10800" rIns="54000" bIns="10800" anchor="ctr" anchorCtr="1"/>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0000"/>
              </a:lnSpc>
              <a:buSzPts val="3600"/>
            </a:pPr>
            <a:r>
              <a:rPr lang="en-US" altLang="en-US" sz="3600" b="1"/>
              <a:t>Possible Side-Effects</a:t>
            </a:r>
            <a:endParaRPr lang="en-US" altLang="en-US"/>
          </a:p>
        </p:txBody>
      </p:sp>
      <p:grpSp>
        <p:nvGrpSpPr>
          <p:cNvPr id="33797" name="Google Shape;208;p12">
            <a:extLst>
              <a:ext uri="{FF2B5EF4-FFF2-40B4-BE49-F238E27FC236}">
                <a16:creationId xmlns:a16="http://schemas.microsoft.com/office/drawing/2014/main" id="{D6B9B25B-B26F-92E8-B083-7EC3588CF85D}"/>
              </a:ext>
            </a:extLst>
          </p:cNvPr>
          <p:cNvGrpSpPr>
            <a:grpSpLocks/>
          </p:cNvGrpSpPr>
          <p:nvPr/>
        </p:nvGrpSpPr>
        <p:grpSpPr bwMode="auto">
          <a:xfrm>
            <a:off x="304800" y="2808288"/>
            <a:ext cx="8226425" cy="4049712"/>
            <a:chOff x="623809" y="3683334"/>
            <a:chExt cx="8225626" cy="3544502"/>
          </a:xfrm>
        </p:grpSpPr>
        <p:grpSp>
          <p:nvGrpSpPr>
            <p:cNvPr id="33802" name="Google Shape;211;p12">
              <a:extLst>
                <a:ext uri="{FF2B5EF4-FFF2-40B4-BE49-F238E27FC236}">
                  <a16:creationId xmlns:a16="http://schemas.microsoft.com/office/drawing/2014/main" id="{A08787A3-614B-5631-E642-C3462A655BF8}"/>
                </a:ext>
              </a:extLst>
            </p:cNvPr>
            <p:cNvGrpSpPr>
              <a:grpSpLocks/>
            </p:cNvGrpSpPr>
            <p:nvPr/>
          </p:nvGrpSpPr>
          <p:grpSpPr bwMode="auto">
            <a:xfrm>
              <a:off x="5532758" y="3683334"/>
              <a:ext cx="1547655" cy="2269866"/>
              <a:chOff x="5524930" y="3702384"/>
              <a:chExt cx="1547968" cy="2269866"/>
            </a:xfrm>
          </p:grpSpPr>
          <p:sp>
            <p:nvSpPr>
              <p:cNvPr id="33818" name="Google Shape;212;p12">
                <a:extLst>
                  <a:ext uri="{FF2B5EF4-FFF2-40B4-BE49-F238E27FC236}">
                    <a16:creationId xmlns:a16="http://schemas.microsoft.com/office/drawing/2014/main" id="{419DAA15-2460-38E5-8CA3-A02CAE94B26F}"/>
                  </a:ext>
                </a:extLst>
              </p:cNvPr>
              <p:cNvSpPr txBox="1">
                <a:spLocks noChangeArrowheads="1"/>
              </p:cNvSpPr>
              <p:nvPr/>
            </p:nvSpPr>
            <p:spPr bwMode="auto">
              <a:xfrm>
                <a:off x="5615573" y="4905450"/>
                <a:ext cx="14573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Mood changes or headaches</a:t>
                </a:r>
                <a:endParaRPr lang="en-US" altLang="en-US"/>
              </a:p>
            </p:txBody>
          </p:sp>
          <p:pic>
            <p:nvPicPr>
              <p:cNvPr id="33819" name="Google Shape;213;p12" descr="Headache2(6-03)">
                <a:extLst>
                  <a:ext uri="{FF2B5EF4-FFF2-40B4-BE49-F238E27FC236}">
                    <a16:creationId xmlns:a16="http://schemas.microsoft.com/office/drawing/2014/main" id="{C9F39AF3-1516-735A-3EE5-064C12168B6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930" y="3702384"/>
                <a:ext cx="1194490" cy="120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3" name="Google Shape;214;p12">
              <a:extLst>
                <a:ext uri="{FF2B5EF4-FFF2-40B4-BE49-F238E27FC236}">
                  <a16:creationId xmlns:a16="http://schemas.microsoft.com/office/drawing/2014/main" id="{8910B035-3BB0-0342-DEFD-AA6A50BBEB52}"/>
                </a:ext>
              </a:extLst>
            </p:cNvPr>
            <p:cNvGrpSpPr>
              <a:grpSpLocks/>
            </p:cNvGrpSpPr>
            <p:nvPr/>
          </p:nvGrpSpPr>
          <p:grpSpPr bwMode="auto">
            <a:xfrm>
              <a:off x="3996912" y="3873348"/>
              <a:ext cx="1439863" cy="1565536"/>
              <a:chOff x="3996912" y="3873348"/>
              <a:chExt cx="1439863" cy="1565536"/>
            </a:xfrm>
          </p:grpSpPr>
          <p:sp>
            <p:nvSpPr>
              <p:cNvPr id="33816" name="Google Shape;215;p12">
                <a:extLst>
                  <a:ext uri="{FF2B5EF4-FFF2-40B4-BE49-F238E27FC236}">
                    <a16:creationId xmlns:a16="http://schemas.microsoft.com/office/drawing/2014/main" id="{084D2654-252A-DAD2-17B1-86A3E7397A54}"/>
                  </a:ext>
                </a:extLst>
              </p:cNvPr>
              <p:cNvSpPr txBox="1">
                <a:spLocks noChangeArrowheads="1"/>
              </p:cNvSpPr>
              <p:nvPr/>
            </p:nvSpPr>
            <p:spPr bwMode="auto">
              <a:xfrm>
                <a:off x="3996912" y="4905484"/>
                <a:ext cx="14398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Tender breasts</a:t>
                </a:r>
                <a:endParaRPr lang="en-US" altLang="en-US"/>
              </a:p>
            </p:txBody>
          </p:sp>
          <p:pic>
            <p:nvPicPr>
              <p:cNvPr id="33817" name="Google Shape;217;p12" descr="BreastTenderness copy1">
                <a:extLst>
                  <a:ext uri="{FF2B5EF4-FFF2-40B4-BE49-F238E27FC236}">
                    <a16:creationId xmlns:a16="http://schemas.microsoft.com/office/drawing/2014/main" id="{517D5922-A82B-16AD-77EA-7C33868BC2C3}"/>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6918" y="3873348"/>
                <a:ext cx="870116" cy="945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4" name="Google Shape;218;p12">
              <a:extLst>
                <a:ext uri="{FF2B5EF4-FFF2-40B4-BE49-F238E27FC236}">
                  <a16:creationId xmlns:a16="http://schemas.microsoft.com/office/drawing/2014/main" id="{9F93E02E-9BD3-5771-7822-56C18907E9A7}"/>
                </a:ext>
              </a:extLst>
            </p:cNvPr>
            <p:cNvGrpSpPr>
              <a:grpSpLocks/>
            </p:cNvGrpSpPr>
            <p:nvPr/>
          </p:nvGrpSpPr>
          <p:grpSpPr bwMode="auto">
            <a:xfrm>
              <a:off x="623809" y="3724909"/>
              <a:ext cx="1903114" cy="2868172"/>
              <a:chOff x="624209" y="3725522"/>
              <a:chExt cx="1903114" cy="2867594"/>
            </a:xfrm>
          </p:grpSpPr>
          <p:sp>
            <p:nvSpPr>
              <p:cNvPr id="33814" name="Google Shape;219;p12">
                <a:extLst>
                  <a:ext uri="{FF2B5EF4-FFF2-40B4-BE49-F238E27FC236}">
                    <a16:creationId xmlns:a16="http://schemas.microsoft.com/office/drawing/2014/main" id="{BB803ABE-B783-09A0-136A-94BEBD9358D2}"/>
                  </a:ext>
                </a:extLst>
              </p:cNvPr>
              <p:cNvSpPr txBox="1">
                <a:spLocks noChangeArrowheads="1"/>
              </p:cNvSpPr>
              <p:nvPr/>
            </p:nvSpPr>
            <p:spPr bwMode="auto">
              <a:xfrm>
                <a:off x="665186" y="4846866"/>
                <a:ext cx="1862137"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5000"/>
                  </a:lnSpc>
                  <a:buClr>
                    <a:srgbClr val="FF3300"/>
                  </a:buClr>
                  <a:buSzPts val="1600"/>
                  <a:buFont typeface="Arial" panose="020B0604020202020204" pitchFamily="34" charset="0"/>
                  <a:buChar char="•"/>
                </a:pPr>
                <a:r>
                  <a:rPr lang="en-US" altLang="en-US" sz="1600" b="1"/>
                  <a:t>Changes in bleeding patterns (lighter, irregular, infrequent or no monthly bleeding)</a:t>
                </a:r>
                <a:endParaRPr lang="en-US" altLang="en-US"/>
              </a:p>
            </p:txBody>
          </p:sp>
          <p:pic>
            <p:nvPicPr>
              <p:cNvPr id="33815" name="Google Shape;220;p12" descr="SpottedUndies copy1">
                <a:extLst>
                  <a:ext uri="{FF2B5EF4-FFF2-40B4-BE49-F238E27FC236}">
                    <a16:creationId xmlns:a16="http://schemas.microsoft.com/office/drawing/2014/main" id="{B5ACB342-1768-D9B6-F553-2E6239857658}"/>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209" y="3725522"/>
                <a:ext cx="1446212"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5" name="Google Shape;221;p12">
              <a:extLst>
                <a:ext uri="{FF2B5EF4-FFF2-40B4-BE49-F238E27FC236}">
                  <a16:creationId xmlns:a16="http://schemas.microsoft.com/office/drawing/2014/main" id="{D4691823-0AFD-989F-A583-3A90933A5BE3}"/>
                </a:ext>
              </a:extLst>
            </p:cNvPr>
            <p:cNvGrpSpPr>
              <a:grpSpLocks/>
            </p:cNvGrpSpPr>
            <p:nvPr/>
          </p:nvGrpSpPr>
          <p:grpSpPr bwMode="auto">
            <a:xfrm>
              <a:off x="7377240" y="3749040"/>
              <a:ext cx="1472195" cy="2195749"/>
              <a:chOff x="7446765" y="3749719"/>
              <a:chExt cx="1472195" cy="2195123"/>
            </a:xfrm>
          </p:grpSpPr>
          <p:sp>
            <p:nvSpPr>
              <p:cNvPr id="33812" name="Google Shape;223;p12">
                <a:extLst>
                  <a:ext uri="{FF2B5EF4-FFF2-40B4-BE49-F238E27FC236}">
                    <a16:creationId xmlns:a16="http://schemas.microsoft.com/office/drawing/2014/main" id="{8EF8EFBA-6762-E14B-2AEA-CDC948F0FCAB}"/>
                  </a:ext>
                </a:extLst>
              </p:cNvPr>
              <p:cNvSpPr txBox="1">
                <a:spLocks noChangeArrowheads="1"/>
              </p:cNvSpPr>
              <p:nvPr/>
            </p:nvSpPr>
            <p:spPr bwMode="auto">
              <a:xfrm>
                <a:off x="7455285" y="5335242"/>
                <a:ext cx="14636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Slight weight gain</a:t>
                </a:r>
                <a:endParaRPr lang="en-US" altLang="en-US"/>
              </a:p>
            </p:txBody>
          </p:sp>
          <p:pic>
            <p:nvPicPr>
              <p:cNvPr id="33813" name="Google Shape;224;p12" descr="weight-loss-gain">
                <a:extLst>
                  <a:ext uri="{FF2B5EF4-FFF2-40B4-BE49-F238E27FC236}">
                    <a16:creationId xmlns:a16="http://schemas.microsoft.com/office/drawing/2014/main" id="{E7766248-F66A-4239-3F4A-B61B65DFB880}"/>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46765" y="3749719"/>
                <a:ext cx="1029930" cy="148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6" name="Google Shape;225;p12">
              <a:extLst>
                <a:ext uri="{FF2B5EF4-FFF2-40B4-BE49-F238E27FC236}">
                  <a16:creationId xmlns:a16="http://schemas.microsoft.com/office/drawing/2014/main" id="{4C0C5177-3777-4BE0-74B7-DA711366DE97}"/>
                </a:ext>
              </a:extLst>
            </p:cNvPr>
            <p:cNvGrpSpPr>
              <a:grpSpLocks/>
            </p:cNvGrpSpPr>
            <p:nvPr/>
          </p:nvGrpSpPr>
          <p:grpSpPr bwMode="auto">
            <a:xfrm>
              <a:off x="2572236" y="3855280"/>
              <a:ext cx="1287340" cy="2402160"/>
              <a:chOff x="2572346" y="3855280"/>
              <a:chExt cx="1287463" cy="2402160"/>
            </a:xfrm>
          </p:grpSpPr>
          <p:sp>
            <p:nvSpPr>
              <p:cNvPr id="33810" name="Google Shape;227;p12">
                <a:extLst>
                  <a:ext uri="{FF2B5EF4-FFF2-40B4-BE49-F238E27FC236}">
                    <a16:creationId xmlns:a16="http://schemas.microsoft.com/office/drawing/2014/main" id="{188FBD60-99BF-B936-9A2F-29258577F39B}"/>
                  </a:ext>
                </a:extLst>
              </p:cNvPr>
              <p:cNvSpPr txBox="1">
                <a:spLocks noChangeArrowheads="1"/>
              </p:cNvSpPr>
              <p:nvPr/>
            </p:nvSpPr>
            <p:spPr bwMode="auto">
              <a:xfrm>
                <a:off x="2572346" y="5022365"/>
                <a:ext cx="1287463"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Nausea </a:t>
                </a:r>
                <a:br>
                  <a:rPr lang="en-US" altLang="en-US" sz="1600" b="1"/>
                </a:br>
                <a:r>
                  <a:rPr lang="en-US" altLang="en-US" sz="1600" b="1"/>
                  <a:t>(upset stomach)</a:t>
                </a:r>
                <a:endParaRPr lang="en-US" altLang="en-US"/>
              </a:p>
            </p:txBody>
          </p:sp>
          <p:pic>
            <p:nvPicPr>
              <p:cNvPr id="33811" name="Google Shape;228;p12" descr="stomachache">
                <a:extLst>
                  <a:ext uri="{FF2B5EF4-FFF2-40B4-BE49-F238E27FC236}">
                    <a16:creationId xmlns:a16="http://schemas.microsoft.com/office/drawing/2014/main" id="{EF41BBC6-FE53-D03D-2FEC-773C19A1CCA6}"/>
                  </a:ext>
                </a:extLst>
              </p:cNvPr>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1019" y="3855280"/>
                <a:ext cx="668135" cy="1120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807" name="Google Shape;229;p12">
              <a:extLst>
                <a:ext uri="{FF2B5EF4-FFF2-40B4-BE49-F238E27FC236}">
                  <a16:creationId xmlns:a16="http://schemas.microsoft.com/office/drawing/2014/main" id="{ADD8EE58-ED10-F42F-057B-53BC65505457}"/>
                </a:ext>
              </a:extLst>
            </p:cNvPr>
            <p:cNvGrpSpPr>
              <a:grpSpLocks/>
            </p:cNvGrpSpPr>
            <p:nvPr/>
          </p:nvGrpSpPr>
          <p:grpSpPr bwMode="auto">
            <a:xfrm>
              <a:off x="3978170" y="5544699"/>
              <a:ext cx="1619250" cy="1683137"/>
              <a:chOff x="3978170" y="5544583"/>
              <a:chExt cx="1619250" cy="1683048"/>
            </a:xfrm>
          </p:grpSpPr>
          <p:pic>
            <p:nvPicPr>
              <p:cNvPr id="33808" name="Google Shape;231;p12" descr="Dizziness">
                <a:extLst>
                  <a:ext uri="{FF2B5EF4-FFF2-40B4-BE49-F238E27FC236}">
                    <a16:creationId xmlns:a16="http://schemas.microsoft.com/office/drawing/2014/main" id="{9878E28C-DCA8-1C14-963A-D27D34634A12}"/>
                  </a:ext>
                </a:extLst>
              </p:cNvPr>
              <p:cNvPicPr preferRelativeResize="0">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6912" y="5544583"/>
                <a:ext cx="989632" cy="111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9" name="Google Shape;232;p12">
                <a:extLst>
                  <a:ext uri="{FF2B5EF4-FFF2-40B4-BE49-F238E27FC236}">
                    <a16:creationId xmlns:a16="http://schemas.microsoft.com/office/drawing/2014/main" id="{C80DFE27-9675-FC58-C220-39C662DF4975}"/>
                  </a:ext>
                </a:extLst>
              </p:cNvPr>
              <p:cNvSpPr txBox="1">
                <a:spLocks noChangeArrowheads="1"/>
              </p:cNvSpPr>
              <p:nvPr/>
            </p:nvSpPr>
            <p:spPr bwMode="auto">
              <a:xfrm>
                <a:off x="3978170" y="6694231"/>
                <a:ext cx="16192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Dizziness</a:t>
                </a:r>
                <a:endParaRPr lang="en-US" altLang="en-US"/>
              </a:p>
            </p:txBody>
          </p:sp>
        </p:grpSp>
      </p:grpSp>
      <p:sp>
        <p:nvSpPr>
          <p:cNvPr id="33798" name="Google Shape;233;p12">
            <a:extLst>
              <a:ext uri="{FF2B5EF4-FFF2-40B4-BE49-F238E27FC236}">
                <a16:creationId xmlns:a16="http://schemas.microsoft.com/office/drawing/2014/main" id="{16AA5A8E-FD10-EF5F-DEEB-270B01D6FB43}"/>
              </a:ext>
            </a:extLst>
          </p:cNvPr>
          <p:cNvSpPr txBox="1">
            <a:spLocks noChangeArrowheads="1"/>
          </p:cNvSpPr>
          <p:nvPr/>
        </p:nvSpPr>
        <p:spPr bwMode="auto">
          <a:xfrm>
            <a:off x="177800" y="2346325"/>
            <a:ext cx="23733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0000"/>
              </a:buClr>
              <a:buSzPts val="2400"/>
            </a:pPr>
            <a:r>
              <a:rPr lang="en-US" altLang="en-US" sz="2400" b="1"/>
              <a:t>Most common:</a:t>
            </a:r>
            <a:endParaRPr lang="en-US" altLang="en-US"/>
          </a:p>
        </p:txBody>
      </p:sp>
      <p:sp>
        <p:nvSpPr>
          <p:cNvPr id="33799" name="TextBox 1">
            <a:extLst>
              <a:ext uri="{FF2B5EF4-FFF2-40B4-BE49-F238E27FC236}">
                <a16:creationId xmlns:a16="http://schemas.microsoft.com/office/drawing/2014/main" id="{BF376DF0-4153-91AF-31A8-D961FE6E589D}"/>
              </a:ext>
            </a:extLst>
          </p:cNvPr>
          <p:cNvSpPr txBox="1">
            <a:spLocks noChangeArrowheads="1"/>
          </p:cNvSpPr>
          <p:nvPr/>
        </p:nvSpPr>
        <p:spPr bwMode="auto">
          <a:xfrm>
            <a:off x="3659188" y="2351088"/>
            <a:ext cx="2646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2400" b="1"/>
              <a:t>Less common:</a:t>
            </a:r>
          </a:p>
        </p:txBody>
      </p:sp>
      <p:pic>
        <p:nvPicPr>
          <p:cNvPr id="33800" name="Picture 46">
            <a:extLst>
              <a:ext uri="{FF2B5EF4-FFF2-40B4-BE49-F238E27FC236}">
                <a16:creationId xmlns:a16="http://schemas.microsoft.com/office/drawing/2014/main" id="{4C4E781B-C520-A2DB-AEC0-E6379B3C58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3075" y="5048250"/>
            <a:ext cx="113982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Google Shape;223;p12">
            <a:extLst>
              <a:ext uri="{FF2B5EF4-FFF2-40B4-BE49-F238E27FC236}">
                <a16:creationId xmlns:a16="http://schemas.microsoft.com/office/drawing/2014/main" id="{FFBD95B1-C3B8-FBB8-61C5-BFF7929D8B02}"/>
              </a:ext>
            </a:extLst>
          </p:cNvPr>
          <p:cNvSpPr txBox="1">
            <a:spLocks noChangeArrowheads="1"/>
          </p:cNvSpPr>
          <p:nvPr/>
        </p:nvSpPr>
        <p:spPr bwMode="auto">
          <a:xfrm>
            <a:off x="5800725" y="6053138"/>
            <a:ext cx="10096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00" rIns="0" bIns="45700"/>
          <a:lstStyle>
            <a:lvl1pPr marL="171450" indent="-1714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3300"/>
              </a:buClr>
              <a:buSzPts val="1600"/>
              <a:buFont typeface="Arial" panose="020B0604020202020204" pitchFamily="34" charset="0"/>
              <a:buChar char="•"/>
            </a:pPr>
            <a:r>
              <a:rPr lang="en-US" altLang="en-US" sz="1600" b="1"/>
              <a:t>Acne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C12A0-129D-ED05-1F74-60186EF95E78}"/>
              </a:ext>
            </a:extLst>
          </p:cNvPr>
          <p:cNvSpPr>
            <a:spLocks noGrp="1"/>
          </p:cNvSpPr>
          <p:nvPr>
            <p:ph type="title"/>
          </p:nvPr>
        </p:nvSpPr>
        <p:spPr/>
        <p:txBody>
          <a:bodyPr/>
          <a:lstStyle/>
          <a:p>
            <a:r>
              <a:rPr lang="en-US" sz="3600" b="1"/>
              <a:t>Counseling about  Side Effects</a:t>
            </a:r>
          </a:p>
        </p:txBody>
      </p:sp>
      <p:sp>
        <p:nvSpPr>
          <p:cNvPr id="3" name="Text Placeholder 2">
            <a:extLst>
              <a:ext uri="{FF2B5EF4-FFF2-40B4-BE49-F238E27FC236}">
                <a16:creationId xmlns:a16="http://schemas.microsoft.com/office/drawing/2014/main" id="{751B6D04-5BBA-EFC4-54FA-09877A907ECA}"/>
              </a:ext>
            </a:extLst>
          </p:cNvPr>
          <p:cNvSpPr>
            <a:spLocks noGrp="1"/>
          </p:cNvSpPr>
          <p:nvPr>
            <p:ph type="body" idx="1"/>
          </p:nvPr>
        </p:nvSpPr>
        <p:spPr>
          <a:xfrm>
            <a:off x="457200" y="1661650"/>
            <a:ext cx="8708922" cy="5036032"/>
          </a:xfrm>
        </p:spPr>
        <p:txBody>
          <a:bodyPr/>
          <a:lstStyle/>
          <a:p>
            <a:pPr algn="l" rtl="0" fontAlgn="base">
              <a:buFont typeface="Arial" panose="020B0604020202020204" pitchFamily="34" charset="0"/>
              <a:buChar char="•"/>
            </a:pPr>
            <a:r>
              <a:rPr lang="en-US" sz="2400" b="0" i="0" u="none" strike="noStrike" dirty="0">
                <a:solidFill>
                  <a:srgbClr val="000000"/>
                </a:solidFill>
                <a:effectLst/>
                <a:highlight>
                  <a:srgbClr val="F5F5F5"/>
                </a:highlight>
              </a:rPr>
              <a:t>Before insertion, describe common side effects:</a:t>
            </a:r>
            <a:r>
              <a:rPr lang="en-US" sz="2400" b="0" i="0" dirty="0">
                <a:solidFill>
                  <a:srgbClr val="003366"/>
                </a:solidFill>
                <a:effectLst/>
                <a:highlight>
                  <a:srgbClr val="F5F5F5"/>
                </a:highlight>
              </a:rPr>
              <a:t>​</a:t>
            </a:r>
          </a:p>
          <a:p>
            <a:pPr marL="114300" indent="0" algn="l" rtl="0" fontAlgn="base">
              <a:buNone/>
            </a:pPr>
            <a:r>
              <a:rPr lang="en-US" sz="2400" b="0" i="0" u="none" strike="noStrike" dirty="0">
                <a:solidFill>
                  <a:srgbClr val="000000"/>
                </a:solidFill>
                <a:effectLst/>
                <a:highlight>
                  <a:srgbClr val="F5F5F5"/>
                </a:highlight>
              </a:rPr>
              <a:t>      -Changes in bleeding patterns</a:t>
            </a:r>
          </a:p>
          <a:p>
            <a:pPr marL="114300" indent="0" algn="l" rtl="0" fontAlgn="base">
              <a:buNone/>
            </a:pPr>
            <a:r>
              <a:rPr lang="en-US" sz="2400" dirty="0">
                <a:highlight>
                  <a:srgbClr val="F5F5F5"/>
                </a:highlight>
              </a:rPr>
              <a:t>Irregular, lighter or no </a:t>
            </a:r>
            <a:r>
              <a:rPr lang="en-US" sz="2400" b="0" i="0" u="none" strike="noStrike" dirty="0">
                <a:solidFill>
                  <a:srgbClr val="000000"/>
                </a:solidFill>
                <a:effectLst/>
                <a:highlight>
                  <a:srgbClr val="F5F5F5"/>
                </a:highlight>
              </a:rPr>
              <a:t>menstrual bleeding</a:t>
            </a:r>
            <a:r>
              <a:rPr lang="en-US" sz="2400" b="0" i="0" dirty="0">
                <a:solidFill>
                  <a:srgbClr val="003366"/>
                </a:solidFill>
                <a:effectLst/>
                <a:highlight>
                  <a:srgbClr val="F5F5F5"/>
                </a:highlight>
              </a:rPr>
              <a:t>​</a:t>
            </a:r>
            <a:endParaRPr lang="en-US" b="0" i="0" dirty="0">
              <a:effectLst/>
            </a:endParaRPr>
          </a:p>
          <a:p>
            <a:r>
              <a:rPr lang="en-US" sz="2400" dirty="0">
                <a:solidFill>
                  <a:srgbClr val="003366"/>
                </a:solidFill>
                <a:highlight>
                  <a:srgbClr val="F5F5F5"/>
                </a:highlight>
              </a:rPr>
              <a:t> For many women, the reduced bleeding or amenorrhea may be an appealing factor for choice. </a:t>
            </a:r>
            <a:endParaRPr lang="en-US"/>
          </a:p>
          <a:p>
            <a:pPr algn="l" rtl="0" fontAlgn="base">
              <a:buFont typeface="Arial" panose="020B0604020202020204" pitchFamily="34" charset="0"/>
              <a:buChar char="•"/>
            </a:pPr>
            <a:r>
              <a:rPr lang="en-US" sz="2400" b="0" i="0" u="none" strike="noStrike" dirty="0">
                <a:solidFill>
                  <a:srgbClr val="000000"/>
                </a:solidFill>
                <a:effectLst/>
                <a:highlight>
                  <a:srgbClr val="F5F5F5"/>
                </a:highlight>
              </a:rPr>
              <a:t>Explain the side effects:</a:t>
            </a:r>
            <a:r>
              <a:rPr lang="en-US" sz="2400" b="0" i="0" dirty="0">
                <a:solidFill>
                  <a:srgbClr val="003366"/>
                </a:solidFill>
                <a:effectLst/>
                <a:highlight>
                  <a:srgbClr val="F5F5F5"/>
                </a:highlight>
              </a:rPr>
              <a:t>​</a:t>
            </a:r>
          </a:p>
          <a:p>
            <a:pPr marL="114300" indent="0" algn="l" rtl="0" fontAlgn="base">
              <a:buNone/>
            </a:pPr>
            <a:r>
              <a:rPr lang="en-US" sz="2400" b="0" i="0" u="none" strike="noStrike" dirty="0">
                <a:solidFill>
                  <a:srgbClr val="000000"/>
                </a:solidFill>
                <a:effectLst/>
                <a:highlight>
                  <a:srgbClr val="F5F5F5"/>
                </a:highlight>
              </a:rPr>
              <a:t>       -These are not signs of illness</a:t>
            </a:r>
            <a:r>
              <a:rPr lang="en-US" sz="2400" b="0" i="0" dirty="0">
                <a:solidFill>
                  <a:srgbClr val="003366"/>
                </a:solidFill>
                <a:effectLst/>
                <a:highlight>
                  <a:srgbClr val="F5F5F5"/>
                </a:highlight>
              </a:rPr>
              <a:t>​</a:t>
            </a:r>
          </a:p>
          <a:p>
            <a:pPr marL="114300" indent="0" algn="l" rtl="0" fontAlgn="base">
              <a:buNone/>
            </a:pPr>
            <a:r>
              <a:rPr lang="en-US" sz="2400" b="0" i="0" u="none" strike="noStrike" dirty="0">
                <a:solidFill>
                  <a:srgbClr val="000000"/>
                </a:solidFill>
                <a:effectLst/>
                <a:highlight>
                  <a:srgbClr val="F5F5F5"/>
                </a:highlight>
              </a:rPr>
              <a:t>        -Encourage the client to come back with questions or concerns anytime.</a:t>
            </a:r>
            <a:r>
              <a:rPr lang="en-US" sz="2400" b="0" i="0" dirty="0">
                <a:solidFill>
                  <a:srgbClr val="003366"/>
                </a:solidFill>
                <a:effectLst/>
                <a:highlight>
                  <a:srgbClr val="F5F5F5"/>
                </a:highlight>
              </a:rPr>
              <a:t>​</a:t>
            </a:r>
          </a:p>
          <a:p>
            <a:pPr algn="l" rtl="0" fontAlgn="base">
              <a:buFont typeface="Arial" panose="020B0604020202020204" pitchFamily="34" charset="0"/>
              <a:buChar char="•"/>
            </a:pPr>
            <a:r>
              <a:rPr lang="en-US" sz="2400" b="0" i="0" u="none" strike="noStrike" dirty="0">
                <a:solidFill>
                  <a:srgbClr val="000000"/>
                </a:solidFill>
                <a:effectLst/>
                <a:highlight>
                  <a:srgbClr val="F5F5F5"/>
                </a:highlight>
              </a:rPr>
              <a:t>If a woman finds the side effects bothersome, counseling and support can help. Also, she can have the device discontinued at any time she desires for whatever reason.</a:t>
            </a:r>
            <a:endParaRPr lang="en-US" sz="2400" b="0" i="0" dirty="0">
              <a:solidFill>
                <a:srgbClr val="003366"/>
              </a:solidFill>
              <a:effectLst/>
              <a:highlight>
                <a:srgbClr val="F5F5F5"/>
              </a:highlight>
            </a:endParaRPr>
          </a:p>
          <a:p>
            <a:endParaRPr lang="en-US"/>
          </a:p>
        </p:txBody>
      </p:sp>
    </p:spTree>
    <p:extLst>
      <p:ext uri="{BB962C8B-B14F-4D97-AF65-F5344CB8AC3E}">
        <p14:creationId xmlns:p14="http://schemas.microsoft.com/office/powerpoint/2010/main" val="373700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E109B-50BE-6EFE-B153-688E6BF3834C}"/>
              </a:ext>
            </a:extLst>
          </p:cNvPr>
          <p:cNvSpPr>
            <a:spLocks noGrp="1"/>
          </p:cNvSpPr>
          <p:nvPr>
            <p:ph type="title"/>
          </p:nvPr>
        </p:nvSpPr>
        <p:spPr/>
        <p:txBody>
          <a:bodyPr/>
          <a:lstStyle/>
          <a:p>
            <a:r>
              <a:rPr lang="en-US" sz="3600" b="1"/>
              <a:t>Potential Complications</a:t>
            </a:r>
          </a:p>
        </p:txBody>
      </p:sp>
      <p:sp>
        <p:nvSpPr>
          <p:cNvPr id="3" name="Text Placeholder 2">
            <a:extLst>
              <a:ext uri="{FF2B5EF4-FFF2-40B4-BE49-F238E27FC236}">
                <a16:creationId xmlns:a16="http://schemas.microsoft.com/office/drawing/2014/main" id="{CC7E0927-F5C6-1BA8-0F2D-068E339B2942}"/>
              </a:ext>
            </a:extLst>
          </p:cNvPr>
          <p:cNvSpPr>
            <a:spLocks noGrp="1"/>
          </p:cNvSpPr>
          <p:nvPr>
            <p:ph type="body" idx="1"/>
          </p:nvPr>
        </p:nvSpPr>
        <p:spPr/>
        <p:txBody>
          <a:bodyPr/>
          <a:lstStyle/>
          <a:p>
            <a:pPr marL="114300" indent="0" algn="just">
              <a:buNone/>
            </a:pPr>
            <a:r>
              <a:rPr lang="en-US" sz="2800" b="0" i="0" u="none" strike="noStrike" dirty="0">
                <a:solidFill>
                  <a:srgbClr val="000000"/>
                </a:solidFill>
                <a:effectLst/>
                <a:highlight>
                  <a:srgbClr val="F5F5F5"/>
                </a:highlight>
              </a:rPr>
              <a:t>Complications are rare and related to provider </a:t>
            </a:r>
            <a:r>
              <a:rPr lang="en-US" sz="2800" dirty="0">
                <a:highlight>
                  <a:srgbClr val="F5F5F5"/>
                </a:highlight>
              </a:rPr>
              <a:t>competence, screening of the client and adherence</a:t>
            </a:r>
            <a:r>
              <a:rPr lang="en-US" sz="2800" b="0" i="0" u="none" strike="noStrike" dirty="0">
                <a:solidFill>
                  <a:srgbClr val="000000"/>
                </a:solidFill>
                <a:effectLst/>
                <a:highlight>
                  <a:srgbClr val="F5F5F5"/>
                </a:highlight>
              </a:rPr>
              <a:t> to Infection prevention practices:</a:t>
            </a:r>
            <a:r>
              <a:rPr lang="en-US" sz="2800" b="0" i="0" dirty="0">
                <a:solidFill>
                  <a:srgbClr val="003366"/>
                </a:solidFill>
                <a:effectLst/>
                <a:highlight>
                  <a:srgbClr val="F5F5F5"/>
                </a:highlight>
              </a:rPr>
              <a:t>​</a:t>
            </a:r>
            <a:endParaRPr lang="en-US" dirty="0"/>
          </a:p>
          <a:p>
            <a:pPr algn="just" rtl="0" fontAlgn="base">
              <a:buFont typeface="Arial" panose="020B0604020202020204" pitchFamily="34" charset="0"/>
              <a:buChar char="•"/>
            </a:pPr>
            <a:r>
              <a:rPr lang="en-US" sz="2800" b="0" i="0" u="none" strike="noStrike" dirty="0">
                <a:solidFill>
                  <a:srgbClr val="000000"/>
                </a:solidFill>
                <a:effectLst/>
                <a:highlight>
                  <a:srgbClr val="F5F5F5"/>
                </a:highlight>
              </a:rPr>
              <a:t>Perforation of the wall of the uterus by the IUD or Instrument. </a:t>
            </a:r>
            <a:r>
              <a:rPr lang="en-US" sz="2800" b="0" i="0" dirty="0">
                <a:solidFill>
                  <a:srgbClr val="003366"/>
                </a:solidFill>
                <a:effectLst/>
                <a:highlight>
                  <a:srgbClr val="F5F5F5"/>
                </a:highlight>
              </a:rPr>
              <a:t>​</a:t>
            </a:r>
          </a:p>
          <a:p>
            <a:pPr algn="just" rtl="0" fontAlgn="base">
              <a:buFont typeface="Arial" panose="020B0604020202020204" pitchFamily="34" charset="0"/>
              <a:buChar char="•"/>
            </a:pPr>
            <a:r>
              <a:rPr lang="en-US" sz="2800" b="0" i="0" u="none" strike="noStrike" dirty="0">
                <a:solidFill>
                  <a:srgbClr val="000000"/>
                </a:solidFill>
                <a:effectLst/>
                <a:highlight>
                  <a:srgbClr val="F5F5F5"/>
                </a:highlight>
              </a:rPr>
              <a:t>Infection</a:t>
            </a:r>
            <a:r>
              <a:rPr lang="en-US" sz="2800" b="0" i="0" dirty="0">
                <a:solidFill>
                  <a:srgbClr val="003366"/>
                </a:solidFill>
                <a:effectLst/>
                <a:highlight>
                  <a:srgbClr val="F5F5F5"/>
                </a:highlight>
              </a:rPr>
              <a:t>​</a:t>
            </a:r>
          </a:p>
          <a:p>
            <a:pPr algn="just" rtl="0" fontAlgn="base">
              <a:buFont typeface="Arial" panose="020B0604020202020204" pitchFamily="34" charset="0"/>
              <a:buChar char="•"/>
            </a:pPr>
            <a:r>
              <a:rPr lang="en-US" sz="2800" b="0" i="0" u="none" strike="noStrike" dirty="0">
                <a:solidFill>
                  <a:srgbClr val="000000"/>
                </a:solidFill>
                <a:effectLst/>
                <a:highlight>
                  <a:srgbClr val="F5F5F5"/>
                </a:highlight>
              </a:rPr>
              <a:t>Expulsion</a:t>
            </a:r>
            <a:r>
              <a:rPr lang="en-US" sz="2800" b="0" i="0" dirty="0">
                <a:solidFill>
                  <a:srgbClr val="003366"/>
                </a:solidFill>
                <a:effectLst/>
                <a:highlight>
                  <a:srgbClr val="F5F5F5"/>
                </a:highlight>
              </a:rPr>
              <a:t>​</a:t>
            </a:r>
          </a:p>
          <a:p>
            <a:pPr algn="just" rtl="0" fontAlgn="base">
              <a:buFont typeface="Arial" panose="020B0604020202020204" pitchFamily="34" charset="0"/>
              <a:buChar char="•"/>
            </a:pPr>
            <a:endParaRPr lang="en-US" sz="2800">
              <a:solidFill>
                <a:srgbClr val="003366"/>
              </a:solidFill>
              <a:highlight>
                <a:srgbClr val="F5F5F5"/>
              </a:highlight>
              <a:latin typeface="Arial" panose="020B0604020202020204" pitchFamily="34" charset="0"/>
            </a:endParaRPr>
          </a:p>
          <a:p>
            <a:pPr algn="just" rtl="0" fontAlgn="base">
              <a:buFont typeface="Arial" panose="020B0604020202020204" pitchFamily="34" charset="0"/>
              <a:buChar char="•"/>
            </a:pPr>
            <a:endParaRPr lang="en-US" sz="2800" b="0" i="0">
              <a:solidFill>
                <a:srgbClr val="003366"/>
              </a:solidFill>
              <a:effectLst/>
              <a:highlight>
                <a:srgbClr val="F5F5F5"/>
              </a:highlight>
              <a:latin typeface="Arial" panose="020B0604020202020204" pitchFamily="34" charset="0"/>
            </a:endParaRPr>
          </a:p>
          <a:p>
            <a:pPr marL="114300" indent="0" algn="just" rtl="0" fontAlgn="base">
              <a:buNone/>
            </a:pPr>
            <a:r>
              <a:rPr lang="en-US" sz="1800" b="0" i="0" u="none" strike="noStrike" dirty="0">
                <a:solidFill>
                  <a:srgbClr val="000000"/>
                </a:solidFill>
                <a:effectLst/>
                <a:latin typeface="Quattrocento Sans"/>
              </a:rPr>
              <a:t>http://www.fphandbook.org</a:t>
            </a:r>
            <a:endParaRPr lang="en-US" b="0" i="0" dirty="0">
              <a:solidFill>
                <a:srgbClr val="003366"/>
              </a:solidFill>
              <a:effectLst/>
              <a:highlight>
                <a:srgbClr val="F5F5F5"/>
              </a:highlight>
              <a:latin typeface="Quattrocento Sans"/>
            </a:endParaRPr>
          </a:p>
          <a:p>
            <a:pPr algn="ctr"/>
            <a:endParaRPr lang="en-US"/>
          </a:p>
        </p:txBody>
      </p:sp>
    </p:spTree>
    <p:extLst>
      <p:ext uri="{BB962C8B-B14F-4D97-AF65-F5344CB8AC3E}">
        <p14:creationId xmlns:p14="http://schemas.microsoft.com/office/powerpoint/2010/main" val="556327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EC27F-25D9-E662-8B23-A6F13E5E8A36}"/>
              </a:ext>
            </a:extLst>
          </p:cNvPr>
          <p:cNvSpPr>
            <a:spLocks noGrp="1"/>
          </p:cNvSpPr>
          <p:nvPr>
            <p:ph type="title"/>
          </p:nvPr>
        </p:nvSpPr>
        <p:spPr/>
        <p:txBody>
          <a:bodyPr/>
          <a:lstStyle/>
          <a:p>
            <a:r>
              <a:rPr lang="en-US"/>
              <a:t>  </a:t>
            </a:r>
            <a:r>
              <a:rPr lang="en-US" sz="3600" b="1"/>
              <a:t>Why Some women say they like the H-IUD</a:t>
            </a:r>
          </a:p>
        </p:txBody>
      </p:sp>
      <p:sp>
        <p:nvSpPr>
          <p:cNvPr id="3" name="Text Placeholder 2">
            <a:extLst>
              <a:ext uri="{FF2B5EF4-FFF2-40B4-BE49-F238E27FC236}">
                <a16:creationId xmlns:a16="http://schemas.microsoft.com/office/drawing/2014/main" id="{B61D67FE-FFC4-0D5D-C541-99A9BD70748B}"/>
              </a:ext>
            </a:extLst>
          </p:cNvPr>
          <p:cNvSpPr>
            <a:spLocks noGrp="1"/>
          </p:cNvSpPr>
          <p:nvPr>
            <p:ph type="body" idx="1"/>
          </p:nvPr>
        </p:nvSpPr>
        <p:spPr/>
        <p:txBody>
          <a:bodyPr/>
          <a:lstStyle/>
          <a:p>
            <a:r>
              <a:rPr lang="en-US" sz="2800"/>
              <a:t>Prevents pregnancy very effectively </a:t>
            </a:r>
          </a:p>
          <a:p>
            <a:r>
              <a:rPr lang="en-US" sz="2800"/>
              <a:t> Makes bleeding lighter and can prevent monthly bleeding for many months (amenorrhea</a:t>
            </a:r>
          </a:p>
          <a:p>
            <a:r>
              <a:rPr lang="en-US" sz="2800"/>
              <a:t> Is long-lasting </a:t>
            </a:r>
          </a:p>
          <a:p>
            <a:r>
              <a:rPr lang="en-US" sz="2800"/>
              <a:t>Is private—usually no one else can tell a woman is using contraception (sometimes a partner may feel the strings during sex) </a:t>
            </a:r>
          </a:p>
          <a:p>
            <a:r>
              <a:rPr lang="en-US" sz="2800"/>
              <a:t>Has no further costs for supplies after the IUD is inserted</a:t>
            </a:r>
          </a:p>
          <a:p>
            <a:r>
              <a:rPr lang="en-US" sz="2800"/>
              <a:t>Does not require the user to do anything once the IUD is inserted</a:t>
            </a:r>
          </a:p>
        </p:txBody>
      </p:sp>
    </p:spTree>
    <p:extLst>
      <p:ext uri="{BB962C8B-B14F-4D97-AF65-F5344CB8AC3E}">
        <p14:creationId xmlns:p14="http://schemas.microsoft.com/office/powerpoint/2010/main" val="351483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Google Shape;186;p11">
            <a:extLst>
              <a:ext uri="{FF2B5EF4-FFF2-40B4-BE49-F238E27FC236}">
                <a16:creationId xmlns:a16="http://schemas.microsoft.com/office/drawing/2014/main" id="{DD5BA0C1-B4A5-54B9-695C-821EA9BCC260}"/>
              </a:ext>
            </a:extLst>
          </p:cNvPr>
          <p:cNvSpPr txBox="1">
            <a:spLocks noGrp="1" noChangeArrowheads="1"/>
          </p:cNvSpPr>
          <p:nvPr>
            <p:ph type="title" idx="4294967295"/>
          </p:nvPr>
        </p:nvSpPr>
        <p:spPr>
          <a:xfrm>
            <a:off x="468313" y="252413"/>
            <a:ext cx="8229600" cy="1143000"/>
          </a:xfrm>
        </p:spPr>
        <p:txBody>
          <a:bodyPr/>
          <a:lstStyle/>
          <a:p>
            <a:pPr eaLnBrk="1" hangingPunct="1">
              <a:lnSpc>
                <a:spcPct val="85000"/>
              </a:lnSpc>
              <a:buSzPts val="3800"/>
            </a:pPr>
            <a:r>
              <a:rPr lang="en-US" altLang="en-US" sz="3200" b="1">
                <a:latin typeface="Arial" panose="020B0604020202020204" pitchFamily="34" charset="0"/>
                <a:cs typeface="Arial" panose="020B0604020202020204" pitchFamily="34" charset="0"/>
              </a:rPr>
              <a:t> Fact Sheet</a:t>
            </a:r>
          </a:p>
        </p:txBody>
      </p:sp>
      <p:sp>
        <p:nvSpPr>
          <p:cNvPr id="35842" name="Google Shape;187;p11">
            <a:extLst>
              <a:ext uri="{FF2B5EF4-FFF2-40B4-BE49-F238E27FC236}">
                <a16:creationId xmlns:a16="http://schemas.microsoft.com/office/drawing/2014/main" id="{2B4FF3BF-5606-4777-DAC9-D42A9B6CBD99}"/>
              </a:ext>
            </a:extLst>
          </p:cNvPr>
          <p:cNvSpPr txBox="1">
            <a:spLocks noGrp="1" noChangeArrowheads="1"/>
          </p:cNvSpPr>
          <p:nvPr>
            <p:ph type="body" idx="4294967295"/>
          </p:nvPr>
        </p:nvSpPr>
        <p:spPr>
          <a:xfrm>
            <a:off x="446088" y="1752600"/>
            <a:ext cx="3562350" cy="4830763"/>
          </a:xfrm>
        </p:spPr>
        <p:txBody>
          <a:bodyPr/>
          <a:lstStyle/>
          <a:p>
            <a:pPr marL="342900" indent="-342900" eaLnBrk="1" hangingPunct="1">
              <a:spcBef>
                <a:spcPts val="1200"/>
              </a:spcBef>
              <a:buSzPts val="2400"/>
              <a:buFont typeface="Arial" panose="020B0604020202020204" pitchFamily="34" charset="0"/>
              <a:buChar char="•"/>
            </a:pPr>
            <a:r>
              <a:rPr lang="en-US" altLang="en-US" sz="3000">
                <a:latin typeface="Arial" panose="020B0604020202020204" pitchFamily="34" charset="0"/>
                <a:cs typeface="Arial" panose="020B0604020202020204" pitchFamily="34" charset="0"/>
              </a:rPr>
              <a:t>Review the fact sheet.</a:t>
            </a:r>
          </a:p>
          <a:p>
            <a:pPr marL="342900" indent="-342900" eaLnBrk="1" hangingPunct="1">
              <a:spcBef>
                <a:spcPts val="1200"/>
              </a:spcBef>
              <a:buSzPts val="2400"/>
              <a:buFont typeface="Arial" panose="020B0604020202020204" pitchFamily="34" charset="0"/>
              <a:buChar char="•"/>
            </a:pPr>
            <a:r>
              <a:rPr lang="en-US" altLang="en-US" sz="3000">
                <a:latin typeface="Arial" panose="020B0604020202020204" pitchFamily="34" charset="0"/>
                <a:cs typeface="Arial" panose="020B0604020202020204" pitchFamily="34" charset="0"/>
              </a:rPr>
              <a:t>What additional questions or comments do you have about the characteristics of the H-IUD? </a:t>
            </a:r>
          </a:p>
          <a:p>
            <a:pPr marL="342900" indent="-342900" eaLnBrk="1" hangingPunct="1">
              <a:buSzPts val="2400"/>
            </a:pPr>
            <a:endParaRPr lang="en-US" altLang="en-US" sz="200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CBEF7D9-C80B-D730-3EA3-4170DCF02004}"/>
              </a:ext>
            </a:extLst>
          </p:cNvPr>
          <p:cNvSpPr txBox="1"/>
          <p:nvPr/>
        </p:nvSpPr>
        <p:spPr>
          <a:xfrm>
            <a:off x="2286000" y="3278081"/>
            <a:ext cx="4572000" cy="307777"/>
          </a:xfrm>
          <a:prstGeom prst="rect">
            <a:avLst/>
          </a:prstGeom>
          <a:noFill/>
        </p:spPr>
        <p:txBody>
          <a:bodyPr wrap="square">
            <a:spAutoFit/>
          </a:bodyPr>
          <a:lstStyle/>
          <a:p>
            <a:r>
              <a:rPr lang="en-US"/>
              <a:t> </a:t>
            </a:r>
          </a:p>
        </p:txBody>
      </p:sp>
      <p:pic>
        <p:nvPicPr>
          <p:cNvPr id="4" name="Picture 3">
            <a:extLst>
              <a:ext uri="{FF2B5EF4-FFF2-40B4-BE49-F238E27FC236}">
                <a16:creationId xmlns:a16="http://schemas.microsoft.com/office/drawing/2014/main" id="{CBB4E0E0-A90A-8235-730C-69B34F820740}"/>
              </a:ext>
            </a:extLst>
          </p:cNvPr>
          <p:cNvPicPr>
            <a:picLocks noChangeAspect="1"/>
          </p:cNvPicPr>
          <p:nvPr/>
        </p:nvPicPr>
        <p:blipFill>
          <a:blip r:embed="rId3"/>
          <a:stretch>
            <a:fillRect/>
          </a:stretch>
        </p:blipFill>
        <p:spPr>
          <a:xfrm>
            <a:off x="4367461" y="1404691"/>
            <a:ext cx="3554874" cy="469207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8BF34-0054-3BFD-92B4-E5553D9F0B34}"/>
              </a:ext>
            </a:extLst>
          </p:cNvPr>
          <p:cNvSpPr>
            <a:spLocks noGrp="1"/>
          </p:cNvSpPr>
          <p:nvPr>
            <p:ph type="title"/>
          </p:nvPr>
        </p:nvSpPr>
        <p:spPr/>
        <p:txBody>
          <a:bodyPr/>
          <a:lstStyle/>
          <a:p>
            <a:r>
              <a:rPr lang="en-US" sz="3600" b="1"/>
              <a:t>Summary</a:t>
            </a:r>
          </a:p>
        </p:txBody>
      </p:sp>
      <p:sp>
        <p:nvSpPr>
          <p:cNvPr id="3" name="Text Placeholder 2">
            <a:extLst>
              <a:ext uri="{FF2B5EF4-FFF2-40B4-BE49-F238E27FC236}">
                <a16:creationId xmlns:a16="http://schemas.microsoft.com/office/drawing/2014/main" id="{00B46FC6-D001-22E8-C621-A819FAF7C716}"/>
              </a:ext>
            </a:extLst>
          </p:cNvPr>
          <p:cNvSpPr>
            <a:spLocks noGrp="1"/>
          </p:cNvSpPr>
          <p:nvPr>
            <p:ph type="body" idx="1"/>
          </p:nvPr>
        </p:nvSpPr>
        <p:spPr/>
        <p:txBody>
          <a:bodyPr/>
          <a:lstStyle/>
          <a:p>
            <a:pPr algn="l" rtl="0" fontAlgn="base">
              <a:buFont typeface="Arial" panose="020B0604020202020204" pitchFamily="34" charset="0"/>
              <a:buChar char="•"/>
            </a:pPr>
            <a:r>
              <a:rPr lang="en-US" sz="1600">
                <a:highlight>
                  <a:srgbClr val="F5F5F5"/>
                </a:highlight>
              </a:rPr>
              <a:t>Hormonal </a:t>
            </a:r>
            <a:r>
              <a:rPr lang="en-US" sz="1600" b="0" i="0" u="none" strike="noStrike">
                <a:solidFill>
                  <a:srgbClr val="000000"/>
                </a:solidFill>
                <a:effectLst/>
                <a:highlight>
                  <a:srgbClr val="F5F5F5"/>
                </a:highlight>
              </a:rPr>
              <a:t> IUD is a small device inserted inside the uterus by a trained provider.</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Little action is required by the client once it is inserted.</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Are very effective (more than 99 percent ) in preventing </a:t>
            </a:r>
            <a:r>
              <a:rPr lang="en-US" sz="1600" b="0" i="0" u="none" strike="noStrike" dirty="0">
                <a:solidFill>
                  <a:srgbClr val="000000"/>
                </a:solidFill>
                <a:effectLst/>
                <a:highlight>
                  <a:srgbClr val="F5F5F5"/>
                </a:highlight>
              </a:rPr>
              <a:t>pregnancy.</a:t>
            </a:r>
            <a:r>
              <a:rPr lang="en-US" sz="1600" b="0" i="0" dirty="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Are long-acting and easily reversible. </a:t>
            </a:r>
            <a:r>
              <a:rPr lang="en-US" sz="1600" b="0" i="0">
                <a:solidFill>
                  <a:srgbClr val="003366"/>
                </a:solidFill>
                <a:effectLst/>
                <a:highlight>
                  <a:srgbClr val="F5F5F5"/>
                </a:highlight>
              </a:rPr>
              <a:t>​</a:t>
            </a:r>
          </a:p>
          <a:p>
            <a:r>
              <a:rPr lang="en-US" sz="1600">
                <a:highlight>
                  <a:srgbClr val="F5F5F5"/>
                </a:highlight>
              </a:rPr>
              <a:t>C</a:t>
            </a:r>
            <a:r>
              <a:rPr lang="en-US" sz="1600" b="0" i="0" u="none" strike="noStrike">
                <a:solidFill>
                  <a:srgbClr val="000000"/>
                </a:solidFill>
                <a:effectLst/>
                <a:highlight>
                  <a:srgbClr val="F5F5F5"/>
                </a:highlight>
              </a:rPr>
              <a:t>an work up to </a:t>
            </a:r>
            <a:r>
              <a:rPr lang="en-US" sz="1600">
                <a:highlight>
                  <a:srgbClr val="F5F5F5"/>
                </a:highlight>
              </a:rPr>
              <a:t> 3-8</a:t>
            </a:r>
            <a:r>
              <a:rPr lang="en-US" sz="1600" b="0" i="0" u="none" strike="noStrike">
                <a:solidFill>
                  <a:srgbClr val="000000"/>
                </a:solidFill>
                <a:effectLst/>
                <a:highlight>
                  <a:srgbClr val="F5F5F5"/>
                </a:highlight>
              </a:rPr>
              <a:t> years (depending on type) and can be easily removed by a </a:t>
            </a:r>
            <a:r>
              <a:rPr lang="en-US" sz="1600" b="0" i="0" u="none" strike="noStrike" dirty="0">
                <a:solidFill>
                  <a:srgbClr val="000000"/>
                </a:solidFill>
                <a:effectLst/>
                <a:highlight>
                  <a:srgbClr val="F5F5F5"/>
                </a:highlight>
              </a:rPr>
              <a:t>provider whenever the woman wants.</a:t>
            </a:r>
            <a:r>
              <a:rPr lang="en-US" sz="1600" b="0" i="0" dirty="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Rapid return to fertility after removal.</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a:highlight>
                  <a:srgbClr val="F5F5F5"/>
                </a:highlight>
              </a:rPr>
              <a:t>Can </a:t>
            </a:r>
            <a:r>
              <a:rPr lang="en-US" sz="1600" b="0" i="0" u="none" strike="noStrike">
                <a:solidFill>
                  <a:srgbClr val="000000"/>
                </a:solidFill>
                <a:effectLst/>
                <a:highlight>
                  <a:srgbClr val="F5F5F5"/>
                </a:highlight>
              </a:rPr>
              <a:t>be used by women who have never had a baby without having any negative effect on their future fertility. </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a:highlight>
                  <a:srgbClr val="F5F5F5"/>
                </a:highlight>
              </a:rPr>
              <a:t>Can </a:t>
            </a:r>
            <a:r>
              <a:rPr lang="en-US" sz="1600" b="0" i="0" u="none" strike="noStrike">
                <a:solidFill>
                  <a:srgbClr val="000000"/>
                </a:solidFill>
                <a:effectLst/>
                <a:highlight>
                  <a:srgbClr val="F5F5F5"/>
                </a:highlight>
              </a:rPr>
              <a:t>be used in the Immediate Postpartum period before discharge from the facility after childbirth. It is not recommended between 48 hrs-4-6 weeks after birth.</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Are very safe. </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They may reduce or stop menstrual bleeding .</a:t>
            </a:r>
            <a:r>
              <a:rPr lang="en-US" sz="1600" b="0" i="0">
                <a:solidFill>
                  <a:srgbClr val="003366"/>
                </a:solidFill>
                <a:effectLst/>
                <a:highlight>
                  <a:srgbClr val="F5F5F5"/>
                </a:highlight>
              </a:rPr>
              <a:t>​</a:t>
            </a:r>
          </a:p>
          <a:p>
            <a:pPr algn="l" rtl="0" fontAlgn="base">
              <a:buFont typeface="Arial" panose="020B0604020202020204" pitchFamily="34" charset="0"/>
              <a:buChar char="•"/>
            </a:pPr>
            <a:r>
              <a:rPr lang="en-US" sz="1600" b="0" i="0" u="none" strike="noStrike">
                <a:solidFill>
                  <a:srgbClr val="000000"/>
                </a:solidFill>
                <a:effectLst/>
                <a:highlight>
                  <a:srgbClr val="F5F5F5"/>
                </a:highlight>
              </a:rPr>
              <a:t>They do not protect against STIs or HIV and AIDS</a:t>
            </a:r>
            <a:r>
              <a:rPr lang="en-US" sz="1600" b="0" i="0">
                <a:solidFill>
                  <a:srgbClr val="003366"/>
                </a:solidFill>
                <a:effectLst/>
                <a:highlight>
                  <a:srgbClr val="F5F5F5"/>
                </a:highlight>
              </a:rPr>
              <a:t>​</a:t>
            </a:r>
          </a:p>
          <a:p>
            <a:endParaRPr lang="en-US" sz="1600"/>
          </a:p>
        </p:txBody>
      </p:sp>
    </p:spTree>
    <p:extLst>
      <p:ext uri="{BB962C8B-B14F-4D97-AF65-F5344CB8AC3E}">
        <p14:creationId xmlns:p14="http://schemas.microsoft.com/office/powerpoint/2010/main" val="1986149700"/>
      </p:ext>
    </p:extLst>
  </p:cSld>
  <p:clrMapOvr>
    <a:masterClrMapping/>
  </p:clrMapOvr>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9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4DF879-A5FC-44C1-94FA-8584C74678B3}">
  <ds:schemaRefs>
    <ds:schemaRef ds:uri="http://schemas.microsoft.com/sharepoint/v3/contenttype/forms"/>
  </ds:schemaRefs>
</ds:datastoreItem>
</file>

<file path=customXml/itemProps2.xml><?xml version="1.0" encoding="utf-8"?>
<ds:datastoreItem xmlns:ds="http://schemas.openxmlformats.org/officeDocument/2006/customXml" ds:itemID="{9F2C3D67-34E5-4468-AF08-30FB56CF3F02}">
  <ds:schemaRefs>
    <ds:schemaRef ds:uri="8d42e0dd-18ca-448e-996e-c2aaa315e839"/>
    <ds:schemaRef ds:uri="http://schemas.microsoft.com/office/infopath/2007/PartnerControls"/>
    <ds:schemaRef ds:uri="1b272b03-6f34-4839-987f-e6d34f92f785"/>
    <ds:schemaRef ds:uri="http://schemas.microsoft.com/office/2006/documentManagement/types"/>
    <ds:schemaRef ds:uri="http://www.w3.org/XML/1998/namespace"/>
    <ds:schemaRef ds:uri="http://purl.org/dc/dcmitype/"/>
    <ds:schemaRef ds:uri="c8df3461-28a5-4f07-a897-5548def6ad5e"/>
    <ds:schemaRef ds:uri="http://purl.org/dc/terms/"/>
    <ds:schemaRef ds:uri="http://schemas.openxmlformats.org/package/2006/metadata/core-properties"/>
    <ds:schemaRef ds:uri="71c45d75-c9c9-409a-a4e9-a617adc7c43c"/>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859A3E09-DC9B-4731-967E-4D5FDC5A34D8}">
  <ds:schemaRefs>
    <ds:schemaRef ds:uri="http://schemas.microsoft.com/office/2006/metadata/longProperties"/>
  </ds:schemaRefs>
</ds:datastoreItem>
</file>

<file path=customXml/itemProps4.xml><?xml version="1.0" encoding="utf-8"?>
<ds:datastoreItem xmlns:ds="http://schemas.openxmlformats.org/officeDocument/2006/customXml" ds:itemID="{31427A74-147F-4512-812F-6770CA138795}">
  <ds:schemaRefs>
    <ds:schemaRef ds:uri="1b272b03-6f34-4839-987f-e6d34f92f785"/>
    <ds:schemaRef ds:uri="71c45d75-c9c9-409a-a4e9-a617adc7c43c"/>
    <ds:schemaRef ds:uri="8d42e0dd-18ca-448e-996e-c2aaa315e839"/>
    <ds:schemaRef ds:uri="c8df3461-28a5-4f07-a897-5548def6ad5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3514</Words>
  <Application>Microsoft Office PowerPoint</Application>
  <PresentationFormat>On-screen Show (4:3)</PresentationFormat>
  <Paragraphs>259</Paragraphs>
  <Slides>20</Slides>
  <Notes>17</Notes>
  <HiddenSlides>0</HiddenSlides>
  <MMClips>0</MMClips>
  <ScaleCrop>false</ScaleCrop>
  <HeadingPairs>
    <vt:vector size="4" baseType="variant">
      <vt:variant>
        <vt:lpstr>Theme</vt:lpstr>
      </vt:variant>
      <vt:variant>
        <vt:i4>5</vt:i4>
      </vt:variant>
      <vt:variant>
        <vt:lpstr>Slide Titles</vt:lpstr>
      </vt:variant>
      <vt:variant>
        <vt:i4>20</vt:i4>
      </vt:variant>
    </vt:vector>
  </HeadingPairs>
  <TitlesOfParts>
    <vt:vector size="25" baseType="lpstr">
      <vt:lpstr>2_Default Design</vt:lpstr>
      <vt:lpstr>4_Default Design</vt:lpstr>
      <vt:lpstr>19_Default Design</vt:lpstr>
      <vt:lpstr>5_Default Design</vt:lpstr>
      <vt:lpstr>3_Default Design</vt:lpstr>
      <vt:lpstr>PowerPoint Presentation</vt:lpstr>
      <vt:lpstr>                         Learning Objectives</vt:lpstr>
      <vt:lpstr>PowerPoint Presentation</vt:lpstr>
      <vt:lpstr>Session Objectives </vt:lpstr>
      <vt:lpstr>H-IUDs: Key Points for Providers and Clients</vt:lpstr>
      <vt:lpstr>H-IUDs: Key Points for Providers and Clients</vt:lpstr>
      <vt:lpstr>H-IUDs: Types and Brands </vt:lpstr>
      <vt:lpstr>Similarities: Copper IUDs vs. H-IUDs</vt:lpstr>
      <vt:lpstr> Differences: Copper vs H-IUDs </vt:lpstr>
      <vt:lpstr>PowerPoint Presentation</vt:lpstr>
      <vt:lpstr>Relative Effectiveness of Family Planning Methods </vt:lpstr>
      <vt:lpstr>H-IUD: Mechanism of Action</vt:lpstr>
      <vt:lpstr>PowerPoint Presentation</vt:lpstr>
      <vt:lpstr>         H-IUD: Health Benefits    ( Non contraceptive benefits)</vt:lpstr>
      <vt:lpstr>PowerPoint Presentation</vt:lpstr>
      <vt:lpstr>Counseling about  Side Effects</vt:lpstr>
      <vt:lpstr>Potential Complications</vt:lpstr>
      <vt:lpstr>  Why Some women say they like the H-IUD</vt:lpstr>
      <vt:lpstr> Fact Sheet</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 Yacobson;CLee@fhi360.org</dc:creator>
  <cp:lastModifiedBy>Ana Petricel</cp:lastModifiedBy>
  <cp:revision>103</cp:revision>
  <dcterms:created xsi:type="dcterms:W3CDTF">2011-10-07T06:19:28Z</dcterms:created>
  <dcterms:modified xsi:type="dcterms:W3CDTF">2025-01-27T16:02:01Z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0x0101009562EB6DC257AE4985D89B02739FA68A</vt:lpwstr>
  </property>
  <property fmtid="{D5CDD505-2E9C-101B-9397-08002B2CF9AE}" pid="4" name="MCGL Country">
    <vt:lpwstr/>
  </property>
  <property fmtid="{D5CDD505-2E9C-101B-9397-08002B2CF9AE}" pid="5" name="MCGL Accelerator">
    <vt:lpwstr/>
  </property>
  <property fmtid="{D5CDD505-2E9C-101B-9397-08002B2CF9AE}" pid="6" name="High-impact Intervention">
    <vt:lpwstr/>
  </property>
  <property fmtid="{D5CDD505-2E9C-101B-9397-08002B2CF9AE}" pid="7" name="la0e5fc8317e4c35a742fe979e574f56">
    <vt:lpwstr/>
  </property>
  <property fmtid="{D5CDD505-2E9C-101B-9397-08002B2CF9AE}" pid="8" name="e060fd50b43043daa866fdeac7c2414a">
    <vt:lpwstr/>
  </property>
  <property fmtid="{D5CDD505-2E9C-101B-9397-08002B2CF9AE}" pid="9" name="d8bd9deca86c484aaa0e86c9411528e8">
    <vt:lpwstr/>
  </property>
  <property fmtid="{D5CDD505-2E9C-101B-9397-08002B2CF9AE}" pid="10" name="MediaServiceImageTags">
    <vt:lpwstr/>
  </property>
  <property fmtid="{D5CDD505-2E9C-101B-9397-08002B2CF9AE}" pid="11" name="MCGL_x0020_Accelerator">
    <vt:lpwstr/>
  </property>
  <property fmtid="{D5CDD505-2E9C-101B-9397-08002B2CF9AE}" pid="12" name="MCGL_x0020_Country">
    <vt:lpwstr/>
  </property>
  <property fmtid="{D5CDD505-2E9C-101B-9397-08002B2CF9AE}" pid="13" name="High_x002d_impact_x0020_Intervention">
    <vt:lpwstr/>
  </property>
</Properties>
</file>