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66" r:id="rId6"/>
    <p:sldMasterId id="2147483671" r:id="rId7"/>
  </p:sldMasterIdLst>
  <p:notesMasterIdLst>
    <p:notesMasterId r:id="rId34"/>
  </p:notesMasterIdLst>
  <p:sldIdLst>
    <p:sldId id="289" r:id="rId8"/>
    <p:sldId id="377" r:id="rId9"/>
    <p:sldId id="258" r:id="rId10"/>
    <p:sldId id="463" r:id="rId11"/>
    <p:sldId id="259" r:id="rId12"/>
    <p:sldId id="340" r:id="rId13"/>
    <p:sldId id="361" r:id="rId14"/>
    <p:sldId id="432" r:id="rId15"/>
    <p:sldId id="374" r:id="rId16"/>
    <p:sldId id="375" r:id="rId17"/>
    <p:sldId id="459" r:id="rId18"/>
    <p:sldId id="391" r:id="rId19"/>
    <p:sldId id="344" r:id="rId20"/>
    <p:sldId id="406" r:id="rId21"/>
    <p:sldId id="407" r:id="rId22"/>
    <p:sldId id="408" r:id="rId23"/>
    <p:sldId id="409" r:id="rId24"/>
    <p:sldId id="413" r:id="rId25"/>
    <p:sldId id="414" r:id="rId26"/>
    <p:sldId id="415" r:id="rId27"/>
    <p:sldId id="416" r:id="rId28"/>
    <p:sldId id="455" r:id="rId29"/>
    <p:sldId id="460" r:id="rId30"/>
    <p:sldId id="461" r:id="rId31"/>
    <p:sldId id="462" r:id="rId32"/>
    <p:sldId id="290"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ina Yacobson" initials=""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64839" autoAdjust="0"/>
  </p:normalViewPr>
  <p:slideViewPr>
    <p:cSldViewPr snapToGrid="0">
      <p:cViewPr varScale="1">
        <p:scale>
          <a:sx n="67" d="100"/>
          <a:sy n="67" d="100"/>
        </p:scale>
        <p:origin x="292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21" Type="http://schemas.openxmlformats.org/officeDocument/2006/relationships/slide" Target="slides/slide14.xml"/><Relationship Id="rId34" Type="http://schemas.openxmlformats.org/officeDocument/2006/relationships/notesMaster" Target="notesMasters/notesMaster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commentAuthors" Target="commentAuthors.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ta Bhatnagar" userId="S::nbhatnagar@jhpiego.org::5911732b-fbfe-4d3d-b8bd-8ca77ef6091e" providerId="AD" clId="Web-{4BBDD809-2BBC-BAA6-04F7-BC4496DB89DC}"/>
    <pc:docChg chg="addSld modSld">
      <pc:chgData name="Neeta Bhatnagar" userId="S::nbhatnagar@jhpiego.org::5911732b-fbfe-4d3d-b8bd-8ca77ef6091e" providerId="AD" clId="Web-{4BBDD809-2BBC-BAA6-04F7-BC4496DB89DC}" dt="2024-12-02T22:08:07.313" v="86" actId="20577"/>
      <pc:docMkLst>
        <pc:docMk/>
      </pc:docMkLst>
      <pc:sldChg chg="modSp">
        <pc:chgData name="Neeta Bhatnagar" userId="S::nbhatnagar@jhpiego.org::5911732b-fbfe-4d3d-b8bd-8ca77ef6091e" providerId="AD" clId="Web-{4BBDD809-2BBC-BAA6-04F7-BC4496DB89DC}" dt="2024-12-02T21:56:20.610" v="48" actId="20577"/>
        <pc:sldMkLst>
          <pc:docMk/>
          <pc:sldMk cId="0" sldId="258"/>
        </pc:sldMkLst>
        <pc:spChg chg="mod">
          <ac:chgData name="Neeta Bhatnagar" userId="S::nbhatnagar@jhpiego.org::5911732b-fbfe-4d3d-b8bd-8ca77ef6091e" providerId="AD" clId="Web-{4BBDD809-2BBC-BAA6-04F7-BC4496DB89DC}" dt="2024-12-02T21:56:20.610" v="48" actId="20577"/>
          <ac:spMkLst>
            <pc:docMk/>
            <pc:sldMk cId="0" sldId="258"/>
            <ac:spMk id="82" creationId="{00000000-0000-0000-0000-000000000000}"/>
          </ac:spMkLst>
        </pc:spChg>
      </pc:sldChg>
      <pc:sldChg chg="modSp">
        <pc:chgData name="Neeta Bhatnagar" userId="S::nbhatnagar@jhpiego.org::5911732b-fbfe-4d3d-b8bd-8ca77ef6091e" providerId="AD" clId="Web-{4BBDD809-2BBC-BAA6-04F7-BC4496DB89DC}" dt="2024-12-02T21:42:19.736" v="6" actId="1076"/>
        <pc:sldMkLst>
          <pc:docMk/>
          <pc:sldMk cId="0" sldId="289"/>
        </pc:sldMkLst>
        <pc:spChg chg="mod">
          <ac:chgData name="Neeta Bhatnagar" userId="S::nbhatnagar@jhpiego.org::5911732b-fbfe-4d3d-b8bd-8ca77ef6091e" providerId="AD" clId="Web-{4BBDD809-2BBC-BAA6-04F7-BC4496DB89DC}" dt="2024-12-02T21:42:06.924" v="3" actId="20577"/>
          <ac:spMkLst>
            <pc:docMk/>
            <pc:sldMk cId="0" sldId="289"/>
            <ac:spMk id="5122" creationId="{A01DB58A-E7D2-29A6-5B13-D44BBDA4CCB3}"/>
          </ac:spMkLst>
        </pc:spChg>
        <pc:picChg chg="mod">
          <ac:chgData name="Neeta Bhatnagar" userId="S::nbhatnagar@jhpiego.org::5911732b-fbfe-4d3d-b8bd-8ca77ef6091e" providerId="AD" clId="Web-{4BBDD809-2BBC-BAA6-04F7-BC4496DB89DC}" dt="2024-12-02T21:42:19.736" v="6" actId="1076"/>
          <ac:picMkLst>
            <pc:docMk/>
            <pc:sldMk cId="0" sldId="289"/>
            <ac:picMk id="5124" creationId="{6616E86E-0590-7ED1-88BB-542F582F7DCD}"/>
          </ac:picMkLst>
        </pc:picChg>
      </pc:sldChg>
      <pc:sldChg chg="modSp">
        <pc:chgData name="Neeta Bhatnagar" userId="S::nbhatnagar@jhpiego.org::5911732b-fbfe-4d3d-b8bd-8ca77ef6091e" providerId="AD" clId="Web-{4BBDD809-2BBC-BAA6-04F7-BC4496DB89DC}" dt="2024-12-02T22:04:42.353" v="63" actId="20577"/>
        <pc:sldMkLst>
          <pc:docMk/>
          <pc:sldMk cId="0" sldId="374"/>
        </pc:sldMkLst>
        <pc:spChg chg="mod">
          <ac:chgData name="Neeta Bhatnagar" userId="S::nbhatnagar@jhpiego.org::5911732b-fbfe-4d3d-b8bd-8ca77ef6091e" providerId="AD" clId="Web-{4BBDD809-2BBC-BAA6-04F7-BC4496DB89DC}" dt="2024-12-02T22:04:42.353" v="63" actId="20577"/>
          <ac:spMkLst>
            <pc:docMk/>
            <pc:sldMk cId="0" sldId="374"/>
            <ac:spMk id="201731" creationId="{0A41E7E9-CEE3-C462-9626-7ABC28071609}"/>
          </ac:spMkLst>
        </pc:spChg>
      </pc:sldChg>
      <pc:sldChg chg="modSp">
        <pc:chgData name="Neeta Bhatnagar" userId="S::nbhatnagar@jhpiego.org::5911732b-fbfe-4d3d-b8bd-8ca77ef6091e" providerId="AD" clId="Web-{4BBDD809-2BBC-BAA6-04F7-BC4496DB89DC}" dt="2024-12-02T22:03:21.397" v="51" actId="688"/>
        <pc:sldMkLst>
          <pc:docMk/>
          <pc:sldMk cId="0" sldId="432"/>
        </pc:sldMkLst>
        <pc:picChg chg="mod">
          <ac:chgData name="Neeta Bhatnagar" userId="S::nbhatnagar@jhpiego.org::5911732b-fbfe-4d3d-b8bd-8ca77ef6091e" providerId="AD" clId="Web-{4BBDD809-2BBC-BAA6-04F7-BC4496DB89DC}" dt="2024-12-02T22:03:21.397" v="51" actId="688"/>
          <ac:picMkLst>
            <pc:docMk/>
            <pc:sldMk cId="0" sldId="432"/>
            <ac:picMk id="3" creationId="{CA8D3AD3-0FEE-8591-E5FF-544D8B725F81}"/>
          </ac:picMkLst>
        </pc:picChg>
      </pc:sldChg>
      <pc:sldChg chg="modSp">
        <pc:chgData name="Neeta Bhatnagar" userId="S::nbhatnagar@jhpiego.org::5911732b-fbfe-4d3d-b8bd-8ca77ef6091e" providerId="AD" clId="Web-{4BBDD809-2BBC-BAA6-04F7-BC4496DB89DC}" dt="2024-12-02T22:08:07.313" v="86" actId="20577"/>
        <pc:sldMkLst>
          <pc:docMk/>
          <pc:sldMk cId="0" sldId="460"/>
        </pc:sldMkLst>
        <pc:spChg chg="mod">
          <ac:chgData name="Neeta Bhatnagar" userId="S::nbhatnagar@jhpiego.org::5911732b-fbfe-4d3d-b8bd-8ca77ef6091e" providerId="AD" clId="Web-{4BBDD809-2BBC-BAA6-04F7-BC4496DB89DC}" dt="2024-12-02T22:08:07.313" v="86" actId="20577"/>
          <ac:spMkLst>
            <pc:docMk/>
            <pc:sldMk cId="0" sldId="460"/>
            <ac:spMk id="3" creationId="{C260A75A-34FE-310B-DD6A-C8BD9C6AE6AB}"/>
          </ac:spMkLst>
        </pc:spChg>
      </pc:sldChg>
      <pc:sldChg chg="modSp new">
        <pc:chgData name="Neeta Bhatnagar" userId="S::nbhatnagar@jhpiego.org::5911732b-fbfe-4d3d-b8bd-8ca77ef6091e" providerId="AD" clId="Web-{4BBDD809-2BBC-BAA6-04F7-BC4496DB89DC}" dt="2024-12-02T21:54:03.813" v="15" actId="20577"/>
        <pc:sldMkLst>
          <pc:docMk/>
          <pc:sldMk cId="693195155" sldId="463"/>
        </pc:sldMkLst>
        <pc:spChg chg="mod">
          <ac:chgData name="Neeta Bhatnagar" userId="S::nbhatnagar@jhpiego.org::5911732b-fbfe-4d3d-b8bd-8ca77ef6091e" providerId="AD" clId="Web-{4BBDD809-2BBC-BAA6-04F7-BC4496DB89DC}" dt="2024-12-02T21:53:29.360" v="9" actId="20577"/>
          <ac:spMkLst>
            <pc:docMk/>
            <pc:sldMk cId="693195155" sldId="463"/>
            <ac:spMk id="2" creationId="{656533BC-020D-3FA2-B53E-CFCD7AAE65EA}"/>
          </ac:spMkLst>
        </pc:spChg>
        <pc:spChg chg="mod">
          <ac:chgData name="Neeta Bhatnagar" userId="S::nbhatnagar@jhpiego.org::5911732b-fbfe-4d3d-b8bd-8ca77ef6091e" providerId="AD" clId="Web-{4BBDD809-2BBC-BAA6-04F7-BC4496DB89DC}" dt="2024-12-02T21:54:03.813" v="15" actId="20577"/>
          <ac:spMkLst>
            <pc:docMk/>
            <pc:sldMk cId="693195155" sldId="463"/>
            <ac:spMk id="3" creationId="{0FA9E152-BCAA-7A44-3897-D73500374255}"/>
          </ac:spMkLst>
        </pc:spChg>
      </pc:sldChg>
    </pc:docChg>
  </pc:docChgLst>
  <pc:docChgLst>
    <pc:chgData name="Neeta Bhatnagar" userId="S::nbhatnagar@jhpiego.org::5911732b-fbfe-4d3d-b8bd-8ca77ef6091e" providerId="AD" clId="Web-{E9B43764-BDE3-D216-58E0-53EF865CAA0F}"/>
    <pc:docChg chg="delSld modSld">
      <pc:chgData name="Neeta Bhatnagar" userId="S::nbhatnagar@jhpiego.org::5911732b-fbfe-4d3d-b8bd-8ca77ef6091e" providerId="AD" clId="Web-{E9B43764-BDE3-D216-58E0-53EF865CAA0F}" dt="2024-08-15T18:05:11.872" v="81"/>
      <pc:docMkLst>
        <pc:docMk/>
      </pc:docMkLst>
      <pc:sldChg chg="del">
        <pc:chgData name="Neeta Bhatnagar" userId="S::nbhatnagar@jhpiego.org::5911732b-fbfe-4d3d-b8bd-8ca77ef6091e" providerId="AD" clId="Web-{E9B43764-BDE3-D216-58E0-53EF865CAA0F}" dt="2024-08-15T18:04:43.807" v="80"/>
        <pc:sldMkLst>
          <pc:docMk/>
          <pc:sldMk cId="0" sldId="344"/>
        </pc:sldMkLst>
      </pc:sldChg>
      <pc:sldChg chg="addSp modSp">
        <pc:chgData name="Neeta Bhatnagar" userId="S::nbhatnagar@jhpiego.org::5911732b-fbfe-4d3d-b8bd-8ca77ef6091e" providerId="AD" clId="Web-{E9B43764-BDE3-D216-58E0-53EF865CAA0F}" dt="2024-08-15T17:46:08.601" v="62" actId="20577"/>
        <pc:sldMkLst>
          <pc:docMk/>
          <pc:sldMk cId="0" sldId="406"/>
        </pc:sldMkLst>
        <pc:spChg chg="add mod">
          <ac:chgData name="Neeta Bhatnagar" userId="S::nbhatnagar@jhpiego.org::5911732b-fbfe-4d3d-b8bd-8ca77ef6091e" providerId="AD" clId="Web-{E9B43764-BDE3-D216-58E0-53EF865CAA0F}" dt="2024-08-15T17:46:08.601" v="62" actId="20577"/>
          <ac:spMkLst>
            <pc:docMk/>
            <pc:sldMk cId="0" sldId="406"/>
            <ac:spMk id="2" creationId="{4343BDAF-97FA-458A-E242-12D362969A9D}"/>
          </ac:spMkLst>
        </pc:spChg>
        <pc:spChg chg="mod">
          <ac:chgData name="Neeta Bhatnagar" userId="S::nbhatnagar@jhpiego.org::5911732b-fbfe-4d3d-b8bd-8ca77ef6091e" providerId="AD" clId="Web-{E9B43764-BDE3-D216-58E0-53EF865CAA0F}" dt="2024-08-15T17:43:54.450" v="42" actId="20577"/>
          <ac:spMkLst>
            <pc:docMk/>
            <pc:sldMk cId="0" sldId="406"/>
            <ac:spMk id="4" creationId="{6240A0B0-8A4F-5601-FBCD-9940D91D0C23}"/>
          </ac:spMkLst>
        </pc:spChg>
        <pc:spChg chg="mod">
          <ac:chgData name="Neeta Bhatnagar" userId="S::nbhatnagar@jhpiego.org::5911732b-fbfe-4d3d-b8bd-8ca77ef6091e" providerId="AD" clId="Web-{E9B43764-BDE3-D216-58E0-53EF865CAA0F}" dt="2024-08-15T17:42:49.977" v="12" actId="20577"/>
          <ac:spMkLst>
            <pc:docMk/>
            <pc:sldMk cId="0" sldId="406"/>
            <ac:spMk id="5" creationId="{BCFBB2EE-3A12-026C-53BB-5AE84EC4AD8D}"/>
          </ac:spMkLst>
        </pc:spChg>
      </pc:sldChg>
      <pc:sldChg chg="addSp delSp modSp">
        <pc:chgData name="Neeta Bhatnagar" userId="S::nbhatnagar@jhpiego.org::5911732b-fbfe-4d3d-b8bd-8ca77ef6091e" providerId="AD" clId="Web-{E9B43764-BDE3-D216-58E0-53EF865CAA0F}" dt="2024-08-15T17:46:02.694" v="60" actId="20577"/>
        <pc:sldMkLst>
          <pc:docMk/>
          <pc:sldMk cId="0" sldId="407"/>
        </pc:sldMkLst>
        <pc:spChg chg="add del mod">
          <ac:chgData name="Neeta Bhatnagar" userId="S::nbhatnagar@jhpiego.org::5911732b-fbfe-4d3d-b8bd-8ca77ef6091e" providerId="AD" clId="Web-{E9B43764-BDE3-D216-58E0-53EF865CAA0F}" dt="2024-08-15T17:45:41.567" v="57"/>
          <ac:spMkLst>
            <pc:docMk/>
            <pc:sldMk cId="0" sldId="407"/>
            <ac:spMk id="2" creationId="{C4291154-F025-AA4B-F7A6-A8D950C4EF7C}"/>
          </ac:spMkLst>
        </pc:spChg>
        <pc:spChg chg="add mod">
          <ac:chgData name="Neeta Bhatnagar" userId="S::nbhatnagar@jhpiego.org::5911732b-fbfe-4d3d-b8bd-8ca77ef6091e" providerId="AD" clId="Web-{E9B43764-BDE3-D216-58E0-53EF865CAA0F}" dt="2024-08-15T17:46:02.694" v="60" actId="20577"/>
          <ac:spMkLst>
            <pc:docMk/>
            <pc:sldMk cId="0" sldId="407"/>
            <ac:spMk id="4" creationId="{817601E1-0A76-0E3A-9701-D9ACD098D402}"/>
          </ac:spMkLst>
        </pc:spChg>
        <pc:grpChg chg="mod">
          <ac:chgData name="Neeta Bhatnagar" userId="S::nbhatnagar@jhpiego.org::5911732b-fbfe-4d3d-b8bd-8ca77ef6091e" providerId="AD" clId="Web-{E9B43764-BDE3-D216-58E0-53EF865CAA0F}" dt="2024-08-15T17:45:32.676" v="53" actId="14100"/>
          <ac:grpSpMkLst>
            <pc:docMk/>
            <pc:sldMk cId="0" sldId="407"/>
            <ac:grpSpMk id="27651" creationId="{4D382A81-E0B4-9D44-F4DC-5E7F9F810125}"/>
          </ac:grpSpMkLst>
        </pc:grpChg>
      </pc:sldChg>
      <pc:sldChg chg="addSp modSp">
        <pc:chgData name="Neeta Bhatnagar" userId="S::nbhatnagar@jhpiego.org::5911732b-fbfe-4d3d-b8bd-8ca77ef6091e" providerId="AD" clId="Web-{E9B43764-BDE3-D216-58E0-53EF865CAA0F}" dt="2024-08-15T17:46:42.666" v="66" actId="14100"/>
        <pc:sldMkLst>
          <pc:docMk/>
          <pc:sldMk cId="0" sldId="408"/>
        </pc:sldMkLst>
        <pc:spChg chg="add">
          <ac:chgData name="Neeta Bhatnagar" userId="S::nbhatnagar@jhpiego.org::5911732b-fbfe-4d3d-b8bd-8ca77ef6091e" providerId="AD" clId="Web-{E9B43764-BDE3-D216-58E0-53EF865CAA0F}" dt="2024-08-15T17:46:33.415" v="64"/>
          <ac:spMkLst>
            <pc:docMk/>
            <pc:sldMk cId="0" sldId="408"/>
            <ac:spMk id="3" creationId="{22EE4CF7-BA85-3CEB-2EE7-EC77DD0ECFD1}"/>
          </ac:spMkLst>
        </pc:spChg>
        <pc:spChg chg="mod">
          <ac:chgData name="Neeta Bhatnagar" userId="S::nbhatnagar@jhpiego.org::5911732b-fbfe-4d3d-b8bd-8ca77ef6091e" providerId="AD" clId="Web-{E9B43764-BDE3-D216-58E0-53EF865CAA0F}" dt="2024-08-15T17:46:42.666" v="66" actId="14100"/>
          <ac:spMkLst>
            <pc:docMk/>
            <pc:sldMk cId="0" sldId="408"/>
            <ac:spMk id="6" creationId="{045FF1E0-76DB-A882-D023-DA5A41E168B1}"/>
          </ac:spMkLst>
        </pc:spChg>
        <pc:picChg chg="mod">
          <ac:chgData name="Neeta Bhatnagar" userId="S::nbhatnagar@jhpiego.org::5911732b-fbfe-4d3d-b8bd-8ca77ef6091e" providerId="AD" clId="Web-{E9B43764-BDE3-D216-58E0-53EF865CAA0F}" dt="2024-08-15T17:46:29.586" v="63" actId="14100"/>
          <ac:picMkLst>
            <pc:docMk/>
            <pc:sldMk cId="0" sldId="408"/>
            <ac:picMk id="29699" creationId="{F63D8D10-ACEE-21B5-86F1-FCB0E3DDCB8A}"/>
          </ac:picMkLst>
        </pc:picChg>
      </pc:sldChg>
      <pc:sldChg chg="addSp">
        <pc:chgData name="Neeta Bhatnagar" userId="S::nbhatnagar@jhpiego.org::5911732b-fbfe-4d3d-b8bd-8ca77ef6091e" providerId="AD" clId="Web-{E9B43764-BDE3-D216-58E0-53EF865CAA0F}" dt="2024-08-15T17:46:48.932" v="67"/>
        <pc:sldMkLst>
          <pc:docMk/>
          <pc:sldMk cId="0" sldId="409"/>
        </pc:sldMkLst>
        <pc:spChg chg="add">
          <ac:chgData name="Neeta Bhatnagar" userId="S::nbhatnagar@jhpiego.org::5911732b-fbfe-4d3d-b8bd-8ca77ef6091e" providerId="AD" clId="Web-{E9B43764-BDE3-D216-58E0-53EF865CAA0F}" dt="2024-08-15T17:46:48.932" v="67"/>
          <ac:spMkLst>
            <pc:docMk/>
            <pc:sldMk cId="0" sldId="409"/>
            <ac:spMk id="4" creationId="{C8AB0255-60A2-A1B3-65A8-7997D8A67F51}"/>
          </ac:spMkLst>
        </pc:spChg>
      </pc:sldChg>
      <pc:sldChg chg="addSp delSp modSp">
        <pc:chgData name="Neeta Bhatnagar" userId="S::nbhatnagar@jhpiego.org::5911732b-fbfe-4d3d-b8bd-8ca77ef6091e" providerId="AD" clId="Web-{E9B43764-BDE3-D216-58E0-53EF865CAA0F}" dt="2024-08-15T18:05:11.872" v="81"/>
        <pc:sldMkLst>
          <pc:docMk/>
          <pc:sldMk cId="0" sldId="413"/>
        </pc:sldMkLst>
        <pc:spChg chg="add del">
          <ac:chgData name="Neeta Bhatnagar" userId="S::nbhatnagar@jhpiego.org::5911732b-fbfe-4d3d-b8bd-8ca77ef6091e" providerId="AD" clId="Web-{E9B43764-BDE3-D216-58E0-53EF865CAA0F}" dt="2024-08-15T18:05:11.872" v="81"/>
          <ac:spMkLst>
            <pc:docMk/>
            <pc:sldMk cId="0" sldId="413"/>
            <ac:spMk id="4" creationId="{C7EF84C2-D454-84A9-1507-6AA5FA256CCF}"/>
          </ac:spMkLst>
        </pc:spChg>
        <pc:picChg chg="mod">
          <ac:chgData name="Neeta Bhatnagar" userId="S::nbhatnagar@jhpiego.org::5911732b-fbfe-4d3d-b8bd-8ca77ef6091e" providerId="AD" clId="Web-{E9B43764-BDE3-D216-58E0-53EF865CAA0F}" dt="2024-08-15T17:49:47.304" v="78" actId="1076"/>
          <ac:picMkLst>
            <pc:docMk/>
            <pc:sldMk cId="0" sldId="413"/>
            <ac:picMk id="33795" creationId="{11B64395-D2FA-6FE4-5644-AD9C9D9A4B74}"/>
          </ac:picMkLst>
        </pc:picChg>
      </pc:sldChg>
      <pc:sldChg chg="addSp modSp">
        <pc:chgData name="Neeta Bhatnagar" userId="S::nbhatnagar@jhpiego.org::5911732b-fbfe-4d3d-b8bd-8ca77ef6091e" providerId="AD" clId="Web-{E9B43764-BDE3-D216-58E0-53EF865CAA0F}" dt="2024-08-15T17:49:29.146" v="75"/>
        <pc:sldMkLst>
          <pc:docMk/>
          <pc:sldMk cId="0" sldId="414"/>
        </pc:sldMkLst>
        <pc:spChg chg="add">
          <ac:chgData name="Neeta Bhatnagar" userId="S::nbhatnagar@jhpiego.org::5911732b-fbfe-4d3d-b8bd-8ca77ef6091e" providerId="AD" clId="Web-{E9B43764-BDE3-D216-58E0-53EF865CAA0F}" dt="2024-08-15T17:49:29.146" v="75"/>
          <ac:spMkLst>
            <pc:docMk/>
            <pc:sldMk cId="0" sldId="414"/>
            <ac:spMk id="4" creationId="{E6988515-CE0C-25F6-2112-2313DA6BAD2F}"/>
          </ac:spMkLst>
        </pc:spChg>
        <pc:picChg chg="mod">
          <ac:chgData name="Neeta Bhatnagar" userId="S::nbhatnagar@jhpiego.org::5911732b-fbfe-4d3d-b8bd-8ca77ef6091e" providerId="AD" clId="Web-{E9B43764-BDE3-D216-58E0-53EF865CAA0F}" dt="2024-08-15T17:49:26.224" v="74" actId="14100"/>
          <ac:picMkLst>
            <pc:docMk/>
            <pc:sldMk cId="0" sldId="414"/>
            <ac:picMk id="35843" creationId="{5D03FC0A-D174-6454-650B-5FF00E8A6521}"/>
          </ac:picMkLst>
        </pc:picChg>
      </pc:sldChg>
      <pc:sldChg chg="addSp modSp">
        <pc:chgData name="Neeta Bhatnagar" userId="S::nbhatnagar@jhpiego.org::5911732b-fbfe-4d3d-b8bd-8ca77ef6091e" providerId="AD" clId="Web-{E9B43764-BDE3-D216-58E0-53EF865CAA0F}" dt="2024-08-15T17:49:19.286" v="73"/>
        <pc:sldMkLst>
          <pc:docMk/>
          <pc:sldMk cId="0" sldId="415"/>
        </pc:sldMkLst>
        <pc:spChg chg="add">
          <ac:chgData name="Neeta Bhatnagar" userId="S::nbhatnagar@jhpiego.org::5911732b-fbfe-4d3d-b8bd-8ca77ef6091e" providerId="AD" clId="Web-{E9B43764-BDE3-D216-58E0-53EF865CAA0F}" dt="2024-08-15T17:49:19.286" v="73"/>
          <ac:spMkLst>
            <pc:docMk/>
            <pc:sldMk cId="0" sldId="415"/>
            <ac:spMk id="5" creationId="{2E95DB1B-AA21-A946-E3B8-AAC84C3DE72E}"/>
          </ac:spMkLst>
        </pc:spChg>
        <pc:picChg chg="mod">
          <ac:chgData name="Neeta Bhatnagar" userId="S::nbhatnagar@jhpiego.org::5911732b-fbfe-4d3d-b8bd-8ca77ef6091e" providerId="AD" clId="Web-{E9B43764-BDE3-D216-58E0-53EF865CAA0F}" dt="2024-08-15T17:49:15.771" v="72" actId="14100"/>
          <ac:picMkLst>
            <pc:docMk/>
            <pc:sldMk cId="0" sldId="415"/>
            <ac:picMk id="37891" creationId="{C40D0E88-1640-DBEB-B28B-63AF5C9DCD78}"/>
          </ac:picMkLst>
        </pc:picChg>
      </pc:sldChg>
      <pc:sldChg chg="addSp modSp">
        <pc:chgData name="Neeta Bhatnagar" userId="S::nbhatnagar@jhpiego.org::5911732b-fbfe-4d3d-b8bd-8ca77ef6091e" providerId="AD" clId="Web-{E9B43764-BDE3-D216-58E0-53EF865CAA0F}" dt="2024-08-15T17:49:07.661" v="70"/>
        <pc:sldMkLst>
          <pc:docMk/>
          <pc:sldMk cId="0" sldId="416"/>
        </pc:sldMkLst>
        <pc:spChg chg="add">
          <ac:chgData name="Neeta Bhatnagar" userId="S::nbhatnagar@jhpiego.org::5911732b-fbfe-4d3d-b8bd-8ca77ef6091e" providerId="AD" clId="Web-{E9B43764-BDE3-D216-58E0-53EF865CAA0F}" dt="2024-08-15T17:49:07.661" v="70"/>
          <ac:spMkLst>
            <pc:docMk/>
            <pc:sldMk cId="0" sldId="416"/>
            <ac:spMk id="4" creationId="{B2AA8E51-FEC3-33B2-D9D1-594566BB0EDF}"/>
          </ac:spMkLst>
        </pc:spChg>
        <pc:picChg chg="mod">
          <ac:chgData name="Neeta Bhatnagar" userId="S::nbhatnagar@jhpiego.org::5911732b-fbfe-4d3d-b8bd-8ca77ef6091e" providerId="AD" clId="Web-{E9B43764-BDE3-D216-58E0-53EF865CAA0F}" dt="2024-08-15T17:49:03.145" v="69" actId="14100"/>
          <ac:picMkLst>
            <pc:docMk/>
            <pc:sldMk cId="0" sldId="416"/>
            <ac:picMk id="39938" creationId="{33BCF0E7-AFBB-D079-E391-8FF8AD44A064}"/>
          </ac:picMkLst>
        </pc:picChg>
      </pc:sldChg>
      <pc:sldChg chg="addSp modSp">
        <pc:chgData name="Neeta Bhatnagar" userId="S::nbhatnagar@jhpiego.org::5911732b-fbfe-4d3d-b8bd-8ca77ef6091e" providerId="AD" clId="Web-{E9B43764-BDE3-D216-58E0-53EF865CAA0F}" dt="2024-08-15T17:41:36.440" v="7" actId="688"/>
        <pc:sldMkLst>
          <pc:docMk/>
          <pc:sldMk cId="0" sldId="432"/>
        </pc:sldMkLst>
        <pc:picChg chg="add mod">
          <ac:chgData name="Neeta Bhatnagar" userId="S::nbhatnagar@jhpiego.org::5911732b-fbfe-4d3d-b8bd-8ca77ef6091e" providerId="AD" clId="Web-{E9B43764-BDE3-D216-58E0-53EF865CAA0F}" dt="2024-08-15T17:41:36.440" v="7" actId="688"/>
          <ac:picMkLst>
            <pc:docMk/>
            <pc:sldMk cId="0" sldId="432"/>
            <ac:picMk id="3" creationId="{CA8D3AD3-0FEE-8591-E5FF-544D8B725F81}"/>
          </ac:picMkLst>
        </pc:picChg>
        <pc:picChg chg="mod">
          <ac:chgData name="Neeta Bhatnagar" userId="S::nbhatnagar@jhpiego.org::5911732b-fbfe-4d3d-b8bd-8ca77ef6091e" providerId="AD" clId="Web-{E9B43764-BDE3-D216-58E0-53EF865CAA0F}" dt="2024-08-15T17:40:50.202" v="2" actId="1076"/>
          <ac:picMkLst>
            <pc:docMk/>
            <pc:sldMk cId="0" sldId="432"/>
            <ac:picMk id="13314" creationId="{5493F6DF-C906-8541-2ED8-E3D3A55FC56D}"/>
          </ac:picMkLst>
        </pc:picChg>
      </pc:sldChg>
    </pc:docChg>
  </pc:docChgLst>
  <pc:docChgLst>
    <pc:chgData name="Neeta Bhatnagar" userId="S::nbhatnagar@jhpiego.org::5911732b-fbfe-4d3d-b8bd-8ca77ef6091e" providerId="AD" clId="Web-{57379273-6EBF-B20D-E34D-B786F438E851}"/>
    <pc:docChg chg="modSld">
      <pc:chgData name="Neeta Bhatnagar" userId="S::nbhatnagar@jhpiego.org::5911732b-fbfe-4d3d-b8bd-8ca77ef6091e" providerId="AD" clId="Web-{57379273-6EBF-B20D-E34D-B786F438E851}" dt="2024-08-02T20:41:56.345" v="122" actId="20577"/>
      <pc:docMkLst>
        <pc:docMk/>
      </pc:docMkLst>
      <pc:sldChg chg="modSp">
        <pc:chgData name="Neeta Bhatnagar" userId="S::nbhatnagar@jhpiego.org::5911732b-fbfe-4d3d-b8bd-8ca77ef6091e" providerId="AD" clId="Web-{57379273-6EBF-B20D-E34D-B786F438E851}" dt="2024-08-02T20:35:20.846" v="10" actId="20577"/>
        <pc:sldMkLst>
          <pc:docMk/>
          <pc:sldMk cId="0" sldId="289"/>
        </pc:sldMkLst>
        <pc:spChg chg="mod">
          <ac:chgData name="Neeta Bhatnagar" userId="S::nbhatnagar@jhpiego.org::5911732b-fbfe-4d3d-b8bd-8ca77ef6091e" providerId="AD" clId="Web-{57379273-6EBF-B20D-E34D-B786F438E851}" dt="2024-08-02T20:35:20.846" v="10" actId="20577"/>
          <ac:spMkLst>
            <pc:docMk/>
            <pc:sldMk cId="0" sldId="289"/>
            <ac:spMk id="5121" creationId="{D6FD4ED6-5D79-6BCB-5929-1D92AC609370}"/>
          </ac:spMkLst>
        </pc:spChg>
        <pc:spChg chg="mod">
          <ac:chgData name="Neeta Bhatnagar" userId="S::nbhatnagar@jhpiego.org::5911732b-fbfe-4d3d-b8bd-8ca77ef6091e" providerId="AD" clId="Web-{57379273-6EBF-B20D-E34D-B786F438E851}" dt="2024-08-02T20:34:29.047" v="0"/>
          <ac:spMkLst>
            <pc:docMk/>
            <pc:sldMk cId="0" sldId="289"/>
            <ac:spMk id="5122" creationId="{A01DB58A-E7D2-29A6-5B13-D44BBDA4CCB3}"/>
          </ac:spMkLst>
        </pc:spChg>
      </pc:sldChg>
      <pc:sldChg chg="modNotes">
        <pc:chgData name="Neeta Bhatnagar" userId="S::nbhatnagar@jhpiego.org::5911732b-fbfe-4d3d-b8bd-8ca77ef6091e" providerId="AD" clId="Web-{57379273-6EBF-B20D-E34D-B786F438E851}" dt="2024-08-02T20:34:29.047" v="0"/>
        <pc:sldMkLst>
          <pc:docMk/>
          <pc:sldMk cId="0" sldId="340"/>
        </pc:sldMkLst>
      </pc:sldChg>
      <pc:sldChg chg="modSp modNotes">
        <pc:chgData name="Neeta Bhatnagar" userId="S::nbhatnagar@jhpiego.org::5911732b-fbfe-4d3d-b8bd-8ca77ef6091e" providerId="AD" clId="Web-{57379273-6EBF-B20D-E34D-B786F438E851}" dt="2024-08-02T20:34:47.689" v="1"/>
        <pc:sldMkLst>
          <pc:docMk/>
          <pc:sldMk cId="0" sldId="374"/>
        </pc:sldMkLst>
        <pc:spChg chg="mod">
          <ac:chgData name="Neeta Bhatnagar" userId="S::nbhatnagar@jhpiego.org::5911732b-fbfe-4d3d-b8bd-8ca77ef6091e" providerId="AD" clId="Web-{57379273-6EBF-B20D-E34D-B786F438E851}" dt="2024-08-02T20:34:29.047" v="0"/>
          <ac:spMkLst>
            <pc:docMk/>
            <pc:sldMk cId="0" sldId="374"/>
            <ac:spMk id="201731" creationId="{0A41E7E9-CEE3-C462-9626-7ABC28071609}"/>
          </ac:spMkLst>
        </pc:spChg>
      </pc:sldChg>
      <pc:sldChg chg="modSp modNotes">
        <pc:chgData name="Neeta Bhatnagar" userId="S::nbhatnagar@jhpiego.org::5911732b-fbfe-4d3d-b8bd-8ca77ef6091e" providerId="AD" clId="Web-{57379273-6EBF-B20D-E34D-B786F438E851}" dt="2024-08-02T20:36:05.738" v="32" actId="20577"/>
        <pc:sldMkLst>
          <pc:docMk/>
          <pc:sldMk cId="0" sldId="377"/>
        </pc:sldMkLst>
        <pc:spChg chg="mod">
          <ac:chgData name="Neeta Bhatnagar" userId="S::nbhatnagar@jhpiego.org::5911732b-fbfe-4d3d-b8bd-8ca77ef6091e" providerId="AD" clId="Web-{57379273-6EBF-B20D-E34D-B786F438E851}" dt="2024-08-02T20:36:05.738" v="32" actId="20577"/>
          <ac:spMkLst>
            <pc:docMk/>
            <pc:sldMk cId="0" sldId="377"/>
            <ac:spMk id="16387" creationId="{CBAC4698-8050-579F-51A4-6072A3D70D64}"/>
          </ac:spMkLst>
        </pc:spChg>
      </pc:sldChg>
      <pc:sldChg chg="modNotes">
        <pc:chgData name="Neeta Bhatnagar" userId="S::nbhatnagar@jhpiego.org::5911732b-fbfe-4d3d-b8bd-8ca77ef6091e" providerId="AD" clId="Web-{57379273-6EBF-B20D-E34D-B786F438E851}" dt="2024-08-02T20:34:29.047" v="0"/>
        <pc:sldMkLst>
          <pc:docMk/>
          <pc:sldMk cId="0" sldId="391"/>
        </pc:sldMkLst>
      </pc:sldChg>
      <pc:sldChg chg="modSp modNotes">
        <pc:chgData name="Neeta Bhatnagar" userId="S::nbhatnagar@jhpiego.org::5911732b-fbfe-4d3d-b8bd-8ca77ef6091e" providerId="AD" clId="Web-{57379273-6EBF-B20D-E34D-B786F438E851}" dt="2024-08-02T20:34:29.047" v="0"/>
        <pc:sldMkLst>
          <pc:docMk/>
          <pc:sldMk cId="0" sldId="406"/>
        </pc:sldMkLst>
        <pc:spChg chg="mod">
          <ac:chgData name="Neeta Bhatnagar" userId="S::nbhatnagar@jhpiego.org::5911732b-fbfe-4d3d-b8bd-8ca77ef6091e" providerId="AD" clId="Web-{57379273-6EBF-B20D-E34D-B786F438E851}" dt="2024-08-02T20:34:29.047" v="0"/>
          <ac:spMkLst>
            <pc:docMk/>
            <pc:sldMk cId="0" sldId="406"/>
            <ac:spMk id="4" creationId="{6240A0B0-8A4F-5601-FBCD-9940D91D0C23}"/>
          </ac:spMkLst>
        </pc:spChg>
        <pc:spChg chg="mod">
          <ac:chgData name="Neeta Bhatnagar" userId="S::nbhatnagar@jhpiego.org::5911732b-fbfe-4d3d-b8bd-8ca77ef6091e" providerId="AD" clId="Web-{57379273-6EBF-B20D-E34D-B786F438E851}" dt="2024-08-02T20:34:29.047" v="0"/>
          <ac:spMkLst>
            <pc:docMk/>
            <pc:sldMk cId="0" sldId="406"/>
            <ac:spMk id="5" creationId="{BCFBB2EE-3A12-026C-53BB-5AE84EC4AD8D}"/>
          </ac:spMkLst>
        </pc:spChg>
      </pc:sldChg>
      <pc:sldChg chg="modSp">
        <pc:chgData name="Neeta Bhatnagar" userId="S::nbhatnagar@jhpiego.org::5911732b-fbfe-4d3d-b8bd-8ca77ef6091e" providerId="AD" clId="Web-{57379273-6EBF-B20D-E34D-B786F438E851}" dt="2024-08-02T20:34:47.689" v="1"/>
        <pc:sldMkLst>
          <pc:docMk/>
          <pc:sldMk cId="0" sldId="407"/>
        </pc:sldMkLst>
        <pc:spChg chg="mod">
          <ac:chgData name="Neeta Bhatnagar" userId="S::nbhatnagar@jhpiego.org::5911732b-fbfe-4d3d-b8bd-8ca77ef6091e" providerId="AD" clId="Web-{57379273-6EBF-B20D-E34D-B786F438E851}" dt="2024-08-02T20:34:47.689" v="1"/>
          <ac:spMkLst>
            <pc:docMk/>
            <pc:sldMk cId="0" sldId="407"/>
            <ac:spMk id="5" creationId="{7EB48216-3FCA-AAF0-3B10-4A7C1C71ECB3}"/>
          </ac:spMkLst>
        </pc:spChg>
        <pc:spChg chg="mod">
          <ac:chgData name="Neeta Bhatnagar" userId="S::nbhatnagar@jhpiego.org::5911732b-fbfe-4d3d-b8bd-8ca77ef6091e" providerId="AD" clId="Web-{57379273-6EBF-B20D-E34D-B786F438E851}" dt="2024-08-02T20:34:29.047" v="0"/>
          <ac:spMkLst>
            <pc:docMk/>
            <pc:sldMk cId="0" sldId="407"/>
            <ac:spMk id="6" creationId="{A2E0B965-5913-6BE5-3EDC-DF86A251ADCC}"/>
          </ac:spMkLst>
        </pc:spChg>
      </pc:sldChg>
      <pc:sldChg chg="modSp">
        <pc:chgData name="Neeta Bhatnagar" userId="S::nbhatnagar@jhpiego.org::5911732b-fbfe-4d3d-b8bd-8ca77ef6091e" providerId="AD" clId="Web-{57379273-6EBF-B20D-E34D-B786F438E851}" dt="2024-08-02T20:34:47.689" v="1"/>
        <pc:sldMkLst>
          <pc:docMk/>
          <pc:sldMk cId="0" sldId="408"/>
        </pc:sldMkLst>
        <pc:spChg chg="mod">
          <ac:chgData name="Neeta Bhatnagar" userId="S::nbhatnagar@jhpiego.org::5911732b-fbfe-4d3d-b8bd-8ca77ef6091e" providerId="AD" clId="Web-{57379273-6EBF-B20D-E34D-B786F438E851}" dt="2024-08-02T20:34:47.689" v="1"/>
          <ac:spMkLst>
            <pc:docMk/>
            <pc:sldMk cId="0" sldId="408"/>
            <ac:spMk id="5" creationId="{FCF6A86D-4749-2AE2-19A4-854B66900EE7}"/>
          </ac:spMkLst>
        </pc:spChg>
      </pc:sldChg>
      <pc:sldChg chg="modSp modNotes">
        <pc:chgData name="Neeta Bhatnagar" userId="S::nbhatnagar@jhpiego.org::5911732b-fbfe-4d3d-b8bd-8ca77ef6091e" providerId="AD" clId="Web-{57379273-6EBF-B20D-E34D-B786F438E851}" dt="2024-08-02T20:34:47.689" v="1"/>
        <pc:sldMkLst>
          <pc:docMk/>
          <pc:sldMk cId="0" sldId="409"/>
        </pc:sldMkLst>
        <pc:spChg chg="mod">
          <ac:chgData name="Neeta Bhatnagar" userId="S::nbhatnagar@jhpiego.org::5911732b-fbfe-4d3d-b8bd-8ca77ef6091e" providerId="AD" clId="Web-{57379273-6EBF-B20D-E34D-B786F438E851}" dt="2024-08-02T20:34:47.689" v="1"/>
          <ac:spMkLst>
            <pc:docMk/>
            <pc:sldMk cId="0" sldId="409"/>
            <ac:spMk id="2" creationId="{11824E13-0514-CD02-C7CE-D853B20E3D78}"/>
          </ac:spMkLst>
        </pc:spChg>
        <pc:spChg chg="mod">
          <ac:chgData name="Neeta Bhatnagar" userId="S::nbhatnagar@jhpiego.org::5911732b-fbfe-4d3d-b8bd-8ca77ef6091e" providerId="AD" clId="Web-{57379273-6EBF-B20D-E34D-B786F438E851}" dt="2024-08-02T20:34:29.047" v="0"/>
          <ac:spMkLst>
            <pc:docMk/>
            <pc:sldMk cId="0" sldId="409"/>
            <ac:spMk id="6" creationId="{9AC647B0-8C2D-F057-CF5F-354000FF162E}"/>
          </ac:spMkLst>
        </pc:spChg>
      </pc:sldChg>
      <pc:sldChg chg="modSp modNotes">
        <pc:chgData name="Neeta Bhatnagar" userId="S::nbhatnagar@jhpiego.org::5911732b-fbfe-4d3d-b8bd-8ca77ef6091e" providerId="AD" clId="Web-{57379273-6EBF-B20D-E34D-B786F438E851}" dt="2024-08-02T20:34:47.689" v="1"/>
        <pc:sldMkLst>
          <pc:docMk/>
          <pc:sldMk cId="0" sldId="413"/>
        </pc:sldMkLst>
        <pc:spChg chg="mod">
          <ac:chgData name="Neeta Bhatnagar" userId="S::nbhatnagar@jhpiego.org::5911732b-fbfe-4d3d-b8bd-8ca77ef6091e" providerId="AD" clId="Web-{57379273-6EBF-B20D-E34D-B786F438E851}" dt="2024-08-02T20:34:47.689" v="1"/>
          <ac:spMkLst>
            <pc:docMk/>
            <pc:sldMk cId="0" sldId="413"/>
            <ac:spMk id="2" creationId="{031CE912-84F8-FBF5-05C2-52357B598818}"/>
          </ac:spMkLst>
        </pc:spChg>
        <pc:spChg chg="mod">
          <ac:chgData name="Neeta Bhatnagar" userId="S::nbhatnagar@jhpiego.org::5911732b-fbfe-4d3d-b8bd-8ca77ef6091e" providerId="AD" clId="Web-{57379273-6EBF-B20D-E34D-B786F438E851}" dt="2024-08-02T20:34:29.047" v="0"/>
          <ac:spMkLst>
            <pc:docMk/>
            <pc:sldMk cId="0" sldId="413"/>
            <ac:spMk id="5" creationId="{846F5F04-E968-FDB0-367C-06B091F897F8}"/>
          </ac:spMkLst>
        </pc:spChg>
      </pc:sldChg>
      <pc:sldChg chg="modSp modNotes">
        <pc:chgData name="Neeta Bhatnagar" userId="S::nbhatnagar@jhpiego.org::5911732b-fbfe-4d3d-b8bd-8ca77ef6091e" providerId="AD" clId="Web-{57379273-6EBF-B20D-E34D-B786F438E851}" dt="2024-08-02T20:34:47.689" v="1"/>
        <pc:sldMkLst>
          <pc:docMk/>
          <pc:sldMk cId="0" sldId="414"/>
        </pc:sldMkLst>
        <pc:spChg chg="mod">
          <ac:chgData name="Neeta Bhatnagar" userId="S::nbhatnagar@jhpiego.org::5911732b-fbfe-4d3d-b8bd-8ca77ef6091e" providerId="AD" clId="Web-{57379273-6EBF-B20D-E34D-B786F438E851}" dt="2024-08-02T20:34:47.689" v="1"/>
          <ac:spMkLst>
            <pc:docMk/>
            <pc:sldMk cId="0" sldId="414"/>
            <ac:spMk id="2" creationId="{B3CC6848-DAA9-89EF-D358-EC9A9537DDC0}"/>
          </ac:spMkLst>
        </pc:spChg>
        <pc:spChg chg="mod">
          <ac:chgData name="Neeta Bhatnagar" userId="S::nbhatnagar@jhpiego.org::5911732b-fbfe-4d3d-b8bd-8ca77ef6091e" providerId="AD" clId="Web-{57379273-6EBF-B20D-E34D-B786F438E851}" dt="2024-08-02T20:34:47.689" v="1"/>
          <ac:spMkLst>
            <pc:docMk/>
            <pc:sldMk cId="0" sldId="414"/>
            <ac:spMk id="6" creationId="{2F51B546-1CA8-8D85-F97D-68D814B262AF}"/>
          </ac:spMkLst>
        </pc:spChg>
      </pc:sldChg>
      <pc:sldChg chg="modSp modNotes">
        <pc:chgData name="Neeta Bhatnagar" userId="S::nbhatnagar@jhpiego.org::5911732b-fbfe-4d3d-b8bd-8ca77ef6091e" providerId="AD" clId="Web-{57379273-6EBF-B20D-E34D-B786F438E851}" dt="2024-08-02T20:34:47.689" v="1"/>
        <pc:sldMkLst>
          <pc:docMk/>
          <pc:sldMk cId="0" sldId="415"/>
        </pc:sldMkLst>
        <pc:spChg chg="mod">
          <ac:chgData name="Neeta Bhatnagar" userId="S::nbhatnagar@jhpiego.org::5911732b-fbfe-4d3d-b8bd-8ca77ef6091e" providerId="AD" clId="Web-{57379273-6EBF-B20D-E34D-B786F438E851}" dt="2024-08-02T20:34:47.689" v="1"/>
          <ac:spMkLst>
            <pc:docMk/>
            <pc:sldMk cId="0" sldId="415"/>
            <ac:spMk id="2" creationId="{8CDFBD84-909C-5D77-8564-A5FED7EB101B}"/>
          </ac:spMkLst>
        </pc:spChg>
        <pc:spChg chg="mod">
          <ac:chgData name="Neeta Bhatnagar" userId="S::nbhatnagar@jhpiego.org::5911732b-fbfe-4d3d-b8bd-8ca77ef6091e" providerId="AD" clId="Web-{57379273-6EBF-B20D-E34D-B786F438E851}" dt="2024-08-02T20:34:29.047" v="0"/>
          <ac:spMkLst>
            <pc:docMk/>
            <pc:sldMk cId="0" sldId="415"/>
            <ac:spMk id="3" creationId="{01E97AEF-C1A6-5037-398A-26F9499B1013}"/>
          </ac:spMkLst>
        </pc:spChg>
      </pc:sldChg>
      <pc:sldChg chg="modSp modNotes">
        <pc:chgData name="Neeta Bhatnagar" userId="S::nbhatnagar@jhpiego.org::5911732b-fbfe-4d3d-b8bd-8ca77ef6091e" providerId="AD" clId="Web-{57379273-6EBF-B20D-E34D-B786F438E851}" dt="2024-08-02T20:34:47.689" v="1"/>
        <pc:sldMkLst>
          <pc:docMk/>
          <pc:sldMk cId="0" sldId="416"/>
        </pc:sldMkLst>
        <pc:spChg chg="mod">
          <ac:chgData name="Neeta Bhatnagar" userId="S::nbhatnagar@jhpiego.org::5911732b-fbfe-4d3d-b8bd-8ca77ef6091e" providerId="AD" clId="Web-{57379273-6EBF-B20D-E34D-B786F438E851}" dt="2024-08-02T20:34:47.689" v="1"/>
          <ac:spMkLst>
            <pc:docMk/>
            <pc:sldMk cId="0" sldId="416"/>
            <ac:spMk id="2" creationId="{80C77278-B778-757E-83A0-274EF499343B}"/>
          </ac:spMkLst>
        </pc:spChg>
        <pc:spChg chg="mod">
          <ac:chgData name="Neeta Bhatnagar" userId="S::nbhatnagar@jhpiego.org::5911732b-fbfe-4d3d-b8bd-8ca77ef6091e" providerId="AD" clId="Web-{57379273-6EBF-B20D-E34D-B786F438E851}" dt="2024-08-02T20:34:29.047" v="0"/>
          <ac:spMkLst>
            <pc:docMk/>
            <pc:sldMk cId="0" sldId="416"/>
            <ac:spMk id="7" creationId="{CC44C49B-1AA7-E955-FFCF-DF92C43E1E01}"/>
          </ac:spMkLst>
        </pc:spChg>
      </pc:sldChg>
      <pc:sldChg chg="modSp modNotes">
        <pc:chgData name="Neeta Bhatnagar" userId="S::nbhatnagar@jhpiego.org::5911732b-fbfe-4d3d-b8bd-8ca77ef6091e" providerId="AD" clId="Web-{57379273-6EBF-B20D-E34D-B786F438E851}" dt="2024-08-02T20:39:59.434" v="102" actId="20577"/>
        <pc:sldMkLst>
          <pc:docMk/>
          <pc:sldMk cId="0" sldId="455"/>
        </pc:sldMkLst>
        <pc:spChg chg="mod">
          <ac:chgData name="Neeta Bhatnagar" userId="S::nbhatnagar@jhpiego.org::5911732b-fbfe-4d3d-b8bd-8ca77ef6091e" providerId="AD" clId="Web-{57379273-6EBF-B20D-E34D-B786F438E851}" dt="2024-08-02T20:39:33.840" v="35" actId="20577"/>
          <ac:spMkLst>
            <pc:docMk/>
            <pc:sldMk cId="0" sldId="455"/>
            <ac:spMk id="62466" creationId="{5D47B524-7B2B-9C0D-F29F-BBAF6202CEA6}"/>
          </ac:spMkLst>
        </pc:spChg>
        <pc:spChg chg="mod">
          <ac:chgData name="Neeta Bhatnagar" userId="S::nbhatnagar@jhpiego.org::5911732b-fbfe-4d3d-b8bd-8ca77ef6091e" providerId="AD" clId="Web-{57379273-6EBF-B20D-E34D-B786F438E851}" dt="2024-08-02T20:39:59.434" v="102" actId="20577"/>
          <ac:spMkLst>
            <pc:docMk/>
            <pc:sldMk cId="0" sldId="455"/>
            <ac:spMk id="62467" creationId="{07830C72-5B88-200B-47A3-A6556F470768}"/>
          </ac:spMkLst>
        </pc:spChg>
      </pc:sldChg>
      <pc:sldChg chg="modSp">
        <pc:chgData name="Neeta Bhatnagar" userId="S::nbhatnagar@jhpiego.org::5911732b-fbfe-4d3d-b8bd-8ca77ef6091e" providerId="AD" clId="Web-{57379273-6EBF-B20D-E34D-B786F438E851}" dt="2024-08-02T20:34:29.047" v="0"/>
        <pc:sldMkLst>
          <pc:docMk/>
          <pc:sldMk cId="0" sldId="459"/>
        </pc:sldMkLst>
        <pc:spChg chg="mod">
          <ac:chgData name="Neeta Bhatnagar" userId="S::nbhatnagar@jhpiego.org::5911732b-fbfe-4d3d-b8bd-8ca77ef6091e" providerId="AD" clId="Web-{57379273-6EBF-B20D-E34D-B786F438E851}" dt="2024-08-02T20:34:29.047" v="0"/>
          <ac:spMkLst>
            <pc:docMk/>
            <pc:sldMk cId="0" sldId="459"/>
            <ac:spMk id="2" creationId="{EAA596CB-4024-635D-9C2B-CDBEEE264DE5}"/>
          </ac:spMkLst>
        </pc:spChg>
      </pc:sldChg>
      <pc:sldChg chg="modSp">
        <pc:chgData name="Neeta Bhatnagar" userId="S::nbhatnagar@jhpiego.org::5911732b-fbfe-4d3d-b8bd-8ca77ef6091e" providerId="AD" clId="Web-{57379273-6EBF-B20D-E34D-B786F438E851}" dt="2024-08-02T20:34:29.047" v="0"/>
        <pc:sldMkLst>
          <pc:docMk/>
          <pc:sldMk cId="0" sldId="460"/>
        </pc:sldMkLst>
        <pc:spChg chg="mod">
          <ac:chgData name="Neeta Bhatnagar" userId="S::nbhatnagar@jhpiego.org::5911732b-fbfe-4d3d-b8bd-8ca77ef6091e" providerId="AD" clId="Web-{57379273-6EBF-B20D-E34D-B786F438E851}" dt="2024-08-02T20:34:29.047" v="0"/>
          <ac:spMkLst>
            <pc:docMk/>
            <pc:sldMk cId="0" sldId="460"/>
            <ac:spMk id="3" creationId="{C260A75A-34FE-310B-DD6A-C8BD9C6AE6AB}"/>
          </ac:spMkLst>
        </pc:spChg>
      </pc:sldChg>
      <pc:sldChg chg="modNotes">
        <pc:chgData name="Neeta Bhatnagar" userId="S::nbhatnagar@jhpiego.org::5911732b-fbfe-4d3d-b8bd-8ca77ef6091e" providerId="AD" clId="Web-{57379273-6EBF-B20D-E34D-B786F438E851}" dt="2024-08-02T20:34:29.047" v="0"/>
        <pc:sldMkLst>
          <pc:docMk/>
          <pc:sldMk cId="0" sldId="461"/>
        </pc:sldMkLst>
      </pc:sldChg>
      <pc:sldChg chg="modSp modNotes">
        <pc:chgData name="Neeta Bhatnagar" userId="S::nbhatnagar@jhpiego.org::5911732b-fbfe-4d3d-b8bd-8ca77ef6091e" providerId="AD" clId="Web-{57379273-6EBF-B20D-E34D-B786F438E851}" dt="2024-08-02T20:41:56.345" v="122" actId="20577"/>
        <pc:sldMkLst>
          <pc:docMk/>
          <pc:sldMk cId="0" sldId="462"/>
        </pc:sldMkLst>
        <pc:spChg chg="mod">
          <ac:chgData name="Neeta Bhatnagar" userId="S::nbhatnagar@jhpiego.org::5911732b-fbfe-4d3d-b8bd-8ca77ef6091e" providerId="AD" clId="Web-{57379273-6EBF-B20D-E34D-B786F438E851}" dt="2024-08-02T20:41:56.345" v="122" actId="20577"/>
          <ac:spMkLst>
            <pc:docMk/>
            <pc:sldMk cId="0" sldId="462"/>
            <ac:spMk id="2" creationId="{08B290ED-9D3E-1948-3370-260EAD4E8C20}"/>
          </ac:spMkLst>
        </pc:spChg>
      </pc:sldChg>
    </pc:docChg>
  </pc:docChgLst>
  <pc:docChgLst>
    <pc:chgData name="Neeta Bhatnagar" userId="S::nbhatnagar@jhpiego.org::5911732b-fbfe-4d3d-b8bd-8ca77ef6091e" providerId="AD" clId="Web-{625AF86C-2023-7B91-74C0-14B2F31415A6}"/>
    <pc:docChg chg="modSld">
      <pc:chgData name="Neeta Bhatnagar" userId="S::nbhatnagar@jhpiego.org::5911732b-fbfe-4d3d-b8bd-8ca77ef6091e" providerId="AD" clId="Web-{625AF86C-2023-7B91-74C0-14B2F31415A6}" dt="2024-12-09T18:23:23.953" v="22"/>
      <pc:docMkLst>
        <pc:docMk/>
      </pc:docMkLst>
      <pc:sldChg chg="modNotes">
        <pc:chgData name="Neeta Bhatnagar" userId="S::nbhatnagar@jhpiego.org::5911732b-fbfe-4d3d-b8bd-8ca77ef6091e" providerId="AD" clId="Web-{625AF86C-2023-7B91-74C0-14B2F31415A6}" dt="2024-12-09T18:23:23.953" v="22"/>
        <pc:sldMkLst>
          <pc:docMk/>
          <pc:sldMk cId="0" sldId="344"/>
        </pc:sldMkLst>
      </pc:sldChg>
      <pc:sldChg chg="modNotes">
        <pc:chgData name="Neeta Bhatnagar" userId="S::nbhatnagar@jhpiego.org::5911732b-fbfe-4d3d-b8bd-8ca77ef6091e" providerId="AD" clId="Web-{625AF86C-2023-7B91-74C0-14B2F31415A6}" dt="2024-12-09T18:10:32.711" v="16"/>
        <pc:sldMkLst>
          <pc:docMk/>
          <pc:sldMk cId="0" sldId="391"/>
        </pc:sldMkLst>
      </pc:sldChg>
    </pc:docChg>
  </pc:docChgLst>
  <pc:docChgLst>
    <pc:chgData name="Neeta Bhatnagar" userId="S::nbhatnagar@jhpiego.org::5911732b-fbfe-4d3d-b8bd-8ca77ef6091e" providerId="AD" clId="Web-{6BC29600-815B-E002-9A42-1E4979FDAB56}"/>
    <pc:docChg chg="modSld">
      <pc:chgData name="Neeta Bhatnagar" userId="S::nbhatnagar@jhpiego.org::5911732b-fbfe-4d3d-b8bd-8ca77ef6091e" providerId="AD" clId="Web-{6BC29600-815B-E002-9A42-1E4979FDAB56}" dt="2024-10-04T16:02:09.257" v="13" actId="20577"/>
      <pc:docMkLst>
        <pc:docMk/>
      </pc:docMkLst>
      <pc:sldChg chg="modSp">
        <pc:chgData name="Neeta Bhatnagar" userId="S::nbhatnagar@jhpiego.org::5911732b-fbfe-4d3d-b8bd-8ca77ef6091e" providerId="AD" clId="Web-{6BC29600-815B-E002-9A42-1E4979FDAB56}" dt="2024-10-04T16:02:09.257" v="13" actId="20577"/>
        <pc:sldMkLst>
          <pc:docMk/>
          <pc:sldMk cId="0" sldId="259"/>
        </pc:sldMkLst>
        <pc:spChg chg="mod">
          <ac:chgData name="Neeta Bhatnagar" userId="S::nbhatnagar@jhpiego.org::5911732b-fbfe-4d3d-b8bd-8ca77ef6091e" providerId="AD" clId="Web-{6BC29600-815B-E002-9A42-1E4979FDAB56}" dt="2024-10-04T16:02:09.257" v="13" actId="20577"/>
          <ac:spMkLst>
            <pc:docMk/>
            <pc:sldMk cId="0" sldId="259"/>
            <ac:spMk id="89" creationId="{00000000-0000-0000-0000-000000000000}"/>
          </ac:spMkLst>
        </pc:spChg>
      </pc:sldChg>
      <pc:sldChg chg="modSp">
        <pc:chgData name="Neeta Bhatnagar" userId="S::nbhatnagar@jhpiego.org::5911732b-fbfe-4d3d-b8bd-8ca77ef6091e" providerId="AD" clId="Web-{6BC29600-815B-E002-9A42-1E4979FDAB56}" dt="2024-10-04T16:00:26.943" v="4" actId="20577"/>
        <pc:sldMkLst>
          <pc:docMk/>
          <pc:sldMk cId="0" sldId="377"/>
        </pc:sldMkLst>
        <pc:spChg chg="mod">
          <ac:chgData name="Neeta Bhatnagar" userId="S::nbhatnagar@jhpiego.org::5911732b-fbfe-4d3d-b8bd-8ca77ef6091e" providerId="AD" clId="Web-{6BC29600-815B-E002-9A42-1E4979FDAB56}" dt="2024-10-04T16:00:26.943" v="4" actId="20577"/>
          <ac:spMkLst>
            <pc:docMk/>
            <pc:sldMk cId="0" sldId="377"/>
            <ac:spMk id="16387" creationId="{CBAC4698-8050-579F-51A4-6072A3D70D64}"/>
          </ac:spMkLst>
        </pc:spChg>
      </pc:sldChg>
    </pc:docChg>
  </pc:docChgLst>
  <pc:docChgLst>
    <pc:chgData name="Neeta Bhatnagar" userId="S::nbhatnagar@jhpiego.org::5911732b-fbfe-4d3d-b8bd-8ca77ef6091e" providerId="AD" clId="Web-{AB1AFD5D-52F9-F6C2-9A79-9DEA3E7E15C0}"/>
    <pc:docChg chg="addSld delSld modSld">
      <pc:chgData name="Neeta Bhatnagar" userId="S::nbhatnagar@jhpiego.org::5911732b-fbfe-4d3d-b8bd-8ca77ef6091e" providerId="AD" clId="Web-{AB1AFD5D-52F9-F6C2-9A79-9DEA3E7E15C0}" dt="2024-08-09T19:30:27.603" v="96"/>
      <pc:docMkLst>
        <pc:docMk/>
      </pc:docMkLst>
      <pc:sldChg chg="add">
        <pc:chgData name="Neeta Bhatnagar" userId="S::nbhatnagar@jhpiego.org::5911732b-fbfe-4d3d-b8bd-8ca77ef6091e" providerId="AD" clId="Web-{AB1AFD5D-52F9-F6C2-9A79-9DEA3E7E15C0}" dt="2024-08-09T19:15:56.421" v="58"/>
        <pc:sldMkLst>
          <pc:docMk/>
          <pc:sldMk cId="0" sldId="258"/>
        </pc:sldMkLst>
      </pc:sldChg>
      <pc:sldChg chg="add del">
        <pc:chgData name="Neeta Bhatnagar" userId="S::nbhatnagar@jhpiego.org::5911732b-fbfe-4d3d-b8bd-8ca77ef6091e" providerId="AD" clId="Web-{AB1AFD5D-52F9-F6C2-9A79-9DEA3E7E15C0}" dt="2024-08-09T19:23:53.567" v="61"/>
        <pc:sldMkLst>
          <pc:docMk/>
          <pc:sldMk cId="0" sldId="259"/>
        </pc:sldMkLst>
      </pc:sldChg>
      <pc:sldChg chg="delSp modSp">
        <pc:chgData name="Neeta Bhatnagar" userId="S::nbhatnagar@jhpiego.org::5911732b-fbfe-4d3d-b8bd-8ca77ef6091e" providerId="AD" clId="Web-{AB1AFD5D-52F9-F6C2-9A79-9DEA3E7E15C0}" dt="2024-08-09T19:15:02.514" v="49" actId="14100"/>
        <pc:sldMkLst>
          <pc:docMk/>
          <pc:sldMk cId="0" sldId="289"/>
        </pc:sldMkLst>
        <pc:spChg chg="mod">
          <ac:chgData name="Neeta Bhatnagar" userId="S::nbhatnagar@jhpiego.org::5911732b-fbfe-4d3d-b8bd-8ca77ef6091e" providerId="AD" clId="Web-{AB1AFD5D-52F9-F6C2-9A79-9DEA3E7E15C0}" dt="2024-08-09T19:15:02.514" v="49" actId="14100"/>
          <ac:spMkLst>
            <pc:docMk/>
            <pc:sldMk cId="0" sldId="289"/>
            <ac:spMk id="5121" creationId="{D6FD4ED6-5D79-6BCB-5929-1D92AC609370}"/>
          </ac:spMkLst>
        </pc:spChg>
        <pc:spChg chg="mod">
          <ac:chgData name="Neeta Bhatnagar" userId="S::nbhatnagar@jhpiego.org::5911732b-fbfe-4d3d-b8bd-8ca77ef6091e" providerId="AD" clId="Web-{AB1AFD5D-52F9-F6C2-9A79-9DEA3E7E15C0}" dt="2024-08-09T19:14:48.514" v="45" actId="20577"/>
          <ac:spMkLst>
            <pc:docMk/>
            <pc:sldMk cId="0" sldId="289"/>
            <ac:spMk id="5122" creationId="{A01DB58A-E7D2-29A6-5B13-D44BBDA4CCB3}"/>
          </ac:spMkLst>
        </pc:spChg>
        <pc:picChg chg="del">
          <ac:chgData name="Neeta Bhatnagar" userId="S::nbhatnagar@jhpiego.org::5911732b-fbfe-4d3d-b8bd-8ca77ef6091e" providerId="AD" clId="Web-{AB1AFD5D-52F9-F6C2-9A79-9DEA3E7E15C0}" dt="2024-08-09T19:14:25.310" v="40"/>
          <ac:picMkLst>
            <pc:docMk/>
            <pc:sldMk cId="0" sldId="289"/>
            <ac:picMk id="5123" creationId="{6ABE2D49-17ED-306C-9345-0E55720D29A9}"/>
          </ac:picMkLst>
        </pc:picChg>
        <pc:picChg chg="mod">
          <ac:chgData name="Neeta Bhatnagar" userId="S::nbhatnagar@jhpiego.org::5911732b-fbfe-4d3d-b8bd-8ca77ef6091e" providerId="AD" clId="Web-{AB1AFD5D-52F9-F6C2-9A79-9DEA3E7E15C0}" dt="2024-08-09T19:14:30.217" v="41" actId="1076"/>
          <ac:picMkLst>
            <pc:docMk/>
            <pc:sldMk cId="0" sldId="289"/>
            <ac:picMk id="5124" creationId="{6616E86E-0590-7ED1-88BB-542F582F7DCD}"/>
          </ac:picMkLst>
        </pc:picChg>
      </pc:sldChg>
      <pc:sldChg chg="add">
        <pc:chgData name="Neeta Bhatnagar" userId="S::nbhatnagar@jhpiego.org::5911732b-fbfe-4d3d-b8bd-8ca77ef6091e" providerId="AD" clId="Web-{AB1AFD5D-52F9-F6C2-9A79-9DEA3E7E15C0}" dt="2024-08-09T19:30:27.603" v="96"/>
        <pc:sldMkLst>
          <pc:docMk/>
          <pc:sldMk cId="0" sldId="290"/>
        </pc:sldMkLst>
      </pc:sldChg>
      <pc:sldChg chg="add del">
        <pc:chgData name="Neeta Bhatnagar" userId="S::nbhatnagar@jhpiego.org::5911732b-fbfe-4d3d-b8bd-8ca77ef6091e" providerId="AD" clId="Web-{AB1AFD5D-52F9-F6C2-9A79-9DEA3E7E15C0}" dt="2024-08-09T19:24:58.474" v="64"/>
        <pc:sldMkLst>
          <pc:docMk/>
          <pc:sldMk cId="0" sldId="340"/>
        </pc:sldMkLst>
      </pc:sldChg>
      <pc:sldChg chg="modSp">
        <pc:chgData name="Neeta Bhatnagar" userId="S::nbhatnagar@jhpiego.org::5911732b-fbfe-4d3d-b8bd-8ca77ef6091e" providerId="AD" clId="Web-{AB1AFD5D-52F9-F6C2-9A79-9DEA3E7E15C0}" dt="2024-08-09T19:15:53.921" v="57" actId="20577"/>
        <pc:sldMkLst>
          <pc:docMk/>
          <pc:sldMk cId="0" sldId="377"/>
        </pc:sldMkLst>
        <pc:spChg chg="mod">
          <ac:chgData name="Neeta Bhatnagar" userId="S::nbhatnagar@jhpiego.org::5911732b-fbfe-4d3d-b8bd-8ca77ef6091e" providerId="AD" clId="Web-{AB1AFD5D-52F9-F6C2-9A79-9DEA3E7E15C0}" dt="2024-08-09T19:15:53.921" v="57" actId="20577"/>
          <ac:spMkLst>
            <pc:docMk/>
            <pc:sldMk cId="0" sldId="377"/>
            <ac:spMk id="16387" creationId="{CBAC4698-8050-579F-51A4-6072A3D70D64}"/>
          </ac:spMkLst>
        </pc:spChg>
      </pc:sldChg>
      <pc:sldChg chg="addSp delSp modSp">
        <pc:chgData name="Neeta Bhatnagar" userId="S::nbhatnagar@jhpiego.org::5911732b-fbfe-4d3d-b8bd-8ca77ef6091e" providerId="AD" clId="Web-{AB1AFD5D-52F9-F6C2-9A79-9DEA3E7E15C0}" dt="2024-08-09T19:28:28.383" v="80"/>
        <pc:sldMkLst>
          <pc:docMk/>
          <pc:sldMk cId="0" sldId="460"/>
        </pc:sldMkLst>
        <pc:spChg chg="add mod">
          <ac:chgData name="Neeta Bhatnagar" userId="S::nbhatnagar@jhpiego.org::5911732b-fbfe-4d3d-b8bd-8ca77ef6091e" providerId="AD" clId="Web-{AB1AFD5D-52F9-F6C2-9A79-9DEA3E7E15C0}" dt="2024-08-09T19:27:48.758" v="67"/>
          <ac:spMkLst>
            <pc:docMk/>
            <pc:sldMk cId="0" sldId="460"/>
            <ac:spMk id="2" creationId="{7D765DCC-025E-B78E-AB8C-059D7F46B58A}"/>
          </ac:spMkLst>
        </pc:spChg>
        <pc:spChg chg="add mod">
          <ac:chgData name="Neeta Bhatnagar" userId="S::nbhatnagar@jhpiego.org::5911732b-fbfe-4d3d-b8bd-8ca77ef6091e" providerId="AD" clId="Web-{AB1AFD5D-52F9-F6C2-9A79-9DEA3E7E15C0}" dt="2024-08-09T19:28:14.977" v="79" actId="14100"/>
          <ac:spMkLst>
            <pc:docMk/>
            <pc:sldMk cId="0" sldId="460"/>
            <ac:spMk id="4" creationId="{D3AF1BDB-1156-5DCE-99D7-DD3DC0072B5E}"/>
          </ac:spMkLst>
        </pc:spChg>
        <pc:spChg chg="add mod">
          <ac:chgData name="Neeta Bhatnagar" userId="S::nbhatnagar@jhpiego.org::5911732b-fbfe-4d3d-b8bd-8ca77ef6091e" providerId="AD" clId="Web-{AB1AFD5D-52F9-F6C2-9A79-9DEA3E7E15C0}" dt="2024-08-09T19:28:28.383" v="80"/>
          <ac:spMkLst>
            <pc:docMk/>
            <pc:sldMk cId="0" sldId="460"/>
            <ac:spMk id="6" creationId="{4C1E1CB7-A056-2E4C-6706-ED0DE6B1149B}"/>
          </ac:spMkLst>
        </pc:spChg>
        <pc:picChg chg="del">
          <ac:chgData name="Neeta Bhatnagar" userId="S::nbhatnagar@jhpiego.org::5911732b-fbfe-4d3d-b8bd-8ca77ef6091e" providerId="AD" clId="Web-{AB1AFD5D-52F9-F6C2-9A79-9DEA3E7E15C0}" dt="2024-08-09T19:27:35.851" v="65"/>
          <ac:picMkLst>
            <pc:docMk/>
            <pc:sldMk cId="0" sldId="460"/>
            <ac:picMk id="44033" creationId="{D4D39F8E-5614-62E0-D294-83EF1108FA6E}"/>
          </ac:picMkLst>
        </pc:picChg>
      </pc:sldChg>
      <pc:sldChg chg="addSp delSp modSp">
        <pc:chgData name="Neeta Bhatnagar" userId="S::nbhatnagar@jhpiego.org::5911732b-fbfe-4d3d-b8bd-8ca77ef6091e" providerId="AD" clId="Web-{AB1AFD5D-52F9-F6C2-9A79-9DEA3E7E15C0}" dt="2024-08-09T19:30:25.838" v="95" actId="20577"/>
        <pc:sldMkLst>
          <pc:docMk/>
          <pc:sldMk cId="0" sldId="461"/>
        </pc:sldMkLst>
        <pc:spChg chg="add mod">
          <ac:chgData name="Neeta Bhatnagar" userId="S::nbhatnagar@jhpiego.org::5911732b-fbfe-4d3d-b8bd-8ca77ef6091e" providerId="AD" clId="Web-{AB1AFD5D-52F9-F6C2-9A79-9DEA3E7E15C0}" dt="2024-08-09T19:30:25.838" v="95" actId="20577"/>
          <ac:spMkLst>
            <pc:docMk/>
            <pc:sldMk cId="0" sldId="461"/>
            <ac:spMk id="3" creationId="{01F78E8B-DAF4-6505-D8E6-5D935B68DC2E}"/>
          </ac:spMkLst>
        </pc:spChg>
        <pc:picChg chg="del">
          <ac:chgData name="Neeta Bhatnagar" userId="S::nbhatnagar@jhpiego.org::5911732b-fbfe-4d3d-b8bd-8ca77ef6091e" providerId="AD" clId="Web-{AB1AFD5D-52F9-F6C2-9A79-9DEA3E7E15C0}" dt="2024-08-09T19:29:05.884" v="81"/>
          <ac:picMkLst>
            <pc:docMk/>
            <pc:sldMk cId="0" sldId="461"/>
            <ac:picMk id="45057" creationId="{0B125E61-A70B-EA7C-65B1-F274CF99C130}"/>
          </ac:picMkLst>
        </pc:picChg>
      </pc:sldChg>
      <pc:sldChg chg="add del">
        <pc:chgData name="Neeta Bhatnagar" userId="S::nbhatnagar@jhpiego.org::5911732b-fbfe-4d3d-b8bd-8ca77ef6091e" providerId="AD" clId="Web-{AB1AFD5D-52F9-F6C2-9A79-9DEA3E7E15C0}" dt="2024-08-09T19:24:30.552" v="62"/>
        <pc:sldMkLst>
          <pc:docMk/>
          <pc:sldMk cId="378120453" sldId="463"/>
        </pc:sldMkLst>
      </pc:sldChg>
    </pc:docChg>
  </pc:docChgLst>
  <pc:docChgLst>
    <pc:chgData name="Neeta Bhatnagar" userId="S::nbhatnagar@jhpiego.org::5911732b-fbfe-4d3d-b8bd-8ca77ef6091e" providerId="AD" clId="Web-{D5610245-FF47-F218-EED4-A00E352FA56B}"/>
    <pc:docChg chg="modSld">
      <pc:chgData name="Neeta Bhatnagar" userId="S::nbhatnagar@jhpiego.org::5911732b-fbfe-4d3d-b8bd-8ca77ef6091e" providerId="AD" clId="Web-{D5610245-FF47-F218-EED4-A00E352FA56B}" dt="2024-10-04T20:10:29.984" v="2" actId="20577"/>
      <pc:docMkLst>
        <pc:docMk/>
      </pc:docMkLst>
      <pc:sldChg chg="modSp">
        <pc:chgData name="Neeta Bhatnagar" userId="S::nbhatnagar@jhpiego.org::5911732b-fbfe-4d3d-b8bd-8ca77ef6091e" providerId="AD" clId="Web-{D5610245-FF47-F218-EED4-A00E352FA56B}" dt="2024-10-04T20:10:29.984" v="2" actId="20577"/>
        <pc:sldMkLst>
          <pc:docMk/>
          <pc:sldMk cId="0" sldId="259"/>
        </pc:sldMkLst>
        <pc:spChg chg="mod">
          <ac:chgData name="Neeta Bhatnagar" userId="S::nbhatnagar@jhpiego.org::5911732b-fbfe-4d3d-b8bd-8ca77ef6091e" providerId="AD" clId="Web-{D5610245-FF47-F218-EED4-A00E352FA56B}" dt="2024-10-04T20:10:29.984" v="2" actId="20577"/>
          <ac:spMkLst>
            <pc:docMk/>
            <pc:sldMk cId="0" sldId="259"/>
            <ac:spMk id="89" creationId="{00000000-0000-0000-0000-000000000000}"/>
          </ac:spMkLst>
        </pc:spChg>
      </pc:sldChg>
    </pc:docChg>
  </pc:docChgLst>
  <pc:docChgLst>
    <pc:chgData clId="Web-{00C4732C-2187-6A34-1DB6-42BF6259B8CA}"/>
    <pc:docChg chg="modSld">
      <pc:chgData name="" userId="" providerId="" clId="Web-{00C4732C-2187-6A34-1DB6-42BF6259B8CA}" dt="2024-08-12T14:38:10.194" v="0" actId="688"/>
      <pc:docMkLst>
        <pc:docMk/>
      </pc:docMkLst>
      <pc:sldChg chg="modSp">
        <pc:chgData name="" userId="" providerId="" clId="Web-{00C4732C-2187-6A34-1DB6-42BF6259B8CA}" dt="2024-08-12T14:38:10.194" v="0" actId="688"/>
        <pc:sldMkLst>
          <pc:docMk/>
          <pc:sldMk cId="0" sldId="289"/>
        </pc:sldMkLst>
        <pc:spChg chg="mod">
          <ac:chgData name="" userId="" providerId="" clId="Web-{00C4732C-2187-6A34-1DB6-42BF6259B8CA}" dt="2024-08-12T14:38:10.194" v="0" actId="688"/>
          <ac:spMkLst>
            <pc:docMk/>
            <pc:sldMk cId="0" sldId="289"/>
            <ac:spMk id="5121" creationId="{D6FD4ED6-5D79-6BCB-5929-1D92AC609370}"/>
          </ac:spMkLst>
        </pc:spChg>
      </pc:sldChg>
    </pc:docChg>
  </pc:docChgLst>
  <pc:docChgLst>
    <pc:chgData name="Neeta Bhatnagar" userId="S::nbhatnagar@jhpiego.org::5911732b-fbfe-4d3d-b8bd-8ca77ef6091e" providerId="AD" clId="Web-{00C4732C-2187-6A34-1DB6-42BF6259B8CA}"/>
    <pc:docChg chg="modSld">
      <pc:chgData name="Neeta Bhatnagar" userId="S::nbhatnagar@jhpiego.org::5911732b-fbfe-4d3d-b8bd-8ca77ef6091e" providerId="AD" clId="Web-{00C4732C-2187-6A34-1DB6-42BF6259B8CA}" dt="2024-08-12T14:56:00.020" v="74" actId="20577"/>
      <pc:docMkLst>
        <pc:docMk/>
      </pc:docMkLst>
      <pc:sldChg chg="modSp">
        <pc:chgData name="Neeta Bhatnagar" userId="S::nbhatnagar@jhpiego.org::5911732b-fbfe-4d3d-b8bd-8ca77ef6091e" providerId="AD" clId="Web-{00C4732C-2187-6A34-1DB6-42BF6259B8CA}" dt="2024-08-12T14:39:02.726" v="4" actId="1076"/>
        <pc:sldMkLst>
          <pc:docMk/>
          <pc:sldMk cId="0" sldId="289"/>
        </pc:sldMkLst>
        <pc:spChg chg="mod">
          <ac:chgData name="Neeta Bhatnagar" userId="S::nbhatnagar@jhpiego.org::5911732b-fbfe-4d3d-b8bd-8ca77ef6091e" providerId="AD" clId="Web-{00C4732C-2187-6A34-1DB6-42BF6259B8CA}" dt="2024-08-12T14:38:15.007" v="0" actId="688"/>
          <ac:spMkLst>
            <pc:docMk/>
            <pc:sldMk cId="0" sldId="289"/>
            <ac:spMk id="5121" creationId="{D6FD4ED6-5D79-6BCB-5929-1D92AC609370}"/>
          </ac:spMkLst>
        </pc:spChg>
        <pc:spChg chg="mod">
          <ac:chgData name="Neeta Bhatnagar" userId="S::nbhatnagar@jhpiego.org::5911732b-fbfe-4d3d-b8bd-8ca77ef6091e" providerId="AD" clId="Web-{00C4732C-2187-6A34-1DB6-42BF6259B8CA}" dt="2024-08-12T14:38:31.991" v="3" actId="20577"/>
          <ac:spMkLst>
            <pc:docMk/>
            <pc:sldMk cId="0" sldId="289"/>
            <ac:spMk id="5122" creationId="{A01DB58A-E7D2-29A6-5B13-D44BBDA4CCB3}"/>
          </ac:spMkLst>
        </pc:spChg>
        <pc:picChg chg="mod">
          <ac:chgData name="Neeta Bhatnagar" userId="S::nbhatnagar@jhpiego.org::5911732b-fbfe-4d3d-b8bd-8ca77ef6091e" providerId="AD" clId="Web-{00C4732C-2187-6A34-1DB6-42BF6259B8CA}" dt="2024-08-12T14:39:02.726" v="4" actId="1076"/>
          <ac:picMkLst>
            <pc:docMk/>
            <pc:sldMk cId="0" sldId="289"/>
            <ac:picMk id="5124" creationId="{6616E86E-0590-7ED1-88BB-542F582F7DCD}"/>
          </ac:picMkLst>
        </pc:picChg>
      </pc:sldChg>
      <pc:sldChg chg="modSp">
        <pc:chgData name="Neeta Bhatnagar" userId="S::nbhatnagar@jhpiego.org::5911732b-fbfe-4d3d-b8bd-8ca77ef6091e" providerId="AD" clId="Web-{00C4732C-2187-6A34-1DB6-42BF6259B8CA}" dt="2024-08-12T14:42:19.725" v="32" actId="20577"/>
        <pc:sldMkLst>
          <pc:docMk/>
          <pc:sldMk cId="0" sldId="377"/>
        </pc:sldMkLst>
        <pc:spChg chg="mod">
          <ac:chgData name="Neeta Bhatnagar" userId="S::nbhatnagar@jhpiego.org::5911732b-fbfe-4d3d-b8bd-8ca77ef6091e" providerId="AD" clId="Web-{00C4732C-2187-6A34-1DB6-42BF6259B8CA}" dt="2024-08-12T14:42:19.725" v="32" actId="20577"/>
          <ac:spMkLst>
            <pc:docMk/>
            <pc:sldMk cId="0" sldId="377"/>
            <ac:spMk id="16387" creationId="{CBAC4698-8050-579F-51A4-6072A3D70D64}"/>
          </ac:spMkLst>
        </pc:spChg>
      </pc:sldChg>
      <pc:sldChg chg="modNotes">
        <pc:chgData name="Neeta Bhatnagar" userId="S::nbhatnagar@jhpiego.org::5911732b-fbfe-4d3d-b8bd-8ca77ef6091e" providerId="AD" clId="Web-{00C4732C-2187-6A34-1DB6-42BF6259B8CA}" dt="2024-08-12T14:51:01.802" v="43"/>
        <pc:sldMkLst>
          <pc:docMk/>
          <pc:sldMk cId="0" sldId="391"/>
        </pc:sldMkLst>
      </pc:sldChg>
      <pc:sldChg chg="modSp">
        <pc:chgData name="Neeta Bhatnagar" userId="S::nbhatnagar@jhpiego.org::5911732b-fbfe-4d3d-b8bd-8ca77ef6091e" providerId="AD" clId="Web-{00C4732C-2187-6A34-1DB6-42BF6259B8CA}" dt="2024-08-12T14:55:12.067" v="69" actId="1076"/>
        <pc:sldMkLst>
          <pc:docMk/>
          <pc:sldMk cId="0" sldId="455"/>
        </pc:sldMkLst>
        <pc:spChg chg="mod">
          <ac:chgData name="Neeta Bhatnagar" userId="S::nbhatnagar@jhpiego.org::5911732b-fbfe-4d3d-b8bd-8ca77ef6091e" providerId="AD" clId="Web-{00C4732C-2187-6A34-1DB6-42BF6259B8CA}" dt="2024-08-12T14:55:12.067" v="69" actId="1076"/>
          <ac:spMkLst>
            <pc:docMk/>
            <pc:sldMk cId="0" sldId="455"/>
            <ac:spMk id="62467" creationId="{07830C72-5B88-200B-47A3-A6556F470768}"/>
          </ac:spMkLst>
        </pc:spChg>
      </pc:sldChg>
      <pc:sldChg chg="modSp">
        <pc:chgData name="Neeta Bhatnagar" userId="S::nbhatnagar@jhpiego.org::5911732b-fbfe-4d3d-b8bd-8ca77ef6091e" providerId="AD" clId="Web-{00C4732C-2187-6A34-1DB6-42BF6259B8CA}" dt="2024-08-12T14:56:00.020" v="74" actId="20577"/>
        <pc:sldMkLst>
          <pc:docMk/>
          <pc:sldMk cId="0" sldId="460"/>
        </pc:sldMkLst>
        <pc:spChg chg="mod">
          <ac:chgData name="Neeta Bhatnagar" userId="S::nbhatnagar@jhpiego.org::5911732b-fbfe-4d3d-b8bd-8ca77ef6091e" providerId="AD" clId="Web-{00C4732C-2187-6A34-1DB6-42BF6259B8CA}" dt="2024-08-12T14:56:00.020" v="74" actId="20577"/>
          <ac:spMkLst>
            <pc:docMk/>
            <pc:sldMk cId="0" sldId="460"/>
            <ac:spMk id="3" creationId="{C260A75A-34FE-310B-DD6A-C8BD9C6AE6AB}"/>
          </ac:spMkLst>
        </pc:spChg>
      </pc:sldChg>
    </pc:docChg>
  </pc:docChgLst>
  <pc:docChgLst>
    <pc:chgData name="Neeta Bhatnagar" userId="S::nbhatnagar@jhpiego.org::5911732b-fbfe-4d3d-b8bd-8ca77ef6091e" providerId="AD" clId="Web-{43864747-38E9-37A3-257A-725E82E747FD}"/>
    <pc:docChg chg="modSld sldOrd modMainMaster">
      <pc:chgData name="Neeta Bhatnagar" userId="S::nbhatnagar@jhpiego.org::5911732b-fbfe-4d3d-b8bd-8ca77ef6091e" providerId="AD" clId="Web-{43864747-38E9-37A3-257A-725E82E747FD}" dt="2024-08-27T20:01:18.581" v="25"/>
      <pc:docMkLst>
        <pc:docMk/>
      </pc:docMkLst>
      <pc:sldChg chg="modSp">
        <pc:chgData name="Neeta Bhatnagar" userId="S::nbhatnagar@jhpiego.org::5911732b-fbfe-4d3d-b8bd-8ca77ef6091e" providerId="AD" clId="Web-{43864747-38E9-37A3-257A-725E82E747FD}" dt="2024-08-27T19:43:32.966" v="20" actId="1076"/>
        <pc:sldMkLst>
          <pc:docMk/>
          <pc:sldMk cId="0" sldId="289"/>
        </pc:sldMkLst>
        <pc:spChg chg="mod">
          <ac:chgData name="Neeta Bhatnagar" userId="S::nbhatnagar@jhpiego.org::5911732b-fbfe-4d3d-b8bd-8ca77ef6091e" providerId="AD" clId="Web-{43864747-38E9-37A3-257A-725E82E747FD}" dt="2024-08-27T19:42:27.699" v="1" actId="14100"/>
          <ac:spMkLst>
            <pc:docMk/>
            <pc:sldMk cId="0" sldId="289"/>
            <ac:spMk id="5121" creationId="{D6FD4ED6-5D79-6BCB-5929-1D92AC609370}"/>
          </ac:spMkLst>
        </pc:spChg>
        <pc:spChg chg="mod">
          <ac:chgData name="Neeta Bhatnagar" userId="S::nbhatnagar@jhpiego.org::5911732b-fbfe-4d3d-b8bd-8ca77ef6091e" providerId="AD" clId="Web-{43864747-38E9-37A3-257A-725E82E747FD}" dt="2024-08-27T19:43:25.654" v="18" actId="1076"/>
          <ac:spMkLst>
            <pc:docMk/>
            <pc:sldMk cId="0" sldId="289"/>
            <ac:spMk id="5122" creationId="{A01DB58A-E7D2-29A6-5B13-D44BBDA4CCB3}"/>
          </ac:spMkLst>
        </pc:spChg>
        <pc:picChg chg="mod">
          <ac:chgData name="Neeta Bhatnagar" userId="S::nbhatnagar@jhpiego.org::5911732b-fbfe-4d3d-b8bd-8ca77ef6091e" providerId="AD" clId="Web-{43864747-38E9-37A3-257A-725E82E747FD}" dt="2024-08-27T19:43:32.966" v="20" actId="1076"/>
          <ac:picMkLst>
            <pc:docMk/>
            <pc:sldMk cId="0" sldId="289"/>
            <ac:picMk id="5124" creationId="{6616E86E-0590-7ED1-88BB-542F582F7DCD}"/>
          </ac:picMkLst>
        </pc:picChg>
      </pc:sldChg>
      <pc:sldChg chg="modSp">
        <pc:chgData name="Neeta Bhatnagar" userId="S::nbhatnagar@jhpiego.org::5911732b-fbfe-4d3d-b8bd-8ca77ef6091e" providerId="AD" clId="Web-{43864747-38E9-37A3-257A-725E82E747FD}" dt="2024-08-27T19:44:45.640" v="23" actId="20577"/>
        <pc:sldMkLst>
          <pc:docMk/>
          <pc:sldMk cId="0" sldId="377"/>
        </pc:sldMkLst>
        <pc:spChg chg="mod">
          <ac:chgData name="Neeta Bhatnagar" userId="S::nbhatnagar@jhpiego.org::5911732b-fbfe-4d3d-b8bd-8ca77ef6091e" providerId="AD" clId="Web-{43864747-38E9-37A3-257A-725E82E747FD}" dt="2024-08-27T19:44:45.640" v="23" actId="20577"/>
          <ac:spMkLst>
            <pc:docMk/>
            <pc:sldMk cId="0" sldId="377"/>
            <ac:spMk id="16387" creationId="{CBAC4698-8050-579F-51A4-6072A3D70D64}"/>
          </ac:spMkLst>
        </pc:spChg>
      </pc:sldChg>
      <pc:sldChg chg="ord">
        <pc:chgData name="Neeta Bhatnagar" userId="S::nbhatnagar@jhpiego.org::5911732b-fbfe-4d3d-b8bd-8ca77ef6091e" providerId="AD" clId="Web-{43864747-38E9-37A3-257A-725E82E747FD}" dt="2024-08-27T19:55:15.777" v="24"/>
        <pc:sldMkLst>
          <pc:docMk/>
          <pc:sldMk cId="0" sldId="413"/>
        </pc:sldMkLst>
      </pc:sldChg>
      <pc:sldMasterChg chg="mod modSldLayout">
        <pc:chgData name="Neeta Bhatnagar" userId="S::nbhatnagar@jhpiego.org::5911732b-fbfe-4d3d-b8bd-8ca77ef6091e" providerId="AD" clId="Web-{43864747-38E9-37A3-257A-725E82E747FD}" dt="2024-08-27T20:01:18.581" v="25"/>
        <pc:sldMasterMkLst>
          <pc:docMk/>
          <pc:sldMasterMk cId="0" sldId="2147483660"/>
        </pc:sldMasterMkLst>
        <pc:sldLayoutChg chg="mod">
          <pc:chgData name="Neeta Bhatnagar" userId="S::nbhatnagar@jhpiego.org::5911732b-fbfe-4d3d-b8bd-8ca77ef6091e" providerId="AD" clId="Web-{43864747-38E9-37A3-257A-725E82E747FD}" dt="2024-08-27T20:01:18.581" v="25"/>
          <pc:sldLayoutMkLst>
            <pc:docMk/>
            <pc:sldMasterMk cId="0" sldId="2147483660"/>
            <pc:sldLayoutMk cId="3052768798" sldId="2147483672"/>
          </pc:sldLayoutMkLst>
        </pc:sldLayoutChg>
        <pc:sldLayoutChg chg="mod">
          <pc:chgData name="Neeta Bhatnagar" userId="S::nbhatnagar@jhpiego.org::5911732b-fbfe-4d3d-b8bd-8ca77ef6091e" providerId="AD" clId="Web-{43864747-38E9-37A3-257A-725E82E747FD}" dt="2024-08-27T20:01:18.581" v="25"/>
          <pc:sldLayoutMkLst>
            <pc:docMk/>
            <pc:sldMasterMk cId="0" sldId="2147483660"/>
            <pc:sldLayoutMk cId="3130500848" sldId="2147483673"/>
          </pc:sldLayoutMkLst>
        </pc:sldLayoutChg>
        <pc:sldLayoutChg chg="mod">
          <pc:chgData name="Neeta Bhatnagar" userId="S::nbhatnagar@jhpiego.org::5911732b-fbfe-4d3d-b8bd-8ca77ef6091e" providerId="AD" clId="Web-{43864747-38E9-37A3-257A-725E82E747FD}" dt="2024-08-27T20:01:18.581" v="25"/>
          <pc:sldLayoutMkLst>
            <pc:docMk/>
            <pc:sldMasterMk cId="0" sldId="2147483660"/>
            <pc:sldLayoutMk cId="843329119" sldId="2147483674"/>
          </pc:sldLayoutMkLst>
        </pc:sldLayoutChg>
        <pc:sldLayoutChg chg="mod">
          <pc:chgData name="Neeta Bhatnagar" userId="S::nbhatnagar@jhpiego.org::5911732b-fbfe-4d3d-b8bd-8ca77ef6091e" providerId="AD" clId="Web-{43864747-38E9-37A3-257A-725E82E747FD}" dt="2024-08-27T20:01:18.581" v="25"/>
          <pc:sldLayoutMkLst>
            <pc:docMk/>
            <pc:sldMasterMk cId="0" sldId="2147483660"/>
            <pc:sldLayoutMk cId="1145885594" sldId="2147483675"/>
          </pc:sldLayoutMkLst>
        </pc:sldLayoutChg>
        <pc:sldLayoutChg chg="mod">
          <pc:chgData name="Neeta Bhatnagar" userId="S::nbhatnagar@jhpiego.org::5911732b-fbfe-4d3d-b8bd-8ca77ef6091e" providerId="AD" clId="Web-{43864747-38E9-37A3-257A-725E82E747FD}" dt="2024-08-27T20:01:18.581" v="25"/>
          <pc:sldLayoutMkLst>
            <pc:docMk/>
            <pc:sldMasterMk cId="0" sldId="2147483660"/>
            <pc:sldLayoutMk cId="93181982" sldId="2147483676"/>
          </pc:sldLayoutMkLst>
        </pc:sldLayoutChg>
      </pc:sldMasterChg>
      <pc:sldMasterChg chg="mod modSldLayout">
        <pc:chgData name="Neeta Bhatnagar" userId="S::nbhatnagar@jhpiego.org::5911732b-fbfe-4d3d-b8bd-8ca77ef6091e" providerId="AD" clId="Web-{43864747-38E9-37A3-257A-725E82E747FD}" dt="2024-08-27T20:01:18.581" v="25"/>
        <pc:sldMasterMkLst>
          <pc:docMk/>
          <pc:sldMasterMk cId="0" sldId="2147483666"/>
        </pc:sldMasterMkLst>
        <pc:sldLayoutChg chg="mod">
          <pc:chgData name="Neeta Bhatnagar" userId="S::nbhatnagar@jhpiego.org::5911732b-fbfe-4d3d-b8bd-8ca77ef6091e" providerId="AD" clId="Web-{43864747-38E9-37A3-257A-725E82E747FD}" dt="2024-08-27T20:01:18.581" v="25"/>
          <pc:sldLayoutMkLst>
            <pc:docMk/>
            <pc:sldMasterMk cId="0" sldId="2147483666"/>
            <pc:sldLayoutMk cId="4241266837" sldId="2147483677"/>
          </pc:sldLayoutMkLst>
        </pc:sldLayoutChg>
        <pc:sldLayoutChg chg="mod">
          <pc:chgData name="Neeta Bhatnagar" userId="S::nbhatnagar@jhpiego.org::5911732b-fbfe-4d3d-b8bd-8ca77ef6091e" providerId="AD" clId="Web-{43864747-38E9-37A3-257A-725E82E747FD}" dt="2024-08-27T20:01:18.581" v="25"/>
          <pc:sldLayoutMkLst>
            <pc:docMk/>
            <pc:sldMasterMk cId="0" sldId="2147483666"/>
            <pc:sldLayoutMk cId="1527857569" sldId="2147483678"/>
          </pc:sldLayoutMkLst>
        </pc:sldLayoutChg>
        <pc:sldLayoutChg chg="mod">
          <pc:chgData name="Neeta Bhatnagar" userId="S::nbhatnagar@jhpiego.org::5911732b-fbfe-4d3d-b8bd-8ca77ef6091e" providerId="AD" clId="Web-{43864747-38E9-37A3-257A-725E82E747FD}" dt="2024-08-27T20:01:18.581" v="25"/>
          <pc:sldLayoutMkLst>
            <pc:docMk/>
            <pc:sldMasterMk cId="0" sldId="2147483666"/>
            <pc:sldLayoutMk cId="3359958037" sldId="2147483679"/>
          </pc:sldLayoutMkLst>
        </pc:sldLayoutChg>
        <pc:sldLayoutChg chg="mod">
          <pc:chgData name="Neeta Bhatnagar" userId="S::nbhatnagar@jhpiego.org::5911732b-fbfe-4d3d-b8bd-8ca77ef6091e" providerId="AD" clId="Web-{43864747-38E9-37A3-257A-725E82E747FD}" dt="2024-08-27T20:01:18.581" v="25"/>
          <pc:sldLayoutMkLst>
            <pc:docMk/>
            <pc:sldMasterMk cId="0" sldId="2147483666"/>
            <pc:sldLayoutMk cId="1337321123" sldId="2147483680"/>
          </pc:sldLayoutMkLst>
        </pc:sldLayoutChg>
      </pc:sldMasterChg>
      <pc:sldMasterChg chg="mod modSldLayout">
        <pc:chgData name="Neeta Bhatnagar" userId="S::nbhatnagar@jhpiego.org::5911732b-fbfe-4d3d-b8bd-8ca77ef6091e" providerId="AD" clId="Web-{43864747-38E9-37A3-257A-725E82E747FD}" dt="2024-08-27T20:01:18.581" v="25"/>
        <pc:sldMasterMkLst>
          <pc:docMk/>
          <pc:sldMasterMk cId="0" sldId="2147483671"/>
        </pc:sldMasterMkLst>
        <pc:sldLayoutChg chg="mod">
          <pc:chgData name="Neeta Bhatnagar" userId="S::nbhatnagar@jhpiego.org::5911732b-fbfe-4d3d-b8bd-8ca77ef6091e" providerId="AD" clId="Web-{43864747-38E9-37A3-257A-725E82E747FD}" dt="2024-08-27T20:01:18.581" v="25"/>
          <pc:sldLayoutMkLst>
            <pc:docMk/>
            <pc:sldMasterMk cId="0" sldId="2147483671"/>
            <pc:sldLayoutMk cId="117126078" sldId="2147483681"/>
          </pc:sldLayoutMkLst>
        </pc:sldLayoutChg>
        <pc:sldLayoutChg chg="mod">
          <pc:chgData name="Neeta Bhatnagar" userId="S::nbhatnagar@jhpiego.org::5911732b-fbfe-4d3d-b8bd-8ca77ef6091e" providerId="AD" clId="Web-{43864747-38E9-37A3-257A-725E82E747FD}" dt="2024-08-27T20:01:18.581" v="25"/>
          <pc:sldLayoutMkLst>
            <pc:docMk/>
            <pc:sldMasterMk cId="0" sldId="2147483671"/>
            <pc:sldLayoutMk cId="2824689914" sldId="2147483682"/>
          </pc:sldLayoutMkLst>
        </pc:sldLayoutChg>
        <pc:sldLayoutChg chg="mod">
          <pc:chgData name="Neeta Bhatnagar" userId="S::nbhatnagar@jhpiego.org::5911732b-fbfe-4d3d-b8bd-8ca77ef6091e" providerId="AD" clId="Web-{43864747-38E9-37A3-257A-725E82E747FD}" dt="2024-08-27T20:01:18.581" v="25"/>
          <pc:sldLayoutMkLst>
            <pc:docMk/>
            <pc:sldMasterMk cId="0" sldId="2147483671"/>
            <pc:sldLayoutMk cId="3871671917" sldId="2147483683"/>
          </pc:sldLayoutMkLst>
        </pc:sldLayoutChg>
        <pc:sldLayoutChg chg="mod">
          <pc:chgData name="Neeta Bhatnagar" userId="S::nbhatnagar@jhpiego.org::5911732b-fbfe-4d3d-b8bd-8ca77ef6091e" providerId="AD" clId="Web-{43864747-38E9-37A3-257A-725E82E747FD}" dt="2024-08-27T20:01:18.581" v="25"/>
          <pc:sldLayoutMkLst>
            <pc:docMk/>
            <pc:sldMasterMk cId="0" sldId="2147483671"/>
            <pc:sldLayoutMk cId="1031453857" sldId="2147483684"/>
          </pc:sldLayoutMkLst>
        </pc:sldLayoutChg>
        <pc:sldLayoutChg chg="mod">
          <pc:chgData name="Neeta Bhatnagar" userId="S::nbhatnagar@jhpiego.org::5911732b-fbfe-4d3d-b8bd-8ca77ef6091e" providerId="AD" clId="Web-{43864747-38E9-37A3-257A-725E82E747FD}" dt="2024-08-27T20:01:18.581" v="25"/>
          <pc:sldLayoutMkLst>
            <pc:docMk/>
            <pc:sldMasterMk cId="0" sldId="2147483671"/>
            <pc:sldLayoutMk cId="2118581801" sldId="2147483685"/>
          </pc:sldLayoutMkLst>
        </pc:sldLayoutChg>
      </pc:sldMasterChg>
    </pc:docChg>
  </pc:docChgLst>
  <pc:docChgLst>
    <pc:chgData name="Neeta Bhatnagar" userId="S::nbhatnagar@jhpiego.org::5911732b-fbfe-4d3d-b8bd-8ca77ef6091e" providerId="AD" clId="Web-{83E76A74-E6AE-504D-66FF-D258F9732B18}"/>
    <pc:docChg chg="modSld sldOrd modMainMaster">
      <pc:chgData name="Neeta Bhatnagar" userId="S::nbhatnagar@jhpiego.org::5911732b-fbfe-4d3d-b8bd-8ca77ef6091e" providerId="AD" clId="Web-{83E76A74-E6AE-504D-66FF-D258F9732B18}" dt="2024-08-27T20:04:01.290" v="6"/>
      <pc:docMkLst>
        <pc:docMk/>
      </pc:docMkLst>
      <pc:sldChg chg="ord">
        <pc:chgData name="Neeta Bhatnagar" userId="S::nbhatnagar@jhpiego.org::5911732b-fbfe-4d3d-b8bd-8ca77ef6091e" providerId="AD" clId="Web-{83E76A74-E6AE-504D-66FF-D258F9732B18}" dt="2024-08-27T20:03:30.618" v="5"/>
        <pc:sldMkLst>
          <pc:docMk/>
          <pc:sldMk cId="0" sldId="413"/>
        </pc:sldMkLst>
      </pc:sldChg>
      <pc:sldChg chg="modSp">
        <pc:chgData name="Neeta Bhatnagar" userId="S::nbhatnagar@jhpiego.org::5911732b-fbfe-4d3d-b8bd-8ca77ef6091e" providerId="AD" clId="Web-{83E76A74-E6AE-504D-66FF-D258F9732B18}" dt="2024-08-27T20:02:11.774" v="0" actId="20577"/>
        <pc:sldMkLst>
          <pc:docMk/>
          <pc:sldMk cId="0" sldId="461"/>
        </pc:sldMkLst>
        <pc:spChg chg="mod">
          <ac:chgData name="Neeta Bhatnagar" userId="S::nbhatnagar@jhpiego.org::5911732b-fbfe-4d3d-b8bd-8ca77ef6091e" providerId="AD" clId="Web-{83E76A74-E6AE-504D-66FF-D258F9732B18}" dt="2024-08-27T20:02:11.774" v="0" actId="20577"/>
          <ac:spMkLst>
            <pc:docMk/>
            <pc:sldMk cId="0" sldId="461"/>
            <ac:spMk id="6" creationId="{0357AA95-53C5-9CAF-0B52-59E535B75EE0}"/>
          </ac:spMkLst>
        </pc:spChg>
      </pc:sldChg>
      <pc:sldMasterChg chg="mod modSldLayout">
        <pc:chgData name="Neeta Bhatnagar" userId="S::nbhatnagar@jhpiego.org::5911732b-fbfe-4d3d-b8bd-8ca77ef6091e" providerId="AD" clId="Web-{83E76A74-E6AE-504D-66FF-D258F9732B18}" dt="2024-08-27T20:04:01.290" v="6"/>
        <pc:sldMasterMkLst>
          <pc:docMk/>
          <pc:sldMasterMk cId="0" sldId="2147483660"/>
        </pc:sldMasterMkLst>
        <pc:sldLayoutChg chg="mod">
          <pc:chgData name="Neeta Bhatnagar" userId="S::nbhatnagar@jhpiego.org::5911732b-fbfe-4d3d-b8bd-8ca77ef6091e" providerId="AD" clId="Web-{83E76A74-E6AE-504D-66FF-D258F9732B18}" dt="2024-08-27T20:04:01.290" v="6"/>
          <pc:sldLayoutMkLst>
            <pc:docMk/>
            <pc:sldMasterMk cId="0" sldId="2147483660"/>
            <pc:sldLayoutMk cId="3052768798" sldId="2147483672"/>
          </pc:sldLayoutMkLst>
        </pc:sldLayoutChg>
        <pc:sldLayoutChg chg="mod">
          <pc:chgData name="Neeta Bhatnagar" userId="S::nbhatnagar@jhpiego.org::5911732b-fbfe-4d3d-b8bd-8ca77ef6091e" providerId="AD" clId="Web-{83E76A74-E6AE-504D-66FF-D258F9732B18}" dt="2024-08-27T20:04:01.290" v="6"/>
          <pc:sldLayoutMkLst>
            <pc:docMk/>
            <pc:sldMasterMk cId="0" sldId="2147483660"/>
            <pc:sldLayoutMk cId="3130500848" sldId="2147483673"/>
          </pc:sldLayoutMkLst>
        </pc:sldLayoutChg>
        <pc:sldLayoutChg chg="mod">
          <pc:chgData name="Neeta Bhatnagar" userId="S::nbhatnagar@jhpiego.org::5911732b-fbfe-4d3d-b8bd-8ca77ef6091e" providerId="AD" clId="Web-{83E76A74-E6AE-504D-66FF-D258F9732B18}" dt="2024-08-27T20:04:01.290" v="6"/>
          <pc:sldLayoutMkLst>
            <pc:docMk/>
            <pc:sldMasterMk cId="0" sldId="2147483660"/>
            <pc:sldLayoutMk cId="843329119" sldId="2147483674"/>
          </pc:sldLayoutMkLst>
        </pc:sldLayoutChg>
        <pc:sldLayoutChg chg="mod">
          <pc:chgData name="Neeta Bhatnagar" userId="S::nbhatnagar@jhpiego.org::5911732b-fbfe-4d3d-b8bd-8ca77ef6091e" providerId="AD" clId="Web-{83E76A74-E6AE-504D-66FF-D258F9732B18}" dt="2024-08-27T20:04:01.290" v="6"/>
          <pc:sldLayoutMkLst>
            <pc:docMk/>
            <pc:sldMasterMk cId="0" sldId="2147483660"/>
            <pc:sldLayoutMk cId="1145885594" sldId="2147483675"/>
          </pc:sldLayoutMkLst>
        </pc:sldLayoutChg>
        <pc:sldLayoutChg chg="mod">
          <pc:chgData name="Neeta Bhatnagar" userId="S::nbhatnagar@jhpiego.org::5911732b-fbfe-4d3d-b8bd-8ca77ef6091e" providerId="AD" clId="Web-{83E76A74-E6AE-504D-66FF-D258F9732B18}" dt="2024-08-27T20:04:01.290" v="6"/>
          <pc:sldLayoutMkLst>
            <pc:docMk/>
            <pc:sldMasterMk cId="0" sldId="2147483660"/>
            <pc:sldLayoutMk cId="93181982" sldId="2147483676"/>
          </pc:sldLayoutMkLst>
        </pc:sldLayoutChg>
      </pc:sldMasterChg>
      <pc:sldMasterChg chg="mod modSldLayout">
        <pc:chgData name="Neeta Bhatnagar" userId="S::nbhatnagar@jhpiego.org::5911732b-fbfe-4d3d-b8bd-8ca77ef6091e" providerId="AD" clId="Web-{83E76A74-E6AE-504D-66FF-D258F9732B18}" dt="2024-08-27T20:04:01.290" v="6"/>
        <pc:sldMasterMkLst>
          <pc:docMk/>
          <pc:sldMasterMk cId="0" sldId="2147483666"/>
        </pc:sldMasterMkLst>
        <pc:sldLayoutChg chg="mod">
          <pc:chgData name="Neeta Bhatnagar" userId="S::nbhatnagar@jhpiego.org::5911732b-fbfe-4d3d-b8bd-8ca77ef6091e" providerId="AD" clId="Web-{83E76A74-E6AE-504D-66FF-D258F9732B18}" dt="2024-08-27T20:04:01.290" v="6"/>
          <pc:sldLayoutMkLst>
            <pc:docMk/>
            <pc:sldMasterMk cId="0" sldId="2147483666"/>
            <pc:sldLayoutMk cId="4241266837" sldId="2147483677"/>
          </pc:sldLayoutMkLst>
        </pc:sldLayoutChg>
        <pc:sldLayoutChg chg="mod">
          <pc:chgData name="Neeta Bhatnagar" userId="S::nbhatnagar@jhpiego.org::5911732b-fbfe-4d3d-b8bd-8ca77ef6091e" providerId="AD" clId="Web-{83E76A74-E6AE-504D-66FF-D258F9732B18}" dt="2024-08-27T20:04:01.290" v="6"/>
          <pc:sldLayoutMkLst>
            <pc:docMk/>
            <pc:sldMasterMk cId="0" sldId="2147483666"/>
            <pc:sldLayoutMk cId="1527857569" sldId="2147483678"/>
          </pc:sldLayoutMkLst>
        </pc:sldLayoutChg>
        <pc:sldLayoutChg chg="mod">
          <pc:chgData name="Neeta Bhatnagar" userId="S::nbhatnagar@jhpiego.org::5911732b-fbfe-4d3d-b8bd-8ca77ef6091e" providerId="AD" clId="Web-{83E76A74-E6AE-504D-66FF-D258F9732B18}" dt="2024-08-27T20:04:01.290" v="6"/>
          <pc:sldLayoutMkLst>
            <pc:docMk/>
            <pc:sldMasterMk cId="0" sldId="2147483666"/>
            <pc:sldLayoutMk cId="3359958037" sldId="2147483679"/>
          </pc:sldLayoutMkLst>
        </pc:sldLayoutChg>
        <pc:sldLayoutChg chg="mod">
          <pc:chgData name="Neeta Bhatnagar" userId="S::nbhatnagar@jhpiego.org::5911732b-fbfe-4d3d-b8bd-8ca77ef6091e" providerId="AD" clId="Web-{83E76A74-E6AE-504D-66FF-D258F9732B18}" dt="2024-08-27T20:04:01.290" v="6"/>
          <pc:sldLayoutMkLst>
            <pc:docMk/>
            <pc:sldMasterMk cId="0" sldId="2147483666"/>
            <pc:sldLayoutMk cId="1337321123" sldId="2147483680"/>
          </pc:sldLayoutMkLst>
        </pc:sldLayoutChg>
      </pc:sldMasterChg>
      <pc:sldMasterChg chg="mod modSldLayout">
        <pc:chgData name="Neeta Bhatnagar" userId="S::nbhatnagar@jhpiego.org::5911732b-fbfe-4d3d-b8bd-8ca77ef6091e" providerId="AD" clId="Web-{83E76A74-E6AE-504D-66FF-D258F9732B18}" dt="2024-08-27T20:04:01.290" v="6"/>
        <pc:sldMasterMkLst>
          <pc:docMk/>
          <pc:sldMasterMk cId="0" sldId="2147483671"/>
        </pc:sldMasterMkLst>
        <pc:sldLayoutChg chg="mod">
          <pc:chgData name="Neeta Bhatnagar" userId="S::nbhatnagar@jhpiego.org::5911732b-fbfe-4d3d-b8bd-8ca77ef6091e" providerId="AD" clId="Web-{83E76A74-E6AE-504D-66FF-D258F9732B18}" dt="2024-08-27T20:04:01.290" v="6"/>
          <pc:sldLayoutMkLst>
            <pc:docMk/>
            <pc:sldMasterMk cId="0" sldId="2147483671"/>
            <pc:sldLayoutMk cId="117126078" sldId="2147483681"/>
          </pc:sldLayoutMkLst>
        </pc:sldLayoutChg>
        <pc:sldLayoutChg chg="mod">
          <pc:chgData name="Neeta Bhatnagar" userId="S::nbhatnagar@jhpiego.org::5911732b-fbfe-4d3d-b8bd-8ca77ef6091e" providerId="AD" clId="Web-{83E76A74-E6AE-504D-66FF-D258F9732B18}" dt="2024-08-27T20:04:01.290" v="6"/>
          <pc:sldLayoutMkLst>
            <pc:docMk/>
            <pc:sldMasterMk cId="0" sldId="2147483671"/>
            <pc:sldLayoutMk cId="2824689914" sldId="2147483682"/>
          </pc:sldLayoutMkLst>
        </pc:sldLayoutChg>
        <pc:sldLayoutChg chg="mod">
          <pc:chgData name="Neeta Bhatnagar" userId="S::nbhatnagar@jhpiego.org::5911732b-fbfe-4d3d-b8bd-8ca77ef6091e" providerId="AD" clId="Web-{83E76A74-E6AE-504D-66FF-D258F9732B18}" dt="2024-08-27T20:04:01.290" v="6"/>
          <pc:sldLayoutMkLst>
            <pc:docMk/>
            <pc:sldMasterMk cId="0" sldId="2147483671"/>
            <pc:sldLayoutMk cId="3871671917" sldId="2147483683"/>
          </pc:sldLayoutMkLst>
        </pc:sldLayoutChg>
        <pc:sldLayoutChg chg="mod">
          <pc:chgData name="Neeta Bhatnagar" userId="S::nbhatnagar@jhpiego.org::5911732b-fbfe-4d3d-b8bd-8ca77ef6091e" providerId="AD" clId="Web-{83E76A74-E6AE-504D-66FF-D258F9732B18}" dt="2024-08-27T20:04:01.290" v="6"/>
          <pc:sldLayoutMkLst>
            <pc:docMk/>
            <pc:sldMasterMk cId="0" sldId="2147483671"/>
            <pc:sldLayoutMk cId="1031453857" sldId="2147483684"/>
          </pc:sldLayoutMkLst>
        </pc:sldLayoutChg>
        <pc:sldLayoutChg chg="mod">
          <pc:chgData name="Neeta Bhatnagar" userId="S::nbhatnagar@jhpiego.org::5911732b-fbfe-4d3d-b8bd-8ca77ef6091e" providerId="AD" clId="Web-{83E76A74-E6AE-504D-66FF-D258F9732B18}" dt="2024-08-27T20:04:01.290" v="6"/>
          <pc:sldLayoutMkLst>
            <pc:docMk/>
            <pc:sldMasterMk cId="0" sldId="2147483671"/>
            <pc:sldLayoutMk cId="2118581801" sldId="214748368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A2D776-D524-4FBE-8D8C-FE208CDCE84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F2D82CFA-A96E-2D79-6EF2-1966CFD0BD60}"/>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D5F8445-B30A-4BBD-91E2-72D5CD7A84C2}" type="datetimeFigureOut">
              <a:rPr lang="en-US"/>
              <a:pPr>
                <a:defRPr/>
              </a:pPr>
              <a:t>12/9/2024</a:t>
            </a:fld>
            <a:endParaRPr lang="en-US"/>
          </a:p>
        </p:txBody>
      </p:sp>
      <p:sp>
        <p:nvSpPr>
          <p:cNvPr id="4" name="Slide Image Placeholder 3">
            <a:extLst>
              <a:ext uri="{FF2B5EF4-FFF2-40B4-BE49-F238E27FC236}">
                <a16:creationId xmlns:a16="http://schemas.microsoft.com/office/drawing/2014/main" id="{43143F2E-4217-3962-1B9C-0617BF943D34}"/>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CC5FF51D-9CCE-B9CF-6D0B-61DAAFA1AAD4}"/>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0564FC8-E6A7-DCED-0FC7-D25F78709580}"/>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837D6198-3C95-497E-0050-CFCE9740D10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35271DAB-0728-478F-BEA0-DAF71C8DD1D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bayer.co.u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25F55213-C7BE-8BBA-266E-72D129C37DAF}"/>
              </a:ext>
            </a:extLst>
          </p:cNvPr>
          <p:cNvSpPr>
            <a:spLocks noGrp="1" noRot="1" noChangeAspect="1" noChangeArrowheads="1" noTextEdit="1"/>
          </p:cNvSpPr>
          <p:nvPr>
            <p:ph type="sldImg"/>
          </p:nvPr>
        </p:nvSpPr>
        <p:spPr bwMode="auto">
          <a:xfrm>
            <a:off x="896938" y="696913"/>
            <a:ext cx="4049712" cy="30368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6" name="Rectangle 3">
            <a:extLst>
              <a:ext uri="{FF2B5EF4-FFF2-40B4-BE49-F238E27FC236}">
                <a16:creationId xmlns:a16="http://schemas.microsoft.com/office/drawing/2014/main" id="{FEB6C086-D396-4C28-728C-02AC8EC29CAB}"/>
              </a:ext>
            </a:extLst>
          </p:cNvPr>
          <p:cNvSpPr>
            <a:spLocks noGrp="1" noChangeArrowheads="1"/>
          </p:cNvSpPr>
          <p:nvPr>
            <p:ph type="body" idx="1"/>
          </p:nvPr>
        </p:nvSpPr>
        <p:spPr bwMode="auto">
          <a:xfrm>
            <a:off x="779463" y="3844925"/>
            <a:ext cx="5451475" cy="4841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5000"/>
              </a:lnSpc>
              <a:spcBef>
                <a:spcPct val="0"/>
              </a:spcBef>
            </a:pPr>
            <a:r>
              <a:rPr lang="en-US" altLang="en-US" sz="1000" b="1">
                <a:latin typeface="Times New Roman" panose="02020603050405020304" pitchFamily="18" charset="0"/>
                <a:ea typeface="ＭＳ Ｐゴシック" panose="020B0600070205080204" pitchFamily="34" charset="-128"/>
              </a:rPr>
              <a:t>Reference:</a:t>
            </a:r>
            <a:r>
              <a:rPr lang="en-US" altLang="en-US" b="1" i="1">
                <a:latin typeface="Times New Roman" panose="02020603050405020304" pitchFamily="18" charset="0"/>
                <a:ea typeface="ＭＳ Ｐゴシック" panose="020B0600070205080204" pitchFamily="34" charset="-128"/>
              </a:rPr>
              <a:t> </a:t>
            </a:r>
          </a:p>
          <a:p>
            <a:pPr>
              <a:lnSpc>
                <a:spcPct val="95000"/>
              </a:lnSpc>
              <a:spcBef>
                <a:spcPct val="0"/>
              </a:spcBef>
            </a:pPr>
            <a:r>
              <a:rPr lang="en-US" altLang="en-US" sz="1000" i="1">
                <a:latin typeface="Times New Roman" panose="02020603050405020304" pitchFamily="18" charset="0"/>
                <a:ea typeface="ＭＳ Ｐゴシック" panose="020B0600070205080204" pitchFamily="34" charset="-128"/>
              </a:rPr>
              <a:t>Illustration credits: </a:t>
            </a:r>
            <a:r>
              <a:rPr lang="en-US" altLang="en-US" sz="1000" u="sng">
                <a:solidFill>
                  <a:srgbClr val="0563C1"/>
                </a:solidFill>
                <a:cs typeface="Calibri" panose="020F0502020204030204" pitchFamily="34" charset="0"/>
                <a:hlinkClick r:id="rId3"/>
              </a:rPr>
              <a:t>https://www.bayer.co.uk</a:t>
            </a:r>
            <a:r>
              <a:rPr lang="en-US" altLang="en-US" sz="1000" u="sng">
                <a:solidFill>
                  <a:srgbClr val="0563C1"/>
                </a:solidFill>
                <a:cs typeface="Calibri" panose="020F0502020204030204" pitchFamily="34" charset="0"/>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E0DB63BD-427D-A565-EAEC-B93001E50C40}"/>
              </a:ext>
            </a:extLst>
          </p:cNvPr>
          <p:cNvSpPr>
            <a:spLocks noGrp="1" noRot="1" noChangeAspect="1" noChangeArrowheads="1" noTextEdit="1"/>
          </p:cNvSpPr>
          <p:nvPr>
            <p:ph type="sldImg"/>
          </p:nvPr>
        </p:nvSpPr>
        <p:spPr bwMode="auto">
          <a:xfrm>
            <a:off x="609600" y="685800"/>
            <a:ext cx="4078288" cy="3057525"/>
          </a:xfrm>
          <a:solidFill>
            <a:srgbClr val="FFFFFF"/>
          </a:solidFill>
          <a:ln>
            <a:solidFill>
              <a:srgbClr val="000000"/>
            </a:solidFill>
            <a:miter lim="800000"/>
            <a:headEnd/>
            <a:tailEnd/>
          </a:ln>
        </p:spPr>
      </p:sp>
      <p:sp>
        <p:nvSpPr>
          <p:cNvPr id="10243" name="Rectangle 3">
            <a:extLst>
              <a:ext uri="{FF2B5EF4-FFF2-40B4-BE49-F238E27FC236}">
                <a16:creationId xmlns:a16="http://schemas.microsoft.com/office/drawing/2014/main" id="{B2725532-9E82-E00A-5BF5-674B4BD10CC1}"/>
              </a:ext>
            </a:extLst>
          </p:cNvPr>
          <p:cNvSpPr>
            <a:spLocks noGrp="1" noChangeArrowheads="1"/>
          </p:cNvSpPr>
          <p:nvPr>
            <p:ph type="body" idx="1"/>
          </p:nvPr>
        </p:nvSpPr>
        <p:spPr>
          <a:xfrm>
            <a:off x="574675" y="3860800"/>
            <a:ext cx="5607050" cy="4311650"/>
          </a:xfrm>
          <a:ln/>
        </p:spPr>
        <p:txBody>
          <a:bodyPr/>
          <a:lstStyle/>
          <a:p>
            <a:pPr fontAlgn="auto">
              <a:spcBef>
                <a:spcPts val="0"/>
              </a:spcBef>
              <a:spcAft>
                <a:spcPts val="0"/>
              </a:spcAft>
              <a:defRPr/>
            </a:pPr>
            <a:r>
              <a:rPr lang="en-US" altLang="en-US" b="1" dirty="0">
                <a:latin typeface="Times New Roman" panose="02020603050405020304" pitchFamily="18" charset="0"/>
                <a:ea typeface="ＭＳ Ｐゴシック" panose="020B0600070205080204" pitchFamily="34" charset="-128"/>
              </a:rPr>
              <a:t>Session objectives </a:t>
            </a:r>
            <a:br>
              <a:rPr lang="en-US" altLang="en-US" b="1" dirty="0">
                <a:latin typeface="Times New Roman" panose="02020603050405020304" pitchFamily="18" charset="0"/>
                <a:ea typeface="ＭＳ Ｐゴシック" panose="020B0600070205080204" pitchFamily="34" charset="-128"/>
              </a:rPr>
            </a:br>
            <a:r>
              <a:rPr lang="en-US" altLang="en-US" b="1" i="1" dirty="0">
                <a:latin typeface="Times New Roman" panose="02020603050405020304" pitchFamily="18" charset="0"/>
                <a:ea typeface="ＭＳ Ｐゴシック" panose="020B0600070205080204" pitchFamily="34" charset="-128"/>
              </a:rPr>
              <a:t>Lecturette (5 min.)</a:t>
            </a:r>
            <a:r>
              <a:rPr lang="en-US" altLang="en-US" dirty="0">
                <a:latin typeface="Times New Roman" panose="02020603050405020304" pitchFamily="18" charset="0"/>
                <a:ea typeface="ＭＳ Ｐゴシック" panose="020B0600070205080204" pitchFamily="34" charset="-128"/>
              </a:rPr>
              <a:t> </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This session describes the steps for loading, inserting a H-IUD using a one-handed Inserter and removing a H-IUD. It also includes practices for preventing infection during insertion and removal of the H-IUD. </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Complications such as perforation of the uterus or expulsion are rare and associated mainly with provider skill.</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Extensive practice on models, observations of master clinicians and supervised practice are necessary for the provider to be skillful in the H-IUD insertion and removal procedures.</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During this session, we will first review the steps of H-IUD loading</a:t>
            </a:r>
            <a:r>
              <a:rPr lang="en-US" altLang="en-US" b="1" dirty="0">
                <a:latin typeface="Times New Roman" panose="02020603050405020304" pitchFamily="18" charset="0"/>
                <a:ea typeface="ＭＳ Ｐゴシック" panose="020B0600070205080204" pitchFamily="34" charset="-128"/>
              </a:rPr>
              <a:t>,</a:t>
            </a:r>
            <a:r>
              <a:rPr lang="en-US" altLang="en-US" dirty="0">
                <a:latin typeface="Times New Roman" panose="02020603050405020304" pitchFamily="18" charset="0"/>
                <a:ea typeface="ＭＳ Ｐゴシック" panose="020B0600070205080204" pitchFamily="34" charset="-128"/>
              </a:rPr>
              <a:t> insertion and removal, using the slides. This will be followed by a demonstration and return demonstration and practice by participants on anatomical models, using competency-based checklists to monitor progress.</a:t>
            </a:r>
          </a:p>
          <a:p>
            <a:pPr fontAlgn="auto">
              <a:spcBef>
                <a:spcPts val="0"/>
              </a:spcBef>
              <a:spcAft>
                <a:spcPts val="0"/>
              </a:spcAft>
              <a:defRPr/>
            </a:pPr>
            <a:endParaRPr lang="en-US" altLang="en-US" b="1" i="1" dirty="0">
              <a:latin typeface="Times New Roman" panose="02020603050405020304" pitchFamily="18" charset="0"/>
              <a:ea typeface="ＭＳ Ｐゴシック" panose="020B0600070205080204" pitchFamily="34" charset="-128"/>
            </a:endParaRPr>
          </a:p>
          <a:p>
            <a:pPr fontAlgn="auto">
              <a:spcBef>
                <a:spcPts val="0"/>
              </a:spcBef>
              <a:spcAft>
                <a:spcPts val="0"/>
              </a:spcAft>
              <a:defRPr/>
            </a:pPr>
            <a:r>
              <a:rPr lang="en-US" altLang="en-US" b="1" i="1" dirty="0">
                <a:latin typeface="Times New Roman" panose="02020603050405020304" pitchFamily="18" charset="0"/>
                <a:ea typeface="ＭＳ Ｐゴシック" panose="020B0600070205080204" pitchFamily="34" charset="-128"/>
              </a:rPr>
              <a:t>Note to Facilitator: </a:t>
            </a:r>
            <a:r>
              <a:rPr lang="en-US" altLang="en-US" dirty="0">
                <a:latin typeface="Times New Roman" panose="02020603050405020304" pitchFamily="18" charset="0"/>
                <a:ea typeface="ＭＳ Ｐゴシック" panose="020B0600070205080204" pitchFamily="34" charset="-128"/>
              </a:rPr>
              <a:t>this session is focused solely on the mechanics of the clinical procedures involved in H-IUD insertion and removal. Refer to Session III for guidance about counseling users and other H-IUD-related issues.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Times New Roman"/>
              <a:buNone/>
            </a:pPr>
            <a:r>
              <a:rPr lang="en-US" dirty="0"/>
              <a:t>If the woman has any of these conditions counsel for an alternate method. If a woman insists on IUD, she can have it after 4 weeks</a:t>
            </a:r>
            <a:endParaRPr dirty="0"/>
          </a:p>
          <a:p>
            <a:pPr marL="0" lvl="0" indent="0" algn="l" rtl="0">
              <a:spcBef>
                <a:spcPts val="0"/>
              </a:spcBef>
              <a:spcAft>
                <a:spcPts val="0"/>
              </a:spcAft>
              <a:buClr>
                <a:schemeClr val="dk1"/>
              </a:buClr>
              <a:buSzPts val="1200"/>
              <a:buFont typeface="Times New Roman"/>
              <a:buNone/>
            </a:pPr>
            <a:r>
              <a:rPr lang="en-US" dirty="0"/>
              <a:t>Distribute the handout # 7-Screening CL for Interval IUDs and review it with participants.</a:t>
            </a:r>
            <a:endParaRPr dirty="0"/>
          </a:p>
          <a:p>
            <a:pPr marL="0" lvl="0" indent="0" algn="l" rtl="0">
              <a:spcBef>
                <a:spcPts val="0"/>
              </a:spcBef>
              <a:spcAft>
                <a:spcPts val="0"/>
              </a:spcAft>
              <a:buClr>
                <a:schemeClr val="dk1"/>
              </a:buClr>
              <a:buSzPts val="1200"/>
              <a:buFont typeface="Times New Roman"/>
              <a:buNone/>
            </a:pPr>
            <a:r>
              <a:rPr lang="en-US" dirty="0"/>
              <a:t>.</a:t>
            </a:r>
            <a:endParaRPr dirty="0"/>
          </a:p>
        </p:txBody>
      </p:sp>
      <p:sp>
        <p:nvSpPr>
          <p:cNvPr id="79" name="Google Shape;7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 name="Google Shape;8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Times New Roman"/>
                <a:ea typeface="Times New Roman"/>
                <a:cs typeface="Times New Roman"/>
                <a:sym typeface="Times New Roman"/>
              </a:rPr>
              <a:t>Introduce the session. Tell participants that they will now learn the insertion and removal of Interval IUDs.. </a:t>
            </a:r>
            <a:endParaRPr dirty="0"/>
          </a:p>
          <a:p>
            <a:pPr marL="0" lvl="0" indent="0" algn="l" rtl="0">
              <a:spcBef>
                <a:spcPts val="0"/>
              </a:spcBef>
              <a:spcAft>
                <a:spcPts val="0"/>
              </a:spcAft>
              <a:buNone/>
            </a:pPr>
            <a:r>
              <a:rPr lang="en-US" dirty="0">
                <a:latin typeface="Times New Roman"/>
                <a:ea typeface="Times New Roman"/>
                <a:cs typeface="Times New Roman"/>
                <a:sym typeface="Times New Roman"/>
              </a:rPr>
              <a:t>Distribute the clinical skills checklist Evaluation Tool # 4 , checklist for insertion and removal of IUDs in the interval timing, and review with participants, going through every step carefully. Pause for any questions or clarifications. </a:t>
            </a:r>
            <a:endParaRPr dirty="0"/>
          </a:p>
        </p:txBody>
      </p:sp>
      <p:sp>
        <p:nvSpPr>
          <p:cNvPr id="86" name="Google Shape;8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5</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270F8CB2-42DC-C86C-2C71-FE1B5F4F874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ctangle 3">
            <a:extLst>
              <a:ext uri="{FF2B5EF4-FFF2-40B4-BE49-F238E27FC236}">
                <a16:creationId xmlns:a16="http://schemas.microsoft.com/office/drawing/2014/main" id="{8863B89D-4A6D-CF5C-9033-10771A3B5F77}"/>
              </a:ext>
            </a:extLst>
          </p:cNvPr>
          <p:cNvSpPr>
            <a:spLocks noGrp="1" noChangeArrowheads="1"/>
          </p:cNvSpPr>
          <p:nvPr>
            <p:ph type="body" idx="1"/>
          </p:nvPr>
        </p:nvSpPr>
        <p:spPr>
          <a:xfrm>
            <a:off x="701675" y="3810000"/>
            <a:ext cx="5373688" cy="4183063"/>
          </a:xfrm>
          <a:ln/>
        </p:spPr>
        <p:txBody>
          <a:bodyPr/>
          <a:lstStyle/>
          <a:p>
            <a:pPr fontAlgn="auto">
              <a:spcBef>
                <a:spcPts val="0"/>
              </a:spcBef>
              <a:spcAft>
                <a:spcPts val="0"/>
              </a:spcAft>
              <a:defRPr/>
            </a:pPr>
            <a:r>
              <a:rPr lang="en-US" altLang="en-US" b="1" dirty="0">
                <a:latin typeface="Times New Roman" panose="02020603050405020304" pitchFamily="18" charset="0"/>
                <a:ea typeface="ＭＳ Ｐゴシック" panose="020B0600070205080204" pitchFamily="34" charset="-128"/>
              </a:rPr>
              <a:t>H-IUD Insertion Procedure: Instruments and Supplies </a:t>
            </a:r>
            <a:br>
              <a:rPr lang="en-US" altLang="en-US" b="1" dirty="0">
                <a:latin typeface="Times New Roman" panose="02020603050405020304" pitchFamily="18" charset="0"/>
                <a:ea typeface="ＭＳ Ｐゴシック" panose="020B0600070205080204" pitchFamily="34" charset="-128"/>
              </a:rPr>
            </a:br>
            <a:r>
              <a:rPr lang="en-US" altLang="en-US" b="1" i="1" dirty="0">
                <a:latin typeface="Times New Roman" panose="02020603050405020304" pitchFamily="18" charset="0"/>
                <a:ea typeface="ＭＳ Ｐゴシック" panose="020B0600070205080204" pitchFamily="34" charset="-128"/>
              </a:rPr>
              <a:t>Lecturette (5 min.)</a:t>
            </a:r>
            <a:r>
              <a:rPr lang="en-US" altLang="en-US" dirty="0">
                <a:latin typeface="Times New Roman" panose="02020603050405020304" pitchFamily="18" charset="0"/>
                <a:ea typeface="ＭＳ Ｐゴシック" panose="020B0600070205080204" pitchFamily="34" charset="-128"/>
              </a:rPr>
              <a:t> </a:t>
            </a:r>
          </a:p>
          <a:p>
            <a:pPr fontAlgn="auto">
              <a:spcBef>
                <a:spcPts val="0"/>
              </a:spcBef>
              <a:spcAft>
                <a:spcPts val="0"/>
              </a:spcAft>
              <a:defRPr/>
            </a:pPr>
            <a:r>
              <a:rPr lang="en-US" altLang="en-US" b="1" i="1" dirty="0">
                <a:latin typeface="Times New Roman" panose="02020603050405020304" pitchFamily="18" charset="0"/>
                <a:ea typeface="ＭＳ Ｐゴシック" panose="020B0600070205080204" pitchFamily="34" charset="-128"/>
              </a:rPr>
              <a:t>Note to Facilitator:</a:t>
            </a:r>
            <a:r>
              <a:rPr lang="en-US" altLang="en-US" dirty="0">
                <a:latin typeface="Times New Roman" panose="02020603050405020304" pitchFamily="18" charset="0"/>
                <a:ea typeface="ＭＳ Ｐゴシック" panose="020B0600070205080204" pitchFamily="34" charset="-128"/>
              </a:rPr>
              <a:t> review the list of recommended supplies and equipment for H-IUD insertion procedures on Slides 3 and 4. Adapt this list as needed to be consistent with national guidelines.</a:t>
            </a:r>
          </a:p>
          <a:p>
            <a:pPr fontAlgn="auto">
              <a:spcBef>
                <a:spcPts val="0"/>
              </a:spcBef>
              <a:spcAft>
                <a:spcPts val="0"/>
              </a:spcAft>
              <a:defRPr/>
            </a:pPr>
            <a:r>
              <a:rPr lang="en-US" altLang="en-US" dirty="0">
                <a:latin typeface="Times New Roman" panose="02020603050405020304" pitchFamily="18" charset="0"/>
                <a:ea typeface="ＭＳ Ｐゴシック" panose="020B0600070205080204" pitchFamily="34" charset="-128"/>
              </a:rPr>
              <a:t>The recommended supplies and equipment include:</a:t>
            </a:r>
          </a:p>
          <a:p>
            <a:pPr fontAlgn="auto">
              <a:spcBef>
                <a:spcPts val="0"/>
              </a:spcBef>
              <a:spcAft>
                <a:spcPts val="0"/>
              </a:spcAft>
              <a:defRPr/>
            </a:pPr>
            <a:r>
              <a:rPr lang="en-US" altLang="en-US" dirty="0">
                <a:latin typeface="Times New Roman" panose="02020603050405020304" pitchFamily="18" charset="0"/>
                <a:ea typeface="ＭＳ Ｐゴシック" panose="020B0600070205080204" pitchFamily="34" charset="-128"/>
              </a:rPr>
              <a:t>H-IUD in an unopened, undamaged, sterile package that is not beyond its expiration date.</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Bivalve speculum</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Tenaculum</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Uterine sound</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Ring forceps</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Sharp scissors with the blunt tip for trimming H-IUD strings</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Narrow forceps, such as artery or Kelly.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AC1FCA62-6D36-576A-B9AB-2C298722FB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Rectangle 3">
            <a:extLst>
              <a:ext uri="{FF2B5EF4-FFF2-40B4-BE49-F238E27FC236}">
                <a16:creationId xmlns:a16="http://schemas.microsoft.com/office/drawing/2014/main" id="{4189EF34-795E-30F2-0A7A-6F4D516E2209}"/>
              </a:ext>
            </a:extLst>
          </p:cNvPr>
          <p:cNvSpPr>
            <a:spLocks noGrp="1" noChangeArrowheads="1"/>
          </p:cNvSpPr>
          <p:nvPr>
            <p:ph type="body" idx="1"/>
          </p:nvPr>
        </p:nvSpPr>
        <p:spPr>
          <a:xfrm>
            <a:off x="701675" y="3810000"/>
            <a:ext cx="5607050" cy="4183063"/>
          </a:xfrm>
          <a:ln/>
        </p:spPr>
        <p:txBody>
          <a:bodyPr/>
          <a:lstStyle/>
          <a:p>
            <a:pPr fontAlgn="auto">
              <a:spcBef>
                <a:spcPts val="0"/>
              </a:spcBef>
              <a:spcAft>
                <a:spcPts val="0"/>
              </a:spcAft>
              <a:defRPr/>
            </a:pPr>
            <a:r>
              <a:rPr lang="en-US" altLang="en-US" b="1" i="1" dirty="0">
                <a:latin typeface="Times New Roman" panose="02020603050405020304" pitchFamily="18" charset="0"/>
                <a:ea typeface="ＭＳ Ｐゴシック" panose="020B0600070205080204" pitchFamily="34" charset="-128"/>
              </a:rPr>
              <a:t>Lecturette (5 min.)</a:t>
            </a:r>
            <a:r>
              <a:rPr lang="en-US" altLang="en-US" dirty="0">
                <a:latin typeface="Times New Roman" panose="02020603050405020304" pitchFamily="18" charset="0"/>
                <a:ea typeface="ＭＳ Ｐゴシック" panose="020B0600070205080204" pitchFamily="34" charset="-128"/>
              </a:rPr>
              <a:t> </a:t>
            </a:r>
          </a:p>
          <a:p>
            <a:pPr fontAlgn="auto">
              <a:spcBef>
                <a:spcPts val="0"/>
              </a:spcBef>
              <a:spcAft>
                <a:spcPts val="0"/>
              </a:spcAft>
              <a:defRPr/>
            </a:pPr>
            <a:r>
              <a:rPr lang="en-US" altLang="en-US" dirty="0">
                <a:latin typeface="Times New Roman" panose="02020603050405020304" pitchFamily="18" charset="0"/>
                <a:ea typeface="ＭＳ Ｐゴシック" panose="020B0600070205080204" pitchFamily="34" charset="-128"/>
              </a:rPr>
              <a:t> Additional required items include:</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Light source to visualize cervix </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Gloves (single use disposable, or HDL, or sterile)</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Bowl for antiseptic solution</a:t>
            </a:r>
          </a:p>
          <a:p>
            <a:pPr marL="171450" indent="-171450" fontAlgn="auto">
              <a:spcBef>
                <a:spcPts val="0"/>
              </a:spcBef>
              <a:spcAft>
                <a:spcPts val="0"/>
              </a:spcAft>
              <a:buFont typeface="Arial" panose="020B0604020202020204" pitchFamily="34" charset="0"/>
              <a:buChar char="•"/>
              <a:defRPr/>
            </a:pPr>
            <a:r>
              <a:rPr lang="en-US" altLang="en-US" dirty="0">
                <a:solidFill>
                  <a:srgbClr val="000000"/>
                </a:solidFill>
                <a:latin typeface="Times New Roman" panose="02020603050405020304" pitchFamily="18" charset="0"/>
                <a:ea typeface="ＭＳ Ｐゴシック" panose="020B0600070205080204" pitchFamily="34" charset="-128"/>
              </a:rPr>
              <a:t>Antiseptic solution</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Sterile gauze/cotton balls</a:t>
            </a:r>
          </a:p>
          <a:p>
            <a:pPr marL="171450" indent="-171450" fontAlgn="auto">
              <a:spcBef>
                <a:spcPts val="0"/>
              </a:spcBef>
              <a:spcAft>
                <a:spcPts val="0"/>
              </a:spcAft>
              <a:buFont typeface="Arial" panose="020B0604020202020204" pitchFamily="34" charset="0"/>
              <a:buChar char="•"/>
              <a:defRPr/>
            </a:pPr>
            <a:r>
              <a:rPr lang="en-US" altLang="en-US" dirty="0">
                <a:latin typeface="Times New Roman" panose="02020603050405020304" pitchFamily="18" charset="0"/>
                <a:ea typeface="ＭＳ Ｐゴシック" panose="020B0600070205080204" pitchFamily="34" charset="-128"/>
              </a:rPr>
              <a:t>Drape/cloth to cover table and woman’s pelvic area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a:extLst>
              <a:ext uri="{FF2B5EF4-FFF2-40B4-BE49-F238E27FC236}">
                <a16:creationId xmlns:a16="http://schemas.microsoft.com/office/drawing/2014/main" id="{7B7EDED0-0266-7360-019E-261C546D30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8" name="Notes Placeholder 2">
            <a:extLst>
              <a:ext uri="{FF2B5EF4-FFF2-40B4-BE49-F238E27FC236}">
                <a16:creationId xmlns:a16="http://schemas.microsoft.com/office/drawing/2014/main" id="{42DB0FD7-A8DC-14BF-9CF5-3A3EE8BD58C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Demonstrate the parts of the one-handed inserter.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0E8886B0-5916-F641-3406-448516C4622D}"/>
              </a:ext>
            </a:extLst>
          </p:cNvPr>
          <p:cNvSpPr>
            <a:spLocks noGrp="1" noRot="1" noChangeAspect="1" noChangeArrowheads="1" noTextEdit="1"/>
          </p:cNvSpPr>
          <p:nvPr>
            <p:ph type="sldImg"/>
          </p:nvPr>
        </p:nvSpPr>
        <p:spPr bwMode="auto">
          <a:xfrm>
            <a:off x="708025" y="685800"/>
            <a:ext cx="4076700" cy="3057525"/>
          </a:xfrm>
          <a:solidFill>
            <a:srgbClr val="FFFFFF"/>
          </a:solidFill>
          <a:ln>
            <a:solidFill>
              <a:srgbClr val="000000"/>
            </a:solidFill>
            <a:miter lim="800000"/>
            <a:headEnd/>
            <a:tailEnd/>
          </a:ln>
        </p:spPr>
      </p:sp>
      <p:sp>
        <p:nvSpPr>
          <p:cNvPr id="16387" name="Rectangle 3">
            <a:extLst>
              <a:ext uri="{FF2B5EF4-FFF2-40B4-BE49-F238E27FC236}">
                <a16:creationId xmlns:a16="http://schemas.microsoft.com/office/drawing/2014/main" id="{ED3CD0B3-3117-5C56-E428-BCBD1B47C57D}"/>
              </a:ext>
            </a:extLst>
          </p:cNvPr>
          <p:cNvSpPr>
            <a:spLocks noGrp="1" noChangeArrowheads="1"/>
          </p:cNvSpPr>
          <p:nvPr>
            <p:ph type="body" idx="1"/>
          </p:nvPr>
        </p:nvSpPr>
        <p:spPr>
          <a:xfrm>
            <a:off x="600075" y="3762375"/>
            <a:ext cx="5597525" cy="4991100"/>
          </a:xfrm>
          <a:ln/>
        </p:spPr>
        <p:txBody>
          <a:bodyPr/>
          <a:lstStyle/>
          <a:p>
            <a:pPr eaLnBrk="0" hangingPunct="0">
              <a:buFont typeface="Arial" panose="020B0604020202020204" pitchFamily="34" charset="0"/>
              <a:buNone/>
              <a:defRPr/>
            </a:pPr>
            <a:r>
              <a:rPr lang="en-US" dirty="0">
                <a:solidFill>
                  <a:srgbClr val="000000"/>
                </a:solidFill>
                <a:latin typeface="AGaramondPro-Regular"/>
                <a:ea typeface="ＭＳ Ｐゴシック" charset="-128"/>
              </a:rPr>
              <a:t>The following procedures should be followed at the time of insertion to minimize the risk of infection:</a:t>
            </a:r>
          </a:p>
          <a:p>
            <a:pPr marL="171450" indent="-171450" fontAlgn="auto">
              <a:spcBef>
                <a:spcPts val="0"/>
              </a:spcBef>
              <a:spcAft>
                <a:spcPts val="0"/>
              </a:spcAft>
              <a:buFont typeface="Arial" panose="020B0604020202020204" pitchFamily="34" charset="0"/>
              <a:buChar char="•"/>
              <a:defRPr/>
            </a:pPr>
            <a:r>
              <a:rPr lang="en-US" dirty="0">
                <a:solidFill>
                  <a:srgbClr val="000000"/>
                </a:solidFill>
                <a:latin typeface="AGaramondPro-Regular"/>
              </a:rPr>
              <a:t>Wash hands thoroughly with soap and water before and after each procedure or use alcohol hand rub.</a:t>
            </a:r>
          </a:p>
          <a:p>
            <a:pPr marL="171450" indent="-171450" fontAlgn="auto">
              <a:spcBef>
                <a:spcPts val="0"/>
              </a:spcBef>
              <a:spcAft>
                <a:spcPts val="0"/>
              </a:spcAft>
              <a:buFont typeface="Arial" panose="020B0604020202020204" pitchFamily="34" charset="0"/>
              <a:buChar char="•"/>
              <a:defRPr/>
            </a:pPr>
            <a:r>
              <a:rPr lang="en-US" dirty="0">
                <a:solidFill>
                  <a:srgbClr val="000000"/>
                </a:solidFill>
                <a:latin typeface="AGaramondPro-Regular"/>
              </a:rPr>
              <a:t>When possible, have the client wash her genital area before doing the screening pelvic examination.</a:t>
            </a:r>
          </a:p>
          <a:p>
            <a:pPr marL="171450" indent="-171450" fontAlgn="auto">
              <a:spcBef>
                <a:spcPts val="0"/>
              </a:spcBef>
              <a:spcAft>
                <a:spcPts val="0"/>
              </a:spcAft>
              <a:buFont typeface="Arial" panose="020B0604020202020204" pitchFamily="34" charset="0"/>
              <a:buChar char="•"/>
              <a:defRPr/>
            </a:pPr>
            <a:r>
              <a:rPr lang="en-US" dirty="0">
                <a:solidFill>
                  <a:srgbClr val="000000"/>
                </a:solidFill>
                <a:latin typeface="AGaramondPro-Regular"/>
              </a:rPr>
              <a:t>Use sterilized or high-level disinfected instruments and disposable clean examination/HLD/Sterile gloves (both hands).</a:t>
            </a:r>
          </a:p>
          <a:p>
            <a:pPr marL="171450" indent="-171450" fontAlgn="auto">
              <a:spcBef>
                <a:spcPts val="0"/>
              </a:spcBef>
              <a:spcAft>
                <a:spcPts val="0"/>
              </a:spcAft>
              <a:buFont typeface="Arial" panose="020B0604020202020204" pitchFamily="34" charset="0"/>
              <a:buChar char="•"/>
              <a:defRPr/>
            </a:pPr>
            <a:r>
              <a:rPr lang="en-US" dirty="0">
                <a:solidFill>
                  <a:srgbClr val="000000"/>
                </a:solidFill>
                <a:latin typeface="AGaramondPro-Regular"/>
              </a:rPr>
              <a:t>After inserting the speculum and while looking at the cervix, thoroughly apply antiseptic solution at least two times to the cervix and vagina before beginning the procedure.</a:t>
            </a:r>
          </a:p>
          <a:p>
            <a:pPr marL="171450" indent="-171450" fontAlgn="auto">
              <a:spcBef>
                <a:spcPts val="0"/>
              </a:spcBef>
              <a:spcAft>
                <a:spcPts val="0"/>
              </a:spcAft>
              <a:buFont typeface="Arial" panose="020B0604020202020204" pitchFamily="34" charset="0"/>
              <a:buChar char="•"/>
              <a:defRPr/>
            </a:pPr>
            <a:r>
              <a:rPr lang="en-US" dirty="0">
                <a:solidFill>
                  <a:srgbClr val="000000"/>
                </a:solidFill>
                <a:latin typeface="AGaramondPro-Regular"/>
              </a:rPr>
              <a:t>Load the H-IUD using “no-touch” technique</a:t>
            </a:r>
          </a:p>
          <a:p>
            <a:pPr fontAlgn="auto">
              <a:spcBef>
                <a:spcPts val="0"/>
              </a:spcBef>
              <a:spcAft>
                <a:spcPts val="0"/>
              </a:spcAft>
              <a:defRPr/>
            </a:pPr>
            <a:endParaRPr lang="en-US" dirty="0">
              <a:solidFill>
                <a:srgbClr val="000000"/>
              </a:solidFill>
              <a:latin typeface="AGaramondPro-Regular"/>
            </a:endParaRPr>
          </a:p>
          <a:p>
            <a:pPr eaLnBrk="0" hangingPunct="0">
              <a:buFont typeface="Arial" panose="020B0604020202020204" pitchFamily="34" charset="0"/>
              <a:buNone/>
              <a:defRPr/>
            </a:pPr>
            <a:r>
              <a:rPr lang="en-US" dirty="0">
                <a:solidFill>
                  <a:srgbClr val="000000"/>
                </a:solidFill>
                <a:latin typeface="AGaramondPro-Regular"/>
                <a:ea typeface="ＭＳ Ｐゴシック"/>
              </a:rPr>
              <a:t>Distribute Handout#13: Infection Prevention Practices during loading, insertion and removal of H-IUDs.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9B44D7F0-E343-2E0F-3E5A-BE3F71A513DE}"/>
              </a:ext>
            </a:extLst>
          </p:cNvPr>
          <p:cNvSpPr>
            <a:spLocks noGrp="1" noRot="1" noChangeAspect="1" noChangeArrowheads="1" noTextEdit="1"/>
          </p:cNvSpPr>
          <p:nvPr>
            <p:ph type="sldImg"/>
          </p:nvPr>
        </p:nvSpPr>
        <p:spPr bwMode="auto">
          <a:xfrm>
            <a:off x="708025" y="685800"/>
            <a:ext cx="4076700" cy="3057525"/>
          </a:xfrm>
          <a:solidFill>
            <a:srgbClr val="FFFFFF"/>
          </a:solidFill>
          <a:ln>
            <a:solidFill>
              <a:srgbClr val="000000"/>
            </a:solidFill>
            <a:miter lim="800000"/>
            <a:headEnd/>
            <a:tailEnd/>
          </a:ln>
        </p:spPr>
      </p:sp>
      <p:sp>
        <p:nvSpPr>
          <p:cNvPr id="18434" name="Rectangle 3">
            <a:extLst>
              <a:ext uri="{FF2B5EF4-FFF2-40B4-BE49-F238E27FC236}">
                <a16:creationId xmlns:a16="http://schemas.microsoft.com/office/drawing/2014/main" id="{60BC581A-2264-DE36-87C4-EA44F34F681F}"/>
              </a:ext>
            </a:extLst>
          </p:cNvPr>
          <p:cNvSpPr>
            <a:spLocks noGrp="1" noChangeArrowheads="1"/>
          </p:cNvSpPr>
          <p:nvPr>
            <p:ph type="body" idx="1"/>
          </p:nvPr>
        </p:nvSpPr>
        <p:spPr bwMode="auto">
          <a:xfrm>
            <a:off x="633413" y="3810000"/>
            <a:ext cx="5597525" cy="4991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7B8EA874-B19A-2C03-1E32-2925E9AAAF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a:extLst>
              <a:ext uri="{FF2B5EF4-FFF2-40B4-BE49-F238E27FC236}">
                <a16:creationId xmlns:a16="http://schemas.microsoft.com/office/drawing/2014/main" id="{5B9ED61C-E5CC-4AF7-3DA6-CE756181237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0483" name="Slide Number Placeholder 3">
            <a:extLst>
              <a:ext uri="{FF2B5EF4-FFF2-40B4-BE49-F238E27FC236}">
                <a16:creationId xmlns:a16="http://schemas.microsoft.com/office/drawing/2014/main" id="{20EBFD58-B9B4-D8E5-295F-8BC411E417E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4ABE7D23-85C5-45DF-A207-08BDD83A9CD2}" type="slidenum">
              <a:rPr lang="en-US" altLang="en-US">
                <a:latin typeface="Calibri" panose="020F0502020204030204" pitchFamily="34" charset="0"/>
              </a:rPr>
              <a:pPr fontAlgn="base">
                <a:spcBef>
                  <a:spcPct val="0"/>
                </a:spcBef>
                <a:spcAft>
                  <a:spcPct val="0"/>
                </a:spcAft>
              </a:pPr>
              <a:t>11</a:t>
            </a:fld>
            <a:endParaRPr lang="en-US"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4C886361-E0D9-7952-D73C-8BBF5366847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8A307805-7C9E-A504-CC87-B6384C1168B4}"/>
              </a:ext>
            </a:extLst>
          </p:cNvPr>
          <p:cNvSpPr>
            <a:spLocks noGrp="1"/>
          </p:cNvSpPr>
          <p:nvPr>
            <p:ph type="body" idx="1"/>
          </p:nvPr>
        </p:nvSpPr>
        <p:spPr/>
        <p:txBody>
          <a:bodyPr/>
          <a:lstStyle/>
          <a:p>
            <a:pPr marL="342900" indent="-342900" eaLnBrk="0" hangingPunct="0">
              <a:spcBef>
                <a:spcPts val="600"/>
              </a:spcBef>
              <a:spcAft>
                <a:spcPts val="0"/>
              </a:spcAft>
              <a:buFont typeface="Arial" panose="020B0604020202020204" pitchFamily="34" charset="0"/>
              <a:buChar char="•"/>
              <a:tabLst>
                <a:tab pos="457200" algn="l"/>
              </a:tabLst>
              <a:defRPr/>
            </a:pPr>
            <a:r>
              <a:rPr lang="en-US" dirty="0">
                <a:solidFill>
                  <a:srgbClr val="000000"/>
                </a:solidFill>
                <a:latin typeface="Times New Roman"/>
                <a:ea typeface="Calibri"/>
                <a:cs typeface="Times New Roman"/>
              </a:rPr>
              <a:t>Before inserting the H-IUD, provider should perform pelvic examination (both bimanual and speculum exam), to screen for medical eligibility and assess the size and position of the uterus.</a:t>
            </a:r>
          </a:p>
          <a:p>
            <a:pPr marL="342900" indent="-342900" eaLnBrk="0" hangingPunct="0">
              <a:spcBef>
                <a:spcPts val="600"/>
              </a:spcBef>
              <a:spcAft>
                <a:spcPts val="0"/>
              </a:spcAft>
              <a:buFont typeface="Arial" panose="020B0604020202020204" pitchFamily="34" charset="0"/>
              <a:buChar char="•"/>
              <a:tabLst>
                <a:tab pos="457200" algn="l"/>
              </a:tabLst>
              <a:defRP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If no signs of infection are found during the pelvic exam (no ulcers, cervical tenderness, adnexal tenderness, purulent cervical discharge, and cervix does not bleed easily when touched), the provider should proceed with the remaining steps of H-IUD insertion. </a:t>
            </a:r>
          </a:p>
          <a:p>
            <a:pPr marL="342900" indent="-342900" eaLnBrk="0" hangingPunct="0">
              <a:spcBef>
                <a:spcPts val="600"/>
              </a:spcBef>
              <a:spcAft>
                <a:spcPts val="0"/>
              </a:spcAft>
              <a:buFont typeface="Arial" panose="020B0604020202020204" pitchFamily="34" charset="0"/>
              <a:buChar char="•"/>
              <a:tabLst>
                <a:tab pos="457200" algn="l"/>
              </a:tabLst>
              <a:defRPr/>
            </a:pPr>
            <a:r>
              <a:rPr lang="en-US" dirty="0">
                <a:solidFill>
                  <a:srgbClr val="000000"/>
                </a:solidFill>
                <a:latin typeface="Times New Roman"/>
                <a:ea typeface="Calibri" panose="020F0502020204030204" pitchFamily="34" charset="0"/>
                <a:cs typeface="Times New Roman"/>
              </a:rPr>
              <a:t>If any of the infection signs or symptoms are present, diagnose and treat as appropriate. Reassess the woman’s eligibility for insertion after treatment is completed. </a:t>
            </a:r>
          </a:p>
          <a:p>
            <a:pPr marL="342900" indent="-342900" eaLnBrk="0" hangingPunct="0">
              <a:spcBef>
                <a:spcPts val="600"/>
              </a:spcBef>
              <a:spcAft>
                <a:spcPts val="0"/>
              </a:spcAft>
              <a:buFont typeface="Arial" panose="020B0604020202020204" pitchFamily="34" charset="0"/>
              <a:buChar char="•"/>
              <a:tabLst>
                <a:tab pos="457200" algn="l"/>
              </a:tabLst>
              <a:defRPr/>
            </a:pPr>
            <a:r>
              <a:rPr lang="en-US" dirty="0">
                <a:solidFill>
                  <a:srgbClr val="000000"/>
                </a:solidFill>
                <a:latin typeface="Times New Roman" panose="02020603050405020304" pitchFamily="18" charset="0"/>
                <a:ea typeface="Calibri" panose="020F0502020204030204" pitchFamily="34" charset="0"/>
              </a:rPr>
              <a:t>The provider also determines the position of the uterus so he/she knows in which direction to point the uterine sound and H-IUD inserter (uterus could be tilted up or down).</a:t>
            </a:r>
            <a:endParaRPr lang="en-US" dirty="0">
              <a:solidFill>
                <a:srgbClr val="000000"/>
              </a:solidFill>
              <a:latin typeface="Times New Roman" charset="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A2D377E3-8C25-7EFF-F36C-65E27D83C0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a:extLst>
              <a:ext uri="{FF2B5EF4-FFF2-40B4-BE49-F238E27FC236}">
                <a16:creationId xmlns:a16="http://schemas.microsoft.com/office/drawing/2014/main" id="{4DF25C80-EB29-1FAE-6246-904375871D45}"/>
              </a:ext>
            </a:extLst>
          </p:cNvPr>
          <p:cNvSpPr>
            <a:spLocks noGrp="1" noChangeArrowheads="1"/>
          </p:cNvSpPr>
          <p:nvPr>
            <p:ph type="body" idx="1"/>
          </p:nvPr>
        </p:nvSpPr>
        <p:spPr>
          <a:xfrm>
            <a:off x="779463" y="3733800"/>
            <a:ext cx="5686425" cy="4724400"/>
          </a:xfrm>
          <a:ln/>
        </p:spPr>
        <p:txBody>
          <a:bodyPr/>
          <a:lstStyle/>
          <a:p>
            <a:pPr>
              <a:spcBef>
                <a:spcPct val="25000"/>
              </a:spcBef>
              <a:defRPr/>
            </a:pPr>
            <a:r>
              <a:rPr lang="en-US" altLang="en-US" dirty="0">
                <a:solidFill>
                  <a:srgbClr val="000000"/>
                </a:solidFill>
                <a:latin typeface="AGaramondPro-Regular"/>
                <a:ea typeface="ＭＳ Ｐゴシック"/>
              </a:rPr>
              <a:t>The next step before insertion is the sounding of the uterus.</a:t>
            </a:r>
          </a:p>
          <a:p>
            <a:pPr>
              <a:spcBef>
                <a:spcPct val="25000"/>
              </a:spcBef>
              <a:defRPr/>
            </a:pPr>
            <a:r>
              <a:rPr lang="en-US" altLang="en-US" dirty="0">
                <a:solidFill>
                  <a:srgbClr val="000000"/>
                </a:solidFill>
                <a:latin typeface="AGaramondPro-Regular"/>
                <a:ea typeface="ＭＳ Ｐゴシック" charset="-128"/>
              </a:rPr>
              <a:t>Describe steps as outlined on the slide. Emphasize that the average depth of uterus is 6 to 8 cm. </a:t>
            </a:r>
          </a:p>
          <a:p>
            <a:pPr>
              <a:spcBef>
                <a:spcPct val="25000"/>
              </a:spcBef>
              <a:defRPr/>
            </a:pPr>
            <a:r>
              <a:rPr lang="en-US" altLang="en-US"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Tell participants:</a:t>
            </a:r>
          </a:p>
          <a:p>
            <a:pPr marL="171450" indent="-171450" eaLnBrk="0" hangingPunct="0">
              <a:spcBef>
                <a:spcPts val="600"/>
              </a:spcBef>
              <a:spcAft>
                <a:spcPts val="0"/>
              </a:spcAft>
              <a:buFont typeface="Arial" panose="020B0604020202020204" pitchFamily="34" charset="0"/>
              <a:buChar char="•"/>
              <a:defRPr/>
            </a:pPr>
            <a:r>
              <a:rPr lang="en-US" dirty="0">
                <a:solidFill>
                  <a:srgbClr val="000000"/>
                </a:solidFill>
                <a:latin typeface="Times New Roman" panose="02020603050405020304" pitchFamily="18" charset="0"/>
                <a:ea typeface="Calibri" panose="020F0502020204030204" pitchFamily="34" charset="0"/>
              </a:rPr>
              <a:t>It is important to note that the position of the uterus is determined during the pelvic examination, </a:t>
            </a:r>
            <a:r>
              <a:rPr lang="en-US" i="1" dirty="0">
                <a:solidFill>
                  <a:srgbClr val="000000"/>
                </a:solidFill>
                <a:latin typeface="Times New Roman" panose="02020603050405020304" pitchFamily="18" charset="0"/>
                <a:ea typeface="Calibri" panose="020F0502020204030204" pitchFamily="34" charset="0"/>
              </a:rPr>
              <a:t>not</a:t>
            </a:r>
            <a:r>
              <a:rPr lang="en-US" dirty="0">
                <a:solidFill>
                  <a:srgbClr val="000000"/>
                </a:solidFill>
                <a:latin typeface="Times New Roman" panose="02020603050405020304" pitchFamily="18" charset="0"/>
                <a:ea typeface="Calibri" panose="020F0502020204030204" pitchFamily="34" charset="0"/>
              </a:rPr>
              <a:t> during sounding. If uterine position is not correctly determined before sounding, the sound may be inserted incorrectly and cause uterine perforation. </a:t>
            </a:r>
          </a:p>
          <a:p>
            <a:pPr eaLnBrk="0" hangingPunct="0">
              <a:spcBef>
                <a:spcPts val="600"/>
              </a:spcBef>
              <a:spcAft>
                <a:spcPts val="0"/>
              </a:spcAft>
              <a:buFont typeface="Arial" panose="020B0604020202020204" pitchFamily="34" charset="0"/>
              <a:buNone/>
              <a:defRPr/>
            </a:pPr>
            <a:endParaRPr lang="en-US" dirty="0">
              <a:solidFill>
                <a:srgbClr val="000000"/>
              </a:solidFill>
              <a:latin typeface="Times New Roman" panose="02020603050405020304" pitchFamily="18" charset="0"/>
              <a:ea typeface="Calibri" panose="020F0502020204030204" pitchFamily="34" charset="0"/>
            </a:endParaRPr>
          </a:p>
          <a:p>
            <a:pPr eaLnBrk="0" hangingPunct="0">
              <a:spcBef>
                <a:spcPts val="600"/>
              </a:spcBef>
              <a:spcAft>
                <a:spcPts val="0"/>
              </a:spcAft>
              <a:defRPr/>
            </a:pPr>
            <a:r>
              <a:rPr lang="en-US" dirty="0">
                <a:solidFill>
                  <a:srgbClr val="000000"/>
                </a:solidFill>
                <a:latin typeface="Times New Roman"/>
                <a:ea typeface="Calibri" panose="020F0502020204030204" pitchFamily="34" charset="0"/>
                <a:cs typeface="Times New Roman"/>
              </a:rPr>
              <a:t>Distribute the Handout#14-Passing a uterine sound. Review the steps  with participants.</a:t>
            </a:r>
            <a:endParaRPr lang="en-US" altLang="en-US" dirty="0">
              <a:solidFill>
                <a:srgbClr val="000000"/>
              </a:solidFill>
              <a:latin typeface="Times New Roman"/>
              <a:ea typeface="ＭＳ Ｐゴシック" panose="020B0600070205080204" pitchFamily="34" charset="-128"/>
              <a:cs typeface="Times New Roman"/>
            </a:endParaRPr>
          </a:p>
          <a:p>
            <a:pPr fontAlgn="auto">
              <a:spcBef>
                <a:spcPct val="25000"/>
              </a:spcBef>
              <a:spcAft>
                <a:spcPts val="0"/>
              </a:spcAft>
              <a:defRPr/>
            </a:pP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C6A456F4-22E8-2D40-D884-3178BAFCA9D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20777D85-2FC1-D124-387B-45386857E6E2}"/>
              </a:ext>
            </a:extLst>
          </p:cNvPr>
          <p:cNvSpPr>
            <a:spLocks noGrp="1"/>
          </p:cNvSpPr>
          <p:nvPr>
            <p:ph type="body" idx="1"/>
          </p:nvPr>
        </p:nvSpPr>
        <p:spPr/>
        <p:txBody>
          <a:bodyPr/>
          <a:lstStyle/>
          <a:p>
            <a:pPr eaLnBrk="0" hangingPunct="0">
              <a:defRPr/>
            </a:pPr>
            <a:r>
              <a:rPr lang="en-US" b="1" dirty="0">
                <a:solidFill>
                  <a:srgbClr val="000000"/>
                </a:solidFill>
                <a:latin typeface="Times New Roman" charset="0"/>
                <a:ea typeface="ＭＳ Ｐゴシック" charset="-128"/>
              </a:rPr>
              <a:t>Open the sterile package</a:t>
            </a:r>
          </a:p>
          <a:p>
            <a:pPr eaLnBrk="0" hangingPunct="0">
              <a:defRPr/>
            </a:pPr>
            <a:r>
              <a:rPr lang="en-US" dirty="0">
                <a:solidFill>
                  <a:srgbClr val="000000"/>
                </a:solidFill>
                <a:latin typeface="Times New Roman" charset="0"/>
                <a:ea typeface="ＭＳ Ｐゴシック" charset="-128"/>
              </a:rPr>
              <a:t>The contents of the package are sterile. Open the package, lift the handle of the sterile inserter and remove from the sterile package. </a:t>
            </a:r>
          </a:p>
          <a:p>
            <a:pPr marL="171450" indent="-171450" fontAlgn="auto">
              <a:spcBef>
                <a:spcPts val="600"/>
              </a:spcBef>
              <a:spcAft>
                <a:spcPts val="0"/>
              </a:spcAft>
              <a:buFont typeface="Arial" panose="020B0604020202020204" pitchFamily="34" charset="0"/>
              <a:buChar char="•"/>
              <a:defRPr/>
            </a:pPr>
            <a:r>
              <a:rPr lang="en-US" dirty="0">
                <a:latin typeface="Times New Roman" panose="02020603050405020304" pitchFamily="18" charset="0"/>
                <a:ea typeface="Calibri" panose="020F0502020204030204" pitchFamily="34" charset="0"/>
              </a:rPr>
              <a:t>Remind participants that loading should be done no more than 5 minutes before introducing the H-IUD into the uterus. When the arms of the H-IUD stay folded for too long, they may not return to their original shape when the H-IUD is released from the inserting tube inside the uterine cavity.</a:t>
            </a:r>
          </a:p>
          <a:p>
            <a:pPr marL="171450" indent="-171450" fontAlgn="auto">
              <a:spcBef>
                <a:spcPts val="600"/>
              </a:spcBef>
              <a:spcAft>
                <a:spcPts val="0"/>
              </a:spcAft>
              <a:buFont typeface="Arial" panose="020B0604020202020204" pitchFamily="34" charset="0"/>
              <a:buChar char="•"/>
              <a:defRPr/>
            </a:pPr>
            <a:r>
              <a:rPr lang="en-US" dirty="0">
                <a:latin typeface="Times New Roman" panose="02020603050405020304" pitchFamily="18" charset="0"/>
                <a:ea typeface="Calibri" panose="020F0502020204030204" pitchFamily="34" charset="0"/>
              </a:rPr>
              <a:t>Providers should begin the loading procedure after performing the pelvic exam, after they have determined that the woman is eligible for the H-IUD and after sounding the uterus. </a:t>
            </a:r>
          </a:p>
          <a:p>
            <a:pPr marL="171450" indent="-171450" fontAlgn="auto">
              <a:spcBef>
                <a:spcPts val="600"/>
              </a:spcBef>
              <a:spcAft>
                <a:spcPts val="0"/>
              </a:spcAft>
              <a:buFont typeface="Arial" panose="020B0604020202020204" pitchFamily="34" charset="0"/>
              <a:buChar char="•"/>
              <a:defRPr/>
            </a:pPr>
            <a:endParaRPr lang="en-US" dirty="0">
              <a:latin typeface="Times New Roman" panose="02020603050405020304" pitchFamily="18" charset="0"/>
            </a:endParaRPr>
          </a:p>
          <a:p>
            <a:pPr eaLnBrk="0" hangingPunct="0">
              <a:defRPr/>
            </a:pPr>
            <a:r>
              <a:rPr lang="en-US" altLang="en-US"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Distribute Handout#15_JA-Loading and Insertion- one handed inserter and Handout #17_ Clinical Skill Checklist for one handed inserter.</a:t>
            </a:r>
            <a:endParaRPr lang="en-US" altLang="en-US" b="1"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C465AB56-D150-D160-3263-9AA17BE7BEB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a:extLst>
              <a:ext uri="{FF2B5EF4-FFF2-40B4-BE49-F238E27FC236}">
                <a16:creationId xmlns:a16="http://schemas.microsoft.com/office/drawing/2014/main" id="{55A947F6-6402-A74A-E3DB-60E1D7FFCF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0" hangingPunct="0"/>
            <a:r>
              <a:rPr lang="en-US" altLang="en-US" b="1">
                <a:solidFill>
                  <a:srgbClr val="000000"/>
                </a:solidFill>
                <a:latin typeface="Times New Roman" panose="02020603050405020304" pitchFamily="18" charset="0"/>
                <a:ea typeface="ＭＳ Ｐゴシック" panose="020B0600070205080204" pitchFamily="34" charset="-128"/>
              </a:rPr>
              <a:t>Move slider all the way to forward position</a:t>
            </a:r>
          </a:p>
          <a:p>
            <a:pPr eaLnBrk="0" hangingPunct="0"/>
            <a:r>
              <a:rPr lang="en-US" altLang="en-US">
                <a:solidFill>
                  <a:srgbClr val="000000"/>
                </a:solidFill>
                <a:latin typeface="Times New Roman" panose="02020603050405020304" pitchFamily="18" charset="0"/>
                <a:ea typeface="ＭＳ Ｐゴシック" panose="020B0600070205080204" pitchFamily="34" charset="-128"/>
              </a:rPr>
              <a:t>Move the slider forward as far as possible in the direction of the arrow thereby moving the insertion tube over the IUD T-body to load IUD into the insertion tube . The tips of the arms will meet to form a rounded dome that extends slightly beyond the insertion tube. Maintain forward pressure with your thumb or forefinger on the slider. DO NOT move the slider downward at this time as this may prematurely release the threads of the IUD. Once the slider is moved below the mark, the IUD cannot be re-loaded. </a:t>
            </a:r>
          </a:p>
          <a:p>
            <a:pPr>
              <a:spcBef>
                <a:spcPct val="0"/>
              </a:spcBef>
            </a:pPr>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a:extLst>
              <a:ext uri="{FF2B5EF4-FFF2-40B4-BE49-F238E27FC236}">
                <a16:creationId xmlns:a16="http://schemas.microsoft.com/office/drawing/2014/main" id="{C99F9C2B-46AE-1578-F676-57D3D65907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a:extLst>
              <a:ext uri="{FF2B5EF4-FFF2-40B4-BE49-F238E27FC236}">
                <a16:creationId xmlns:a16="http://schemas.microsoft.com/office/drawing/2014/main" id="{9CA30C8B-5B9D-0639-CA3F-A1129313DB5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dirty="0">
                <a:solidFill>
                  <a:srgbClr val="000000"/>
                </a:solidFill>
                <a:latin typeface="Times New Roman" panose="02020603050405020304" pitchFamily="18" charset="0"/>
                <a:ea typeface="ＭＳ Ｐゴシック" panose="020B0600070205080204" pitchFamily="34" charset="-128"/>
              </a:rPr>
              <a:t>Set the flange to uterine depth</a:t>
            </a:r>
          </a:p>
          <a:p>
            <a:pPr>
              <a:spcBef>
                <a:spcPct val="0"/>
              </a:spcBef>
            </a:pPr>
            <a:r>
              <a:rPr lang="en-US" altLang="en-US" dirty="0">
                <a:solidFill>
                  <a:srgbClr val="000000"/>
                </a:solidFill>
                <a:latin typeface="Times New Roman" panose="02020603050405020304" pitchFamily="18" charset="0"/>
                <a:ea typeface="ＭＳ Ｐゴシック" panose="020B0600070205080204" pitchFamily="34" charset="-128"/>
              </a:rPr>
              <a:t>Holding the slider in this forward position, set the upper edge of the flange to correspond to the uterine depth (in centimeters) measured during sounding </a:t>
            </a:r>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C64BF05C-FF25-6827-4A9A-DBF5C5C0C1C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8BA17840-05AC-6FBE-E5C3-4CB7FA9DAE2E}"/>
              </a:ext>
            </a:extLst>
          </p:cNvPr>
          <p:cNvSpPr>
            <a:spLocks noGrp="1"/>
          </p:cNvSpPr>
          <p:nvPr>
            <p:ph type="body" idx="1"/>
          </p:nvPr>
        </p:nvSpPr>
        <p:spPr/>
        <p:txBody>
          <a:bodyPr/>
          <a:lstStyle/>
          <a:p>
            <a:pPr eaLnBrk="0" hangingPunct="0">
              <a:defRPr/>
            </a:pPr>
            <a:r>
              <a:rPr lang="en-US" b="1" dirty="0">
                <a:solidFill>
                  <a:srgbClr val="000000"/>
                </a:solidFill>
                <a:latin typeface="Times New Roman" charset="0"/>
                <a:ea typeface="ＭＳ Ｐゴシック" charset="-128"/>
              </a:rPr>
              <a:t>Advancing insertion tube</a:t>
            </a:r>
          </a:p>
          <a:p>
            <a:pPr eaLnBrk="0" hangingPunct="0">
              <a:defRPr/>
            </a:pPr>
            <a:r>
              <a:rPr lang="en-US" dirty="0">
                <a:solidFill>
                  <a:srgbClr val="000000"/>
                </a:solidFill>
                <a:latin typeface="Times New Roman" charset="0"/>
                <a:ea typeface="ＭＳ Ｐゴシック" charset="-128"/>
              </a:rPr>
              <a:t>H-IUD  is now ready to be inserted. To proceed: </a:t>
            </a:r>
          </a:p>
          <a:p>
            <a:pPr marL="171450" indent="-171450" eaLnBrk="0" hangingPunct="0">
              <a:buFont typeface="Arial" panose="020B0604020202020204" pitchFamily="34" charset="0"/>
              <a:buChar char="•"/>
              <a:defRPr/>
            </a:pPr>
            <a:r>
              <a:rPr lang="en-US" dirty="0">
                <a:solidFill>
                  <a:srgbClr val="000000"/>
                </a:solidFill>
                <a:latin typeface="Times New Roman" charset="0"/>
                <a:ea typeface="ＭＳ Ｐゴシック" charset="-128"/>
              </a:rPr>
              <a:t>Apply gentle traction on the tenaculum to straighten the alignment of the cervical canal and uterine cavity. Maintain traction throughout the insertion procedure.</a:t>
            </a:r>
          </a:p>
          <a:p>
            <a:pPr marL="171450" indent="-171450" eaLnBrk="0" hangingPunct="0">
              <a:buFont typeface="Arial" panose="020B0604020202020204" pitchFamily="34" charset="0"/>
              <a:buChar char="•"/>
              <a:defRPr/>
            </a:pPr>
            <a:r>
              <a:rPr lang="en-US" dirty="0"/>
              <a:t>Maintaining the slider in forward position, advance the loaded H-IUD insertion tube through the cervical canal until the upper edge of the flange is 1.5 cm to 2.0 cm from the cervical os.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D525729E-D8CE-D2BE-F849-14D66A34F9F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884C638-E5BC-60DC-76FC-7D6300CB63BB}"/>
              </a:ext>
            </a:extLst>
          </p:cNvPr>
          <p:cNvSpPr>
            <a:spLocks noGrp="1"/>
          </p:cNvSpPr>
          <p:nvPr>
            <p:ph type="body" idx="1"/>
          </p:nvPr>
        </p:nvSpPr>
        <p:spPr/>
        <p:txBody>
          <a:bodyPr/>
          <a:lstStyle/>
          <a:p>
            <a:pPr fontAlgn="auto">
              <a:spcBef>
                <a:spcPts val="0"/>
              </a:spcBef>
              <a:spcAft>
                <a:spcPts val="0"/>
              </a:spcAft>
              <a:buFont typeface="Arial" panose="020B0604020202020204" pitchFamily="34" charset="0"/>
              <a:buNone/>
              <a:defRPr/>
            </a:pPr>
            <a:r>
              <a:rPr lang="en-US" b="1" dirty="0">
                <a:solidFill>
                  <a:srgbClr val="000000"/>
                </a:solidFill>
                <a:latin typeface="Times New Roman" charset="0"/>
                <a:ea typeface="ＭＳ Ｐゴシック" charset="-128"/>
              </a:rPr>
              <a:t>Release the arms of the H-IUD</a:t>
            </a:r>
          </a:p>
          <a:p>
            <a:pPr marL="171450" indent="-171450" fontAlgn="auto">
              <a:spcBef>
                <a:spcPts val="0"/>
              </a:spcBef>
              <a:spcAft>
                <a:spcPts val="0"/>
              </a:spcAft>
              <a:buFont typeface="Arial" panose="020B0604020202020204" pitchFamily="34" charset="0"/>
              <a:buChar char="•"/>
              <a:defRPr/>
            </a:pPr>
            <a:r>
              <a:rPr lang="en-US" dirty="0">
                <a:solidFill>
                  <a:srgbClr val="000000"/>
                </a:solidFill>
                <a:latin typeface="Times New Roman" charset="0"/>
                <a:ea typeface="ＭＳ Ｐゴシック" charset="-128"/>
              </a:rPr>
              <a:t>While holding the inserter steady, move the slider down to the mark to release the arms of  the H-IUD.</a:t>
            </a:r>
          </a:p>
          <a:p>
            <a:pPr marL="171450" indent="-171450" fontAlgn="auto">
              <a:spcBef>
                <a:spcPts val="0"/>
              </a:spcBef>
              <a:spcAft>
                <a:spcPts val="0"/>
              </a:spcAft>
              <a:buFont typeface="Arial" panose="020B0604020202020204" pitchFamily="34" charset="0"/>
              <a:buChar char="•"/>
              <a:defRPr/>
            </a:pPr>
            <a:r>
              <a:rPr lang="en-US" dirty="0">
                <a:solidFill>
                  <a:srgbClr val="000000"/>
                </a:solidFill>
                <a:latin typeface="Times New Roman" charset="0"/>
                <a:ea typeface="ＭＳ Ｐゴシック" charset="-128"/>
              </a:rPr>
              <a:t>Wait 10 seconds for the horizontal arms to open completely. </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a:extLst>
              <a:ext uri="{FF2B5EF4-FFF2-40B4-BE49-F238E27FC236}">
                <a16:creationId xmlns:a16="http://schemas.microsoft.com/office/drawing/2014/main" id="{2835BC33-7240-9830-D783-452BA4B8E6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137A3D1C-9B44-4265-1BA9-9BD8CD204442}"/>
              </a:ext>
            </a:extLst>
          </p:cNvPr>
          <p:cNvSpPr>
            <a:spLocks noGrp="1"/>
          </p:cNvSpPr>
          <p:nvPr>
            <p:ph type="body" idx="1"/>
          </p:nvPr>
        </p:nvSpPr>
        <p:spPr/>
        <p:txBody>
          <a:bodyPr/>
          <a:lstStyle/>
          <a:p>
            <a:pPr fontAlgn="auto">
              <a:spcBef>
                <a:spcPts val="0"/>
              </a:spcBef>
              <a:spcAft>
                <a:spcPts val="0"/>
              </a:spcAft>
              <a:defRPr/>
            </a:pPr>
            <a:r>
              <a:rPr lang="en-US" b="1" dirty="0"/>
              <a:t>Place IUD in fundal position </a:t>
            </a:r>
          </a:p>
          <a:p>
            <a:pPr marL="171450" indent="-171450" fontAlgn="auto">
              <a:spcBef>
                <a:spcPts val="0"/>
              </a:spcBef>
              <a:spcAft>
                <a:spcPts val="0"/>
              </a:spcAft>
              <a:buFont typeface="Arial" panose="020B0604020202020204" pitchFamily="34" charset="0"/>
              <a:buChar char="•"/>
              <a:defRPr/>
            </a:pPr>
            <a:r>
              <a:rPr lang="en-US" dirty="0"/>
              <a:t>Advance the inserter gently towards the fundus of the uterus until the flange touches the cervix. If you encounter fundal resistance do not continue to advance.</a:t>
            </a:r>
          </a:p>
          <a:p>
            <a:pPr marL="171450" indent="-171450" fontAlgn="auto">
              <a:spcBef>
                <a:spcPts val="0"/>
              </a:spcBef>
              <a:spcAft>
                <a:spcPts val="0"/>
              </a:spcAft>
              <a:buFont typeface="Arial" panose="020B0604020202020204" pitchFamily="34" charset="0"/>
              <a:buChar char="•"/>
              <a:defRPr/>
            </a:pPr>
            <a:r>
              <a:rPr lang="en-US" dirty="0"/>
              <a:t>H-IUD is now in the fundal position. Fundal placement is important to prevent expulsion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10BF69DD-4604-F593-D06D-2D3F31C1BBE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7D28F0E-E1CA-870A-04AD-04805A4A18E1}"/>
              </a:ext>
            </a:extLst>
          </p:cNvPr>
          <p:cNvSpPr>
            <a:spLocks noGrp="1"/>
          </p:cNvSpPr>
          <p:nvPr>
            <p:ph type="body" idx="1"/>
          </p:nvPr>
        </p:nvSpPr>
        <p:spPr/>
        <p:txBody>
          <a:bodyPr/>
          <a:lstStyle/>
          <a:p>
            <a:pPr eaLnBrk="0" hangingPunct="0">
              <a:defRPr/>
            </a:pPr>
            <a:r>
              <a:rPr lang="en-US" b="1" dirty="0">
                <a:solidFill>
                  <a:srgbClr val="000000"/>
                </a:solidFill>
                <a:latin typeface="Times New Roman" charset="0"/>
                <a:ea typeface="ＭＳ Ｐゴシック" charset="-128"/>
              </a:rPr>
              <a:t>Release H-IUD and withdraw the inserter. </a:t>
            </a:r>
          </a:p>
          <a:p>
            <a:pPr marL="171450" indent="-171450" eaLnBrk="0" hangingPunct="0">
              <a:buFont typeface="Arial" panose="020B0604020202020204" pitchFamily="34" charset="0"/>
              <a:buChar char="•"/>
              <a:defRPr/>
            </a:pPr>
            <a:r>
              <a:rPr lang="en-US" dirty="0">
                <a:solidFill>
                  <a:srgbClr val="000000"/>
                </a:solidFill>
                <a:latin typeface="Times New Roman" charset="0"/>
                <a:ea typeface="ＭＳ Ｐゴシック" charset="-128"/>
              </a:rPr>
              <a:t>Holding the entire inserter firmly in place, release LNG  by moving the slider all the way down.</a:t>
            </a:r>
          </a:p>
          <a:p>
            <a:pPr marL="171450" indent="-171450" eaLnBrk="0" hangingPunct="0">
              <a:buFont typeface="Arial" panose="020B0604020202020204" pitchFamily="34" charset="0"/>
              <a:buChar char="•"/>
              <a:defRPr/>
            </a:pPr>
            <a:r>
              <a:rPr lang="en-US" dirty="0">
                <a:solidFill>
                  <a:srgbClr val="000000"/>
                </a:solidFill>
                <a:latin typeface="Times New Roman" charset="0"/>
                <a:ea typeface="ＭＳ Ｐゴシック" charset="-128"/>
              </a:rPr>
              <a:t>Continue to hold the slider all the way down while you slowly and gently withdraw the inserter from the uterus</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EF5325D6-2B1B-1D55-97AA-C3023AB3A54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E6A2C67-1B95-CE60-8CA3-6A206DF5E314}"/>
              </a:ext>
            </a:extLst>
          </p:cNvPr>
          <p:cNvSpPr>
            <a:spLocks noGrp="1"/>
          </p:cNvSpPr>
          <p:nvPr>
            <p:ph type="body" idx="1"/>
          </p:nvPr>
        </p:nvSpPr>
        <p:spPr/>
        <p:txBody>
          <a:bodyPr/>
          <a:lstStyle/>
          <a:p>
            <a:pPr fontAlgn="auto">
              <a:spcBef>
                <a:spcPts val="0"/>
              </a:spcBef>
              <a:spcAft>
                <a:spcPts val="0"/>
              </a:spcAft>
              <a:defRPr/>
            </a:pPr>
            <a:r>
              <a:rPr lang="en-US" b="1" dirty="0"/>
              <a:t>Cut the threads</a:t>
            </a:r>
          </a:p>
          <a:p>
            <a:pPr marL="171450" indent="-171450" fontAlgn="auto">
              <a:spcBef>
                <a:spcPts val="0"/>
              </a:spcBef>
              <a:spcAft>
                <a:spcPts val="0"/>
              </a:spcAft>
              <a:buFont typeface="Arial" panose="020B0604020202020204" pitchFamily="34" charset="0"/>
              <a:buChar char="•"/>
              <a:defRPr/>
            </a:pPr>
            <a:r>
              <a:rPr lang="en-US" dirty="0"/>
              <a:t>Using a sharp, blunt-tipped, scissors, cut the threads perpendicular to the thread length, leaving about 3 cm outside of the cervix, while strings ends are still in the inserter tube (cutting threads at an angle may leave sharp ends) . </a:t>
            </a:r>
          </a:p>
          <a:p>
            <a:pPr marL="171450" indent="-171450" fontAlgn="auto">
              <a:spcBef>
                <a:spcPts val="0"/>
              </a:spcBef>
              <a:spcAft>
                <a:spcPts val="0"/>
              </a:spcAft>
              <a:buFont typeface="Arial" panose="020B0604020202020204" pitchFamily="34" charset="0"/>
              <a:buChar char="•"/>
              <a:defRPr/>
            </a:pPr>
            <a:r>
              <a:rPr lang="en-US" dirty="0"/>
              <a:t>Do not apply tension or pull on the threads when cutting to prevent displacing the H-IUD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a:extLst>
              <a:ext uri="{FF2B5EF4-FFF2-40B4-BE49-F238E27FC236}">
                <a16:creationId xmlns:a16="http://schemas.microsoft.com/office/drawing/2014/main" id="{3B7CC64A-91F8-19CA-AD47-9E5F346E91D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a:extLst>
              <a:ext uri="{FF2B5EF4-FFF2-40B4-BE49-F238E27FC236}">
                <a16:creationId xmlns:a16="http://schemas.microsoft.com/office/drawing/2014/main" id="{FE08AAA6-7827-9A3B-0800-62087C9F9B7F}"/>
              </a:ext>
            </a:extLst>
          </p:cNvPr>
          <p:cNvSpPr>
            <a:spLocks noGrp="1"/>
          </p:cNvSpPr>
          <p:nvPr>
            <p:ph type="body" idx="1"/>
          </p:nvPr>
        </p:nvSpPr>
        <p:spPr bwMode="auto">
          <a:xfrm>
            <a:off x="701675" y="3733800"/>
            <a:ext cx="560705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z="1000" i="1" dirty="0">
                <a:latin typeface="Times New Roman"/>
                <a:ea typeface="ＭＳ Ｐゴシック"/>
                <a:cs typeface="Times New Roman"/>
              </a:rPr>
              <a:t>Illustration credit: Adapted from</a:t>
            </a:r>
            <a:r>
              <a:rPr lang="en-US" altLang="en-US" sz="1000" b="1" dirty="0">
                <a:latin typeface="Times New Roman"/>
                <a:ea typeface="ＭＳ Ｐゴシック"/>
                <a:cs typeface="Times New Roman"/>
              </a:rPr>
              <a:t> </a:t>
            </a:r>
            <a:r>
              <a:rPr lang="en-US" altLang="en-US" sz="1000" dirty="0">
                <a:latin typeface="Times New Roman"/>
                <a:ea typeface="ＭＳ Ｐゴシック"/>
                <a:cs typeface="Times New Roman"/>
              </a:rPr>
              <a:t>World Health Organization Department of Reproductive Health and Research (WHO/RHR) and Johns Hopkins Bloomberg School of Public Health/Center for Communication Programs (JHU/CCP), Knowledge for Health Project.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a:extLst>
              <a:ext uri="{FF2B5EF4-FFF2-40B4-BE49-F238E27FC236}">
                <a16:creationId xmlns:a16="http://schemas.microsoft.com/office/drawing/2014/main" id="{77E13C66-6CDF-C9B0-9362-1C6C71E36C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F0805454-8D68-35FE-0B28-8290A2D82CA6}"/>
              </a:ext>
            </a:extLst>
          </p:cNvPr>
          <p:cNvSpPr>
            <a:spLocks noGrp="1"/>
          </p:cNvSpPr>
          <p:nvPr>
            <p:ph type="body" idx="1"/>
          </p:nvPr>
        </p:nvSpPr>
        <p:spPr/>
        <p:txBody>
          <a:bodyPr/>
          <a:lstStyle/>
          <a:p>
            <a:pPr>
              <a:defRPr/>
            </a:pPr>
            <a:r>
              <a:rPr lang="en-US" altLang="en-US" dirty="0">
                <a:solidFill>
                  <a:srgbClr val="000000"/>
                </a:solidFill>
                <a:ea typeface="ＭＳ Ｐゴシック" panose="020B0600070205080204" pitchFamily="34" charset="-128"/>
              </a:rPr>
              <a:t>Use the information on the Slide to describe steps in the H-IUD removal procedure.</a:t>
            </a:r>
          </a:p>
          <a:p>
            <a:pPr>
              <a:defRPr/>
            </a:pPr>
            <a:endParaRPr lang="en-US" altLang="en-US" dirty="0">
              <a:solidFill>
                <a:srgbClr val="000000"/>
              </a:solidFill>
              <a:ea typeface="ＭＳ Ｐゴシック" panose="020B0600070205080204" pitchFamily="34" charset="-128"/>
            </a:endParaRPr>
          </a:p>
          <a:p>
            <a:pPr>
              <a:defRPr/>
            </a:pPr>
            <a:r>
              <a:rPr lang="en-US" altLang="en-US" dirty="0">
                <a:solidFill>
                  <a:srgbClr val="000000"/>
                </a:solidFill>
                <a:ea typeface="ＭＳ Ｐゴシック" panose="020B0600070205080204" pitchFamily="34" charset="-128"/>
              </a:rPr>
              <a:t>• H-IUD removal is usually routine and uncomplicated. </a:t>
            </a:r>
          </a:p>
          <a:p>
            <a:pPr>
              <a:defRPr/>
            </a:pPr>
            <a:endParaRPr lang="en-US" altLang="en-US" dirty="0">
              <a:solidFill>
                <a:srgbClr val="000000"/>
              </a:solidFill>
              <a:ea typeface="ＭＳ Ｐゴシック" panose="020B0600070205080204" pitchFamily="34" charset="-128"/>
            </a:endParaRPr>
          </a:p>
          <a:p>
            <a:pPr>
              <a:defRPr/>
            </a:pPr>
            <a:r>
              <a:rPr lang="en-US" altLang="en-US" dirty="0">
                <a:solidFill>
                  <a:srgbClr val="000000"/>
                </a:solidFill>
                <a:ea typeface="ＭＳ Ｐゴシック" panose="020B0600070205080204" pitchFamily="34" charset="-128"/>
              </a:rPr>
              <a:t>• The H-IUD can be removed at any time, although removal during menses may make the procedure easier for the provider. </a:t>
            </a:r>
          </a:p>
          <a:p>
            <a:pPr>
              <a:defRPr/>
            </a:pPr>
            <a:endParaRPr lang="en-US" altLang="en-US" dirty="0">
              <a:solidFill>
                <a:srgbClr val="000000"/>
              </a:solidFill>
              <a:ea typeface="ＭＳ Ｐゴシック" panose="020B0600070205080204" pitchFamily="34" charset="-128"/>
            </a:endParaRPr>
          </a:p>
          <a:p>
            <a:pPr marL="171450" indent="-171450">
              <a:buFont typeface="Arial" panose="020B0604020202020204" pitchFamily="34" charset="0"/>
              <a:buChar char="•"/>
              <a:defRPr/>
            </a:pPr>
            <a:r>
              <a:rPr lang="en-US" altLang="en-US" dirty="0">
                <a:solidFill>
                  <a:srgbClr val="000000"/>
                </a:solidFill>
                <a:ea typeface="ＭＳ Ｐゴシック" panose="020B0600070205080204" pitchFamily="34" charset="-128"/>
              </a:rPr>
              <a:t>Any trained health care provider, including a nurse or midwife, can remove the H-IUD.</a:t>
            </a:r>
          </a:p>
          <a:p>
            <a:pPr>
              <a:defRPr/>
            </a:pPr>
            <a:endParaRPr lang="en-US" altLang="en-US" dirty="0">
              <a:solidFill>
                <a:srgbClr val="000000"/>
              </a:solidFill>
              <a:ea typeface="ＭＳ Ｐゴシック" panose="020B0600070205080204" pitchFamily="34" charset="-128"/>
            </a:endParaRPr>
          </a:p>
          <a:p>
            <a:pPr>
              <a:defRPr/>
            </a:pPr>
            <a:r>
              <a:rPr lang="en-US" altLang="en-US" dirty="0">
                <a:solidFill>
                  <a:srgbClr val="000000"/>
                </a:solidFill>
                <a:ea typeface="ＭＳ Ｐゴシック" panose="020B0600070205080204" pitchFamily="34" charset="-128"/>
              </a:rPr>
              <a:t>• As with H-IUD insertion, the provider should follow standard infection prevention guidelines to minimize the risk of infection. </a:t>
            </a:r>
          </a:p>
          <a:p>
            <a:pPr>
              <a:defRPr/>
            </a:pPr>
            <a:endParaRPr lang="en-US" altLang="en-US" dirty="0">
              <a:solidFill>
                <a:srgbClr val="000000"/>
              </a:solidFill>
              <a:ea typeface="ＭＳ Ｐゴシック" panose="020B0600070205080204" pitchFamily="34" charset="-128"/>
            </a:endParaRPr>
          </a:p>
          <a:p>
            <a:pPr marL="171450" indent="-171450">
              <a:buFont typeface="Arial" panose="020B0604020202020204" pitchFamily="34" charset="0"/>
              <a:buChar char="•"/>
              <a:defRPr/>
            </a:pPr>
            <a:r>
              <a:rPr lang="en-US" altLang="en-US" dirty="0">
                <a:solidFill>
                  <a:srgbClr val="000000"/>
                </a:solidFill>
                <a:ea typeface="ＭＳ Ｐゴシック" panose="020B0600070205080204" pitchFamily="34" charset="-128"/>
              </a:rPr>
              <a:t>Let the woman know that some cramping and/or bleeding is normal during removal. </a:t>
            </a:r>
          </a:p>
        </p:txBody>
      </p:sp>
      <p:sp>
        <p:nvSpPr>
          <p:cNvPr id="46083" name="Slide Number Placeholder 3">
            <a:extLst>
              <a:ext uri="{FF2B5EF4-FFF2-40B4-BE49-F238E27FC236}">
                <a16:creationId xmlns:a16="http://schemas.microsoft.com/office/drawing/2014/main" id="{0A5A8A9B-5342-BCA6-B996-AFC5F7484D3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1C1F6567-3CAE-4FF6-BD0C-EC548C407984}" type="slidenum">
              <a:rPr lang="en-US" altLang="en-US">
                <a:latin typeface="Calibri" panose="020F0502020204030204" pitchFamily="34" charset="0"/>
              </a:rPr>
              <a:pPr fontAlgn="base">
                <a:spcBef>
                  <a:spcPct val="0"/>
                </a:spcBef>
                <a:spcAft>
                  <a:spcPct val="0"/>
                </a:spcAft>
              </a:pPr>
              <a:t>24</a:t>
            </a:fld>
            <a:endParaRPr lang="en-US" altLang="en-US">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a:extLst>
              <a:ext uri="{FF2B5EF4-FFF2-40B4-BE49-F238E27FC236}">
                <a16:creationId xmlns:a16="http://schemas.microsoft.com/office/drawing/2014/main" id="{8CDB2EE5-9F8C-82E5-4547-33DD6F0F90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D626B143-4AB0-4705-EB00-D383263B8913}"/>
              </a:ext>
            </a:extLst>
          </p:cNvPr>
          <p:cNvSpPr>
            <a:spLocks noGrp="1"/>
          </p:cNvSpPr>
          <p:nvPr>
            <p:ph type="body" idx="1"/>
          </p:nvPr>
        </p:nvSpPr>
        <p:spPr/>
        <p:txBody>
          <a:bodyPr/>
          <a:lstStyle/>
          <a:p>
            <a:pPr marL="171450" indent="-171450">
              <a:buFont typeface="Arial" panose="020B0604020202020204" pitchFamily="34" charset="0"/>
              <a:buChar char="•"/>
              <a:defRPr/>
            </a:pPr>
            <a:r>
              <a:rPr lang="en-US" altLang="en-US" dirty="0">
                <a:solidFill>
                  <a:srgbClr val="000000"/>
                </a:solidFill>
                <a:ea typeface="ＭＳ Ｐゴシック" panose="020B0600070205080204" pitchFamily="34" charset="-128"/>
              </a:rPr>
              <a:t>Grasp strings close to the cervix and pull gently but firmly to remove H-IUD. Do not use force, but apply slow, gentle traction to avoid breaking the strings. </a:t>
            </a:r>
          </a:p>
          <a:p>
            <a:pPr>
              <a:buFont typeface="Arial" panose="020B0604020202020204" pitchFamily="34" charset="0"/>
              <a:buNone/>
              <a:defRPr/>
            </a:pPr>
            <a:endParaRPr lang="en-US" altLang="en-US" dirty="0">
              <a:solidFill>
                <a:srgbClr val="000000"/>
              </a:solidFill>
              <a:ea typeface="ＭＳ Ｐゴシック" panose="020B0600070205080204" pitchFamily="34" charset="-128"/>
            </a:endParaRPr>
          </a:p>
          <a:p>
            <a:pPr marL="171450" indent="-171450">
              <a:buFont typeface="Arial" panose="020B0604020202020204" pitchFamily="34" charset="0"/>
              <a:buChar char="•"/>
              <a:defRPr/>
            </a:pPr>
            <a:r>
              <a:rPr lang="en-US" dirty="0">
                <a:solidFill>
                  <a:srgbClr val="000000"/>
                </a:solidFill>
                <a:ea typeface="Calibri" panose="020F0502020204030204" pitchFamily="34" charset="0"/>
              </a:rPr>
              <a:t>A woman returning to the clinic to have an old H-IUD replaced can have a new H-IUD inserted at the same time.</a:t>
            </a:r>
            <a:r>
              <a:rPr lang="en-US" sz="1400" dirty="0">
                <a:solidFill>
                  <a:srgbClr val="000000"/>
                </a:solidFill>
                <a:ea typeface="Calibri" panose="020F0502020204030204" pitchFamily="34" charset="0"/>
              </a:rPr>
              <a:t> </a:t>
            </a:r>
          </a:p>
          <a:p>
            <a:pPr>
              <a:buFont typeface="Arial" panose="020B0604020202020204" pitchFamily="34" charset="0"/>
              <a:buNone/>
              <a:defRPr/>
            </a:pPr>
            <a:endParaRPr lang="en-US" altLang="en-US" dirty="0">
              <a:solidFill>
                <a:srgbClr val="000000"/>
              </a:solidFill>
              <a:ea typeface="ＭＳ Ｐゴシック" panose="020B0600070205080204" pitchFamily="34" charset="-128"/>
            </a:endParaRPr>
          </a:p>
          <a:p>
            <a:pPr marL="171450" indent="-171450">
              <a:buFont typeface="Arial" panose="020B0604020202020204" pitchFamily="34" charset="0"/>
              <a:buChar char="•"/>
              <a:defRPr/>
            </a:pPr>
            <a:r>
              <a:rPr lang="en-US" altLang="en-US" dirty="0">
                <a:solidFill>
                  <a:srgbClr val="000000"/>
                </a:solidFill>
                <a:ea typeface="ＭＳ Ｐゴシック" panose="020B0600070205080204" pitchFamily="34" charset="-128"/>
              </a:rPr>
              <a:t>Refer the client to a specially trained or experienced clinician for difficult removals</a:t>
            </a:r>
            <a:endParaRPr lang="en-US" altLang="en-US" dirty="0">
              <a:solidFill>
                <a:prstClr val="black"/>
              </a:solidFill>
              <a:ea typeface="ＭＳ Ｐゴシック" panose="020B0600070205080204" pitchFamily="34" charset="-128"/>
            </a:endParaRPr>
          </a:p>
        </p:txBody>
      </p:sp>
      <p:sp>
        <p:nvSpPr>
          <p:cNvPr id="48131" name="Slide Number Placeholder 3">
            <a:extLst>
              <a:ext uri="{FF2B5EF4-FFF2-40B4-BE49-F238E27FC236}">
                <a16:creationId xmlns:a16="http://schemas.microsoft.com/office/drawing/2014/main" id="{032F2742-32B7-B0AB-094B-CD21A4FBD4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5252C87C-D050-4F1C-A365-3A42FD952A84}" type="slidenum">
              <a:rPr lang="en-US" altLang="en-US">
                <a:latin typeface="Calibri" panose="020F0502020204030204" pitchFamily="34" charset="0"/>
              </a:rPr>
              <a:pPr fontAlgn="base">
                <a:spcBef>
                  <a:spcPct val="0"/>
                </a:spcBef>
                <a:spcAft>
                  <a:spcPct val="0"/>
                </a:spcAft>
              </a:pPr>
              <a:t>25</a:t>
            </a:fld>
            <a:endParaRPr lang="en-US" altLang="en-US">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35: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8" name="Google Shape;298;p35: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Calibri"/>
                <a:ea typeface="Calibri"/>
                <a:cs typeface="Calibri"/>
                <a:sym typeface="Calibri"/>
              </a:rPr>
              <a:t>See Session Plan for details.</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5650" name="Rectangle 2"/>
          <p:cNvSpPr>
            <a:spLocks noGrp="1" noChangeArrowheads="1"/>
          </p:cNvSpPr>
          <p:nvPr>
            <p:ph type="ctrTitle"/>
          </p:nvPr>
        </p:nvSpPr>
        <p:spPr>
          <a:xfrm>
            <a:off x="685800" y="1676404"/>
            <a:ext cx="7772400" cy="1470025"/>
          </a:xfrm>
        </p:spPr>
        <p:txBody>
          <a:bodyPr/>
          <a:lstStyle>
            <a:lvl1pPr algn="ctr">
              <a:defRPr sz="4400"/>
            </a:lvl1pPr>
          </a:lstStyle>
          <a:p>
            <a:r>
              <a:rPr lang="en-US"/>
              <a:t>Click to edit Master title style</a:t>
            </a:r>
          </a:p>
        </p:txBody>
      </p:sp>
      <p:sp>
        <p:nvSpPr>
          <p:cNvPr id="15565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305276879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050084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4"/>
            <a:ext cx="4038600" cy="4525963"/>
          </a:xfrm>
        </p:spPr>
        <p:txBody>
          <a:bodyPr/>
          <a:lstStyle/>
          <a:p>
            <a:pPr lvl="0"/>
            <a:r>
              <a:rPr lang="en-US" noProof="0"/>
              <a:t>Click icon to add clip art</a:t>
            </a:r>
          </a:p>
        </p:txBody>
      </p:sp>
      <p:sp>
        <p:nvSpPr>
          <p:cNvPr id="4" name="Text Placeholder 3"/>
          <p:cNvSpPr>
            <a:spLocks noGrp="1"/>
          </p:cNvSpPr>
          <p:nvPr>
            <p:ph type="body" sz="half" idx="2"/>
          </p:nvPr>
        </p:nvSpPr>
        <p:spPr>
          <a:xfrm>
            <a:off x="4648200" y="1600204"/>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332911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mediaAndTx" preserve="1">
  <p:cSld name="Title, Media Clip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a:t>Click to edit Master title style</a:t>
            </a:r>
          </a:p>
        </p:txBody>
      </p:sp>
      <p:sp>
        <p:nvSpPr>
          <p:cNvPr id="3" name="Media Placeholder 2"/>
          <p:cNvSpPr>
            <a:spLocks noGrp="1"/>
          </p:cNvSpPr>
          <p:nvPr>
            <p:ph type="media" sz="half" idx="1"/>
          </p:nvPr>
        </p:nvSpPr>
        <p:spPr>
          <a:xfrm>
            <a:off x="457200" y="1600204"/>
            <a:ext cx="4038600" cy="4525963"/>
          </a:xfrm>
        </p:spPr>
        <p:txBody>
          <a:bodyPr/>
          <a:lstStyle/>
          <a:p>
            <a:pPr lvl="0"/>
            <a:r>
              <a:rPr lang="en-US" noProof="0"/>
              <a:t>Click icon to add media</a:t>
            </a:r>
          </a:p>
        </p:txBody>
      </p:sp>
      <p:sp>
        <p:nvSpPr>
          <p:cNvPr id="4" name="Text Placeholder 3"/>
          <p:cNvSpPr>
            <a:spLocks noGrp="1"/>
          </p:cNvSpPr>
          <p:nvPr>
            <p:ph type="body" sz="half" idx="2"/>
          </p:nvPr>
        </p:nvSpPr>
        <p:spPr>
          <a:xfrm>
            <a:off x="4648200" y="1600204"/>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588559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318198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5650" name="Rectangle 2"/>
          <p:cNvSpPr>
            <a:spLocks noGrp="1" noChangeArrowheads="1"/>
          </p:cNvSpPr>
          <p:nvPr>
            <p:ph type="ctrTitle"/>
          </p:nvPr>
        </p:nvSpPr>
        <p:spPr>
          <a:xfrm>
            <a:off x="685800" y="1676402"/>
            <a:ext cx="7772400" cy="1470025"/>
          </a:xfrm>
        </p:spPr>
        <p:txBody>
          <a:bodyPr/>
          <a:lstStyle>
            <a:lvl1pPr algn="ctr">
              <a:defRPr sz="3300"/>
            </a:lvl1pPr>
          </a:lstStyle>
          <a:p>
            <a:r>
              <a:rPr lang="en-US"/>
              <a:t>Click to edit Master title style</a:t>
            </a:r>
          </a:p>
        </p:txBody>
      </p:sp>
      <p:sp>
        <p:nvSpPr>
          <p:cNvPr id="15565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424126683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785756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2"/>
            <a:ext cx="4038600" cy="4525963"/>
          </a:xfrm>
        </p:spPr>
        <p:txBody>
          <a:bodyPr/>
          <a:lstStyle/>
          <a:p>
            <a:pPr lvl="0"/>
            <a:r>
              <a:rPr lang="en-US" noProof="0"/>
              <a:t>Click icon to add clip art</a:t>
            </a:r>
          </a:p>
        </p:txBody>
      </p:sp>
      <p:sp>
        <p:nvSpPr>
          <p:cNvPr id="4" name="Text Placeholder 3"/>
          <p:cNvSpPr>
            <a:spLocks noGrp="1"/>
          </p:cNvSpPr>
          <p:nvPr>
            <p:ph type="body"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995803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mediaAndTx" preserve="1">
  <p:cSld name="Title, Media Clip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a:t>Click to edit Master title style</a:t>
            </a:r>
          </a:p>
        </p:txBody>
      </p:sp>
      <p:sp>
        <p:nvSpPr>
          <p:cNvPr id="3" name="Media Placeholder 2"/>
          <p:cNvSpPr>
            <a:spLocks noGrp="1"/>
          </p:cNvSpPr>
          <p:nvPr>
            <p:ph type="media" sz="half" idx="1"/>
          </p:nvPr>
        </p:nvSpPr>
        <p:spPr>
          <a:xfrm>
            <a:off x="457200" y="1600202"/>
            <a:ext cx="4038600" cy="4525963"/>
          </a:xfrm>
        </p:spPr>
        <p:txBody>
          <a:bodyPr/>
          <a:lstStyle/>
          <a:p>
            <a:pPr lvl="0"/>
            <a:r>
              <a:rPr lang="en-US" noProof="0"/>
              <a:t>Click icon to add media</a:t>
            </a:r>
          </a:p>
        </p:txBody>
      </p:sp>
      <p:sp>
        <p:nvSpPr>
          <p:cNvPr id="4" name="Text Placeholder 3"/>
          <p:cNvSpPr>
            <a:spLocks noGrp="1"/>
          </p:cNvSpPr>
          <p:nvPr>
            <p:ph type="body"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732112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5650" name="Rectangle 2"/>
          <p:cNvSpPr>
            <a:spLocks noGrp="1" noChangeArrowheads="1"/>
          </p:cNvSpPr>
          <p:nvPr>
            <p:ph type="ctrTitle"/>
          </p:nvPr>
        </p:nvSpPr>
        <p:spPr>
          <a:xfrm>
            <a:off x="685800" y="1676400"/>
            <a:ext cx="7772400" cy="1470025"/>
          </a:xfrm>
        </p:spPr>
        <p:txBody>
          <a:bodyPr/>
          <a:lstStyle>
            <a:lvl1pPr algn="ctr">
              <a:defRPr sz="4400"/>
            </a:lvl1pPr>
          </a:lstStyle>
          <a:p>
            <a:r>
              <a:rPr lang="en-US"/>
              <a:t>Click to edit Master title style</a:t>
            </a:r>
          </a:p>
        </p:txBody>
      </p:sp>
      <p:sp>
        <p:nvSpPr>
          <p:cNvPr id="15565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11712607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468991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25963"/>
          </a:xfrm>
        </p:spPr>
        <p:txBody>
          <a:bodyPr/>
          <a:lstStyle/>
          <a:p>
            <a:pPr lvl="0"/>
            <a:r>
              <a:rPr lang="en-US" noProof="0"/>
              <a:t>Click icon to add clip art</a:t>
            </a:r>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167191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mediaAndTx" preserve="1">
  <p:cSld name="Title, Media Clip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a:t>Click to edit Master title style</a:t>
            </a:r>
          </a:p>
        </p:txBody>
      </p:sp>
      <p:sp>
        <p:nvSpPr>
          <p:cNvPr id="3" name="Media Placeholder 2"/>
          <p:cNvSpPr>
            <a:spLocks noGrp="1"/>
          </p:cNvSpPr>
          <p:nvPr>
            <p:ph type="media" sz="half" idx="1"/>
          </p:nvPr>
        </p:nvSpPr>
        <p:spPr>
          <a:xfrm>
            <a:off x="457200" y="1600200"/>
            <a:ext cx="4038600" cy="4525963"/>
          </a:xfrm>
        </p:spPr>
        <p:txBody>
          <a:bodyPr/>
          <a:lstStyle/>
          <a:p>
            <a:pPr lvl="0"/>
            <a:r>
              <a:rPr lang="en-US" noProof="0"/>
              <a:t>Click icon to add media</a:t>
            </a:r>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145385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8581801"/>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CCECFF">
            <a:alpha val="23921"/>
          </a:srgbClr>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BCAC9C5-D3DF-4742-7638-91B5F8A8536A}"/>
              </a:ext>
            </a:extLst>
          </p:cNvPr>
          <p:cNvSpPr>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AC9F036-6D52-F9BA-AF40-18B0F570F3FE}"/>
              </a:ext>
            </a:extLst>
          </p:cNvPr>
          <p:cNvSpPr>
            <a:spLocks noGrp="1" noChangeArrowheads="1"/>
          </p:cNvSpPr>
          <p:nvPr>
            <p:ph type="body" idx="1"/>
          </p:nvPr>
        </p:nvSpPr>
        <p:spPr bwMode="auto">
          <a:xfrm>
            <a:off x="457200" y="1600200"/>
            <a:ext cx="8229600" cy="533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Rectangle 4">
            <a:extLst>
              <a:ext uri="{FF2B5EF4-FFF2-40B4-BE49-F238E27FC236}">
                <a16:creationId xmlns:a16="http://schemas.microsoft.com/office/drawing/2014/main" id="{21A04527-E81A-22B3-7144-CD6F20539D79}"/>
              </a:ext>
            </a:extLst>
          </p:cNvPr>
          <p:cNvSpPr>
            <a:spLocks noChangeArrowheads="1"/>
          </p:cNvSpPr>
          <p:nvPr/>
        </p:nvSpPr>
        <p:spPr bwMode="auto">
          <a:xfrm>
            <a:off x="471488" y="1219200"/>
            <a:ext cx="8229600" cy="152400"/>
          </a:xfrm>
          <a:prstGeom prst="rect">
            <a:avLst/>
          </a:prstGeom>
          <a:solidFill>
            <a:srgbClr val="008080"/>
          </a:solidFill>
          <a:ln w="9525">
            <a:solidFill>
              <a:schemeClr val="accent6">
                <a:lumMod val="50000"/>
              </a:schemeClr>
            </a:solidFill>
            <a:miter lim="800000"/>
            <a:headEnd/>
            <a:tailEnd/>
          </a:ln>
          <a:effectLst/>
        </p:spPr>
        <p:txBody>
          <a:bodyPr wrap="none" anchor="ctr"/>
          <a:lstStyle/>
          <a:p>
            <a:pPr algn="ctr" eaLnBrk="1" fontAlgn="auto" hangingPunct="1">
              <a:spcBef>
                <a:spcPts val="0"/>
              </a:spcBef>
              <a:spcAft>
                <a:spcPts val="0"/>
              </a:spcAft>
              <a:defRPr/>
            </a:pPr>
            <a:endParaRPr lang="en-US" dirty="0">
              <a:latin typeface="Times New Roman" panose="02020603050405020304" pitchFamily="18" charset="0"/>
            </a:endParaRPr>
          </a:p>
        </p:txBody>
      </p:sp>
      <p:sp>
        <p:nvSpPr>
          <p:cNvPr id="6" name="TextBox 6">
            <a:extLst>
              <a:ext uri="{FF2B5EF4-FFF2-40B4-BE49-F238E27FC236}">
                <a16:creationId xmlns:a16="http://schemas.microsoft.com/office/drawing/2014/main" id="{EE85B0C5-60EA-092E-F12A-097C34AF59FF}"/>
              </a:ext>
            </a:extLst>
          </p:cNvPr>
          <p:cNvSpPr txBox="1">
            <a:spLocks noChangeArrowheads="1"/>
          </p:cNvSpPr>
          <p:nvPr/>
        </p:nvSpPr>
        <p:spPr bwMode="auto">
          <a:xfrm>
            <a:off x="6400800" y="6384925"/>
            <a:ext cx="2560638" cy="338138"/>
          </a:xfrm>
          <a:prstGeom prst="rect">
            <a:avLst/>
          </a:prstGeom>
          <a:noFill/>
          <a:ln>
            <a:noFill/>
          </a:ln>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fontAlgn="auto" hangingPunct="1">
              <a:spcBef>
                <a:spcPts val="0"/>
              </a:spcBef>
              <a:spcAft>
                <a:spcPts val="0"/>
              </a:spcAft>
              <a:defRPr/>
            </a:pPr>
            <a:r>
              <a:rPr lang="en-US" altLang="en-US" sz="1600" b="1" dirty="0">
                <a:solidFill>
                  <a:srgbClr val="000000"/>
                </a:solidFill>
                <a:latin typeface="Times New Roman" panose="02020603050405020304" pitchFamily="18" charset="0"/>
                <a:cs typeface="Times New Roman" panose="02020603050405020304" pitchFamily="18" charset="0"/>
              </a:rPr>
              <a:t> Session V, Slide #</a:t>
            </a:r>
            <a:fld id="{09F3FBBA-885E-4413-8E3B-67F77A1A94CD}" type="slidenum">
              <a:rPr lang="en-US" altLang="en-US" sz="1600" b="1">
                <a:solidFill>
                  <a:srgbClr val="000000"/>
                </a:solidFill>
                <a:latin typeface="Times New Roman" panose="02020603050405020304" pitchFamily="18" charset="0"/>
                <a:cs typeface="Times New Roman" panose="02020603050405020304" pitchFamily="18" charset="0"/>
              </a:rPr>
              <a:pPr algn="r" eaLnBrk="1" fontAlgn="auto" hangingPunct="1">
                <a:spcBef>
                  <a:spcPts val="0"/>
                </a:spcBef>
                <a:spcAft>
                  <a:spcPts val="0"/>
                </a:spcAft>
                <a:defRPr/>
              </a:pPr>
              <a:t>‹#›</a:t>
            </a:fld>
            <a:endParaRPr lang="en-US" altLang="en-US" sz="1600" b="1" dirty="0">
              <a:solidFill>
                <a:srgbClr val="000000"/>
              </a:solidFill>
              <a:latin typeface="Times New Roman" panose="02020603050405020304" pitchFamily="18" charset="0"/>
              <a:cs typeface="Times New Roman" panose="02020603050405020304" pitchFamily="18" charset="0"/>
            </a:endParaRPr>
          </a:p>
        </p:txBody>
      </p:sp>
    </p:spTree>
  </p:cSld>
  <p:clrMap bg1="dk2" tx1="lt1" bg2="dk1"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Lst>
  <p:hf hdr="0" ftr="0" dt="0"/>
  <p:txStyles>
    <p:titleStyle>
      <a:lvl1pPr algn="l" rtl="0" eaLnBrk="0" fontAlgn="base" hangingPunct="0">
        <a:lnSpc>
          <a:spcPct val="85000"/>
        </a:lnSpc>
        <a:spcBef>
          <a:spcPct val="0"/>
        </a:spcBef>
        <a:spcAft>
          <a:spcPct val="0"/>
        </a:spcAft>
        <a:defRPr sz="3800" b="1">
          <a:solidFill>
            <a:srgbClr val="000000"/>
          </a:solidFill>
          <a:latin typeface="Times New Roman" panose="02020603050405020304" pitchFamily="18" charset="0"/>
          <a:ea typeface="ＭＳ Ｐゴシック" charset="-128"/>
          <a:cs typeface="+mj-cs"/>
        </a:defRPr>
      </a:lvl1pPr>
      <a:lvl2pPr algn="l" rtl="0" eaLnBrk="0" fontAlgn="base" hangingPunct="0">
        <a:lnSpc>
          <a:spcPct val="85000"/>
        </a:lnSpc>
        <a:spcBef>
          <a:spcPct val="0"/>
        </a:spcBef>
        <a:spcAft>
          <a:spcPct val="0"/>
        </a:spcAft>
        <a:defRPr sz="3800" b="1">
          <a:solidFill>
            <a:srgbClr val="000000"/>
          </a:solidFill>
          <a:latin typeface="Times New Roman" panose="02020603050405020304" pitchFamily="18" charset="0"/>
          <a:ea typeface="ＭＳ Ｐゴシック" charset="-128"/>
        </a:defRPr>
      </a:lvl2pPr>
      <a:lvl3pPr algn="l" rtl="0" eaLnBrk="0" fontAlgn="base" hangingPunct="0">
        <a:lnSpc>
          <a:spcPct val="85000"/>
        </a:lnSpc>
        <a:spcBef>
          <a:spcPct val="0"/>
        </a:spcBef>
        <a:spcAft>
          <a:spcPct val="0"/>
        </a:spcAft>
        <a:defRPr sz="3800" b="1">
          <a:solidFill>
            <a:srgbClr val="000000"/>
          </a:solidFill>
          <a:latin typeface="Times New Roman" panose="02020603050405020304" pitchFamily="18" charset="0"/>
          <a:ea typeface="ＭＳ Ｐゴシック" charset="-128"/>
        </a:defRPr>
      </a:lvl3pPr>
      <a:lvl4pPr algn="l" rtl="0" eaLnBrk="0" fontAlgn="base" hangingPunct="0">
        <a:lnSpc>
          <a:spcPct val="85000"/>
        </a:lnSpc>
        <a:spcBef>
          <a:spcPct val="0"/>
        </a:spcBef>
        <a:spcAft>
          <a:spcPct val="0"/>
        </a:spcAft>
        <a:defRPr sz="3800" b="1">
          <a:solidFill>
            <a:srgbClr val="000000"/>
          </a:solidFill>
          <a:latin typeface="Times New Roman" panose="02020603050405020304" pitchFamily="18" charset="0"/>
          <a:ea typeface="ＭＳ Ｐゴシック" charset="-128"/>
        </a:defRPr>
      </a:lvl4pPr>
      <a:lvl5pPr algn="l" rtl="0" eaLnBrk="0" fontAlgn="base" hangingPunct="0">
        <a:lnSpc>
          <a:spcPct val="85000"/>
        </a:lnSpc>
        <a:spcBef>
          <a:spcPct val="0"/>
        </a:spcBef>
        <a:spcAft>
          <a:spcPct val="0"/>
        </a:spcAft>
        <a:defRPr sz="3800" b="1">
          <a:solidFill>
            <a:srgbClr val="000000"/>
          </a:solidFill>
          <a:latin typeface="Times New Roman" panose="02020603050405020304" pitchFamily="18" charset="0"/>
          <a:ea typeface="ＭＳ Ｐゴシック" charset="-128"/>
        </a:defRPr>
      </a:lvl5pPr>
      <a:lvl6pPr marL="457189" algn="l" rtl="0" eaLnBrk="1" fontAlgn="base" hangingPunct="1">
        <a:lnSpc>
          <a:spcPct val="85000"/>
        </a:lnSpc>
        <a:spcBef>
          <a:spcPct val="0"/>
        </a:spcBef>
        <a:spcAft>
          <a:spcPct val="0"/>
        </a:spcAft>
        <a:defRPr sz="3800" b="1">
          <a:solidFill>
            <a:schemeClr val="bg2"/>
          </a:solidFill>
          <a:latin typeface="Arial" charset="0"/>
        </a:defRPr>
      </a:lvl6pPr>
      <a:lvl7pPr marL="914377" algn="l" rtl="0" eaLnBrk="1" fontAlgn="base" hangingPunct="1">
        <a:lnSpc>
          <a:spcPct val="85000"/>
        </a:lnSpc>
        <a:spcBef>
          <a:spcPct val="0"/>
        </a:spcBef>
        <a:spcAft>
          <a:spcPct val="0"/>
        </a:spcAft>
        <a:defRPr sz="3800" b="1">
          <a:solidFill>
            <a:schemeClr val="bg2"/>
          </a:solidFill>
          <a:latin typeface="Arial" charset="0"/>
        </a:defRPr>
      </a:lvl7pPr>
      <a:lvl8pPr marL="1371566" algn="l" rtl="0" eaLnBrk="1" fontAlgn="base" hangingPunct="1">
        <a:lnSpc>
          <a:spcPct val="85000"/>
        </a:lnSpc>
        <a:spcBef>
          <a:spcPct val="0"/>
        </a:spcBef>
        <a:spcAft>
          <a:spcPct val="0"/>
        </a:spcAft>
        <a:defRPr sz="3800" b="1">
          <a:solidFill>
            <a:schemeClr val="bg2"/>
          </a:solidFill>
          <a:latin typeface="Arial" charset="0"/>
        </a:defRPr>
      </a:lvl8pPr>
      <a:lvl9pPr marL="1828754" algn="l" rtl="0" eaLnBrk="1" fontAlgn="base" hangingPunct="1">
        <a:lnSpc>
          <a:spcPct val="85000"/>
        </a:lnSpc>
        <a:spcBef>
          <a:spcPct val="0"/>
        </a:spcBef>
        <a:spcAft>
          <a:spcPct val="0"/>
        </a:spcAft>
        <a:defRPr sz="3800" b="1">
          <a:solidFill>
            <a:schemeClr val="bg2"/>
          </a:solidFill>
          <a:latin typeface="Arial" charset="0"/>
        </a:defRPr>
      </a:lvl9pPr>
    </p:titleStyle>
    <p:bodyStyle>
      <a:lvl1pPr marL="341313" indent="-341313" algn="l" rtl="0" eaLnBrk="0" fontAlgn="base" hangingPunct="0">
        <a:lnSpc>
          <a:spcPct val="95000"/>
        </a:lnSpc>
        <a:spcBef>
          <a:spcPct val="30000"/>
        </a:spcBef>
        <a:spcAft>
          <a:spcPct val="0"/>
        </a:spcAft>
        <a:buChar char="•"/>
        <a:defRPr sz="3200">
          <a:solidFill>
            <a:srgbClr val="000000"/>
          </a:solidFill>
          <a:latin typeface="Times New Roman" panose="02020603050405020304" pitchFamily="18" charset="0"/>
          <a:ea typeface="ＭＳ Ｐゴシック" charset="-128"/>
          <a:cs typeface="+mn-cs"/>
        </a:defRPr>
      </a:lvl1pPr>
      <a:lvl2pPr marL="741363" indent="-284163" algn="l" rtl="0" eaLnBrk="0" fontAlgn="base" hangingPunct="0">
        <a:lnSpc>
          <a:spcPct val="95000"/>
        </a:lnSpc>
        <a:spcBef>
          <a:spcPct val="30000"/>
        </a:spcBef>
        <a:spcAft>
          <a:spcPct val="0"/>
        </a:spcAft>
        <a:buChar char="–"/>
        <a:defRPr sz="2800">
          <a:solidFill>
            <a:srgbClr val="000000"/>
          </a:solidFill>
          <a:latin typeface="Times New Roman" panose="02020603050405020304" pitchFamily="18" charset="0"/>
          <a:ea typeface="ＭＳ Ｐゴシック" charset="-128"/>
        </a:defRPr>
      </a:lvl2pPr>
      <a:lvl3pPr marL="1141413" indent="-227013" algn="l" rtl="0" eaLnBrk="0" fontAlgn="base" hangingPunct="0">
        <a:lnSpc>
          <a:spcPct val="95000"/>
        </a:lnSpc>
        <a:spcBef>
          <a:spcPct val="30000"/>
        </a:spcBef>
        <a:spcAft>
          <a:spcPct val="0"/>
        </a:spcAft>
        <a:buChar char="•"/>
        <a:defRPr sz="2400">
          <a:solidFill>
            <a:srgbClr val="000000"/>
          </a:solidFill>
          <a:latin typeface="Times New Roman" panose="02020603050405020304" pitchFamily="18" charset="0"/>
          <a:ea typeface="ＭＳ Ｐゴシック" charset="-128"/>
        </a:defRPr>
      </a:lvl3pPr>
      <a:lvl4pPr marL="1598613" indent="-227013" algn="l" rtl="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charset="-128"/>
        </a:defRPr>
      </a:lvl4pPr>
      <a:lvl5pPr marL="2055813" indent="-227013" algn="l" rtl="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charset="-128"/>
        </a:defRPr>
      </a:lvl5pPr>
      <a:lvl6pPr marL="2514537" indent="-228594"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6pPr>
      <a:lvl7pPr marL="2971726" indent="-228594"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7pPr>
      <a:lvl8pPr marL="3428914" indent="-228594"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8pPr>
      <a:lvl9pPr marL="3886103" indent="-228594"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CCECFF">
            <a:alpha val="23921"/>
          </a:srgbClr>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A8D0B40-7A45-A4AA-847A-BEFE0625028A}"/>
              </a:ext>
            </a:extLst>
          </p:cNvPr>
          <p:cNvSpPr>
            <a:spLocks noGrp="1" noChangeArrowheads="1"/>
          </p:cNvSpPr>
          <p:nvPr>
            <p:ph type="title"/>
          </p:nvPr>
        </p:nvSpPr>
        <p:spPr bwMode="auto">
          <a:xfrm>
            <a:off x="457200" y="252413"/>
            <a:ext cx="8229600" cy="1143000"/>
          </a:xfrm>
          <a:prstGeom prst="rect">
            <a:avLst/>
          </a:prstGeom>
          <a:noFill/>
          <a:ln>
            <a:noFill/>
          </a:ln>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051" name="Rectangle 3">
            <a:extLst>
              <a:ext uri="{FF2B5EF4-FFF2-40B4-BE49-F238E27FC236}">
                <a16:creationId xmlns:a16="http://schemas.microsoft.com/office/drawing/2014/main" id="{8220868A-32B3-75EC-8E6D-EB6A85DA88BF}"/>
              </a:ext>
            </a:extLst>
          </p:cNvPr>
          <p:cNvSpPr>
            <a:spLocks noGrp="1" noChangeArrowheads="1"/>
          </p:cNvSpPr>
          <p:nvPr>
            <p:ph type="body" idx="1"/>
          </p:nvPr>
        </p:nvSpPr>
        <p:spPr bwMode="auto">
          <a:xfrm>
            <a:off x="457200" y="1600200"/>
            <a:ext cx="8229600" cy="533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Rectangle 4">
            <a:extLst>
              <a:ext uri="{FF2B5EF4-FFF2-40B4-BE49-F238E27FC236}">
                <a16:creationId xmlns:a16="http://schemas.microsoft.com/office/drawing/2014/main" id="{8BC83C08-1322-DC59-5341-5302AEE98732}"/>
              </a:ext>
            </a:extLst>
          </p:cNvPr>
          <p:cNvSpPr>
            <a:spLocks noChangeArrowheads="1"/>
          </p:cNvSpPr>
          <p:nvPr/>
        </p:nvSpPr>
        <p:spPr bwMode="auto">
          <a:xfrm>
            <a:off x="471488" y="1219200"/>
            <a:ext cx="8229600" cy="152400"/>
          </a:xfrm>
          <a:prstGeom prst="rect">
            <a:avLst/>
          </a:prstGeom>
          <a:solidFill>
            <a:srgbClr val="008080"/>
          </a:solidFill>
          <a:ln w="9525">
            <a:solidFill>
              <a:schemeClr val="accent6">
                <a:lumMod val="50000"/>
              </a:schemeClr>
            </a:solidFill>
            <a:miter lim="800000"/>
            <a:headEnd/>
            <a:tailEnd/>
          </a:ln>
          <a:effectLst/>
        </p:spPr>
        <p:txBody>
          <a:bodyPr wrap="none" anchor="ctr"/>
          <a:lstStyle/>
          <a:p>
            <a:pPr algn="ctr" eaLnBrk="1" fontAlgn="auto" hangingPunct="1">
              <a:spcBef>
                <a:spcPts val="0"/>
              </a:spcBef>
              <a:spcAft>
                <a:spcPts val="0"/>
              </a:spcAft>
              <a:defRPr/>
            </a:pPr>
            <a:endParaRPr lang="en-US" sz="1350" dirty="0">
              <a:latin typeface="Times New Roman" panose="02020603050405020304" pitchFamily="18" charset="0"/>
            </a:endParaRPr>
          </a:p>
        </p:txBody>
      </p:sp>
      <p:sp>
        <p:nvSpPr>
          <p:cNvPr id="6" name="TextBox 6">
            <a:extLst>
              <a:ext uri="{FF2B5EF4-FFF2-40B4-BE49-F238E27FC236}">
                <a16:creationId xmlns:a16="http://schemas.microsoft.com/office/drawing/2014/main" id="{EFEA8B5E-5162-D604-9E60-6CE499523345}"/>
              </a:ext>
            </a:extLst>
          </p:cNvPr>
          <p:cNvSpPr txBox="1">
            <a:spLocks noChangeArrowheads="1"/>
          </p:cNvSpPr>
          <p:nvPr/>
        </p:nvSpPr>
        <p:spPr bwMode="auto">
          <a:xfrm>
            <a:off x="6400800" y="6384925"/>
            <a:ext cx="2560638" cy="276225"/>
          </a:xfrm>
          <a:prstGeom prst="rect">
            <a:avLst/>
          </a:prstGeom>
          <a:noFill/>
          <a:ln>
            <a:noFill/>
          </a:ln>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fontAlgn="auto" hangingPunct="1">
              <a:spcBef>
                <a:spcPts val="0"/>
              </a:spcBef>
              <a:spcAft>
                <a:spcPts val="0"/>
              </a:spcAft>
              <a:defRPr/>
            </a:pPr>
            <a:r>
              <a:rPr lang="en-US" altLang="en-US" sz="1200" b="1" dirty="0">
                <a:solidFill>
                  <a:srgbClr val="000000"/>
                </a:solidFill>
                <a:latin typeface="Times New Roman" panose="02020603050405020304" pitchFamily="18" charset="0"/>
                <a:cs typeface="Times New Roman" panose="02020603050405020304" pitchFamily="18" charset="0"/>
              </a:rPr>
              <a:t> Session V, Slide #</a:t>
            </a:r>
            <a:fld id="{65A97E94-2D63-481A-B23F-72A1C4AC3D5F}" type="slidenum">
              <a:rPr lang="en-US" altLang="en-US" sz="1200" b="1">
                <a:solidFill>
                  <a:srgbClr val="000000"/>
                </a:solidFill>
                <a:latin typeface="Times New Roman" panose="02020603050405020304" pitchFamily="18" charset="0"/>
                <a:cs typeface="Times New Roman" panose="02020603050405020304" pitchFamily="18" charset="0"/>
              </a:rPr>
              <a:pPr algn="r" eaLnBrk="1" fontAlgn="auto" hangingPunct="1">
                <a:spcBef>
                  <a:spcPts val="0"/>
                </a:spcBef>
                <a:spcAft>
                  <a:spcPts val="0"/>
                </a:spcAft>
                <a:defRPr/>
              </a:pPr>
              <a:t>‹#›</a:t>
            </a:fld>
            <a:endParaRPr lang="en-US" altLang="en-US" sz="1200" b="1" dirty="0">
              <a:solidFill>
                <a:srgbClr val="000000"/>
              </a:solidFill>
              <a:latin typeface="Times New Roman" panose="02020603050405020304" pitchFamily="18" charset="0"/>
              <a:cs typeface="Times New Roman" panose="02020603050405020304" pitchFamily="18" charset="0"/>
            </a:endParaRPr>
          </a:p>
        </p:txBody>
      </p:sp>
    </p:spTree>
  </p:cSld>
  <p:clrMap bg1="dk2" tx1="lt1" bg2="dk1"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hf hdr="0" ftr="0" dt="0"/>
  <p:txStyles>
    <p:titleStyle>
      <a:lvl1pPr algn="l" rtl="0" eaLnBrk="0" fontAlgn="base" hangingPunct="0">
        <a:lnSpc>
          <a:spcPct val="85000"/>
        </a:lnSpc>
        <a:spcBef>
          <a:spcPct val="0"/>
        </a:spcBef>
        <a:spcAft>
          <a:spcPct val="0"/>
        </a:spcAft>
        <a:defRPr sz="2800" b="1">
          <a:solidFill>
            <a:srgbClr val="000000"/>
          </a:solidFill>
          <a:latin typeface="Times New Roman" panose="02020603050405020304" pitchFamily="18" charset="0"/>
          <a:ea typeface="ＭＳ Ｐゴシック" charset="-128"/>
          <a:cs typeface="+mj-cs"/>
        </a:defRPr>
      </a:lvl1pPr>
      <a:lvl2pPr algn="l" rtl="0" eaLnBrk="0" fontAlgn="base" hangingPunct="0">
        <a:lnSpc>
          <a:spcPct val="85000"/>
        </a:lnSpc>
        <a:spcBef>
          <a:spcPct val="0"/>
        </a:spcBef>
        <a:spcAft>
          <a:spcPct val="0"/>
        </a:spcAft>
        <a:defRPr sz="2800" b="1">
          <a:solidFill>
            <a:srgbClr val="000000"/>
          </a:solidFill>
          <a:latin typeface="Times New Roman" panose="02020603050405020304" pitchFamily="18" charset="0"/>
          <a:ea typeface="ＭＳ Ｐゴシック" charset="-128"/>
        </a:defRPr>
      </a:lvl2pPr>
      <a:lvl3pPr algn="l" rtl="0" eaLnBrk="0" fontAlgn="base" hangingPunct="0">
        <a:lnSpc>
          <a:spcPct val="85000"/>
        </a:lnSpc>
        <a:spcBef>
          <a:spcPct val="0"/>
        </a:spcBef>
        <a:spcAft>
          <a:spcPct val="0"/>
        </a:spcAft>
        <a:defRPr sz="2800" b="1">
          <a:solidFill>
            <a:srgbClr val="000000"/>
          </a:solidFill>
          <a:latin typeface="Times New Roman" panose="02020603050405020304" pitchFamily="18" charset="0"/>
          <a:ea typeface="ＭＳ Ｐゴシック" charset="-128"/>
        </a:defRPr>
      </a:lvl3pPr>
      <a:lvl4pPr algn="l" rtl="0" eaLnBrk="0" fontAlgn="base" hangingPunct="0">
        <a:lnSpc>
          <a:spcPct val="85000"/>
        </a:lnSpc>
        <a:spcBef>
          <a:spcPct val="0"/>
        </a:spcBef>
        <a:spcAft>
          <a:spcPct val="0"/>
        </a:spcAft>
        <a:defRPr sz="2800" b="1">
          <a:solidFill>
            <a:srgbClr val="000000"/>
          </a:solidFill>
          <a:latin typeface="Times New Roman" panose="02020603050405020304" pitchFamily="18" charset="0"/>
          <a:ea typeface="ＭＳ Ｐゴシック" charset="-128"/>
        </a:defRPr>
      </a:lvl4pPr>
      <a:lvl5pPr algn="l" rtl="0" eaLnBrk="0" fontAlgn="base" hangingPunct="0">
        <a:lnSpc>
          <a:spcPct val="85000"/>
        </a:lnSpc>
        <a:spcBef>
          <a:spcPct val="0"/>
        </a:spcBef>
        <a:spcAft>
          <a:spcPct val="0"/>
        </a:spcAft>
        <a:defRPr sz="2800" b="1">
          <a:solidFill>
            <a:srgbClr val="000000"/>
          </a:solidFill>
          <a:latin typeface="Times New Roman" panose="02020603050405020304" pitchFamily="18" charset="0"/>
          <a:ea typeface="ＭＳ Ｐゴシック" charset="-128"/>
        </a:defRPr>
      </a:lvl5pPr>
      <a:lvl6pPr marL="342900" algn="l" rtl="0" eaLnBrk="1" fontAlgn="base" hangingPunct="1">
        <a:lnSpc>
          <a:spcPct val="85000"/>
        </a:lnSpc>
        <a:spcBef>
          <a:spcPct val="0"/>
        </a:spcBef>
        <a:spcAft>
          <a:spcPct val="0"/>
        </a:spcAft>
        <a:defRPr sz="2850" b="1">
          <a:solidFill>
            <a:schemeClr val="bg2"/>
          </a:solidFill>
          <a:latin typeface="Arial" charset="0"/>
        </a:defRPr>
      </a:lvl6pPr>
      <a:lvl7pPr marL="685800" algn="l" rtl="0" eaLnBrk="1" fontAlgn="base" hangingPunct="1">
        <a:lnSpc>
          <a:spcPct val="85000"/>
        </a:lnSpc>
        <a:spcBef>
          <a:spcPct val="0"/>
        </a:spcBef>
        <a:spcAft>
          <a:spcPct val="0"/>
        </a:spcAft>
        <a:defRPr sz="2850" b="1">
          <a:solidFill>
            <a:schemeClr val="bg2"/>
          </a:solidFill>
          <a:latin typeface="Arial" charset="0"/>
        </a:defRPr>
      </a:lvl7pPr>
      <a:lvl8pPr marL="1028700" algn="l" rtl="0" eaLnBrk="1" fontAlgn="base" hangingPunct="1">
        <a:lnSpc>
          <a:spcPct val="85000"/>
        </a:lnSpc>
        <a:spcBef>
          <a:spcPct val="0"/>
        </a:spcBef>
        <a:spcAft>
          <a:spcPct val="0"/>
        </a:spcAft>
        <a:defRPr sz="2850" b="1">
          <a:solidFill>
            <a:schemeClr val="bg2"/>
          </a:solidFill>
          <a:latin typeface="Arial" charset="0"/>
        </a:defRPr>
      </a:lvl8pPr>
      <a:lvl9pPr marL="1371600" algn="l" rtl="0" eaLnBrk="1" fontAlgn="base" hangingPunct="1">
        <a:lnSpc>
          <a:spcPct val="85000"/>
        </a:lnSpc>
        <a:spcBef>
          <a:spcPct val="0"/>
        </a:spcBef>
        <a:spcAft>
          <a:spcPct val="0"/>
        </a:spcAft>
        <a:defRPr sz="2850" b="1">
          <a:solidFill>
            <a:schemeClr val="bg2"/>
          </a:solidFill>
          <a:latin typeface="Arial" charset="0"/>
        </a:defRPr>
      </a:lvl9pPr>
    </p:titleStyle>
    <p:bodyStyle>
      <a:lvl1pPr marL="257175" indent="-257175" algn="l" rtl="0" eaLnBrk="0" fontAlgn="base" hangingPunct="0">
        <a:lnSpc>
          <a:spcPct val="95000"/>
        </a:lnSpc>
        <a:spcBef>
          <a:spcPct val="30000"/>
        </a:spcBef>
        <a:spcAft>
          <a:spcPct val="0"/>
        </a:spcAft>
        <a:buChar char="•"/>
        <a:defRPr sz="2400">
          <a:solidFill>
            <a:srgbClr val="000000"/>
          </a:solidFill>
          <a:latin typeface="Times New Roman" panose="02020603050405020304" pitchFamily="18" charset="0"/>
          <a:ea typeface="ＭＳ Ｐゴシック" charset="-128"/>
          <a:cs typeface="+mn-cs"/>
        </a:defRPr>
      </a:lvl1pPr>
      <a:lvl2pPr marL="557213" indent="-214313" algn="l" rtl="0" eaLnBrk="0" fontAlgn="base" hangingPunct="0">
        <a:lnSpc>
          <a:spcPct val="95000"/>
        </a:lnSpc>
        <a:spcBef>
          <a:spcPct val="30000"/>
        </a:spcBef>
        <a:spcAft>
          <a:spcPct val="0"/>
        </a:spcAft>
        <a:buChar char="–"/>
        <a:defRPr sz="2100">
          <a:solidFill>
            <a:srgbClr val="000000"/>
          </a:solidFill>
          <a:latin typeface="Times New Roman" panose="02020603050405020304" pitchFamily="18" charset="0"/>
          <a:ea typeface="ＭＳ Ｐゴシック" charset="-128"/>
        </a:defRPr>
      </a:lvl2pPr>
      <a:lvl3pPr marL="857250" indent="-171450" algn="l" rtl="0" eaLnBrk="0" fontAlgn="base" hangingPunct="0">
        <a:lnSpc>
          <a:spcPct val="95000"/>
        </a:lnSpc>
        <a:spcBef>
          <a:spcPct val="30000"/>
        </a:spcBef>
        <a:spcAft>
          <a:spcPct val="0"/>
        </a:spcAft>
        <a:buChar char="•"/>
        <a:defRPr>
          <a:solidFill>
            <a:srgbClr val="000000"/>
          </a:solidFill>
          <a:latin typeface="Times New Roman" panose="02020603050405020304" pitchFamily="18" charset="0"/>
          <a:ea typeface="ＭＳ Ｐゴシック" charset="-128"/>
        </a:defRPr>
      </a:lvl3pPr>
      <a:lvl4pPr marL="1200150" indent="-171450" algn="l" rtl="0" eaLnBrk="0" fontAlgn="base" hangingPunct="0">
        <a:lnSpc>
          <a:spcPct val="95000"/>
        </a:lnSpc>
        <a:spcBef>
          <a:spcPct val="30000"/>
        </a:spcBef>
        <a:spcAft>
          <a:spcPct val="0"/>
        </a:spcAft>
        <a:buChar char="–"/>
        <a:defRPr sz="1500">
          <a:solidFill>
            <a:srgbClr val="000000"/>
          </a:solidFill>
          <a:latin typeface="Times New Roman" panose="02020603050405020304" pitchFamily="18" charset="0"/>
          <a:ea typeface="ＭＳ Ｐゴシック" charset="-128"/>
        </a:defRPr>
      </a:lvl4pPr>
      <a:lvl5pPr marL="1543050" indent="-171450" algn="l" rtl="0" eaLnBrk="0" fontAlgn="base" hangingPunct="0">
        <a:lnSpc>
          <a:spcPct val="95000"/>
        </a:lnSpc>
        <a:spcBef>
          <a:spcPct val="30000"/>
        </a:spcBef>
        <a:spcAft>
          <a:spcPct val="0"/>
        </a:spcAft>
        <a:buChar char="»"/>
        <a:defRPr sz="1500">
          <a:solidFill>
            <a:srgbClr val="000000"/>
          </a:solidFill>
          <a:latin typeface="Times New Roman" panose="02020603050405020304" pitchFamily="18" charset="0"/>
          <a:ea typeface="ＭＳ Ｐゴシック" charset="-128"/>
        </a:defRPr>
      </a:lvl5pPr>
      <a:lvl6pPr marL="1885950" indent="-171450" algn="l" rtl="0" eaLnBrk="1" fontAlgn="base" hangingPunct="1">
        <a:lnSpc>
          <a:spcPct val="95000"/>
        </a:lnSpc>
        <a:spcBef>
          <a:spcPct val="30000"/>
        </a:spcBef>
        <a:spcAft>
          <a:spcPct val="0"/>
        </a:spcAft>
        <a:buChar char="»"/>
        <a:defRPr sz="1500">
          <a:solidFill>
            <a:schemeClr val="bg2"/>
          </a:solidFill>
          <a:latin typeface="+mn-lt"/>
          <a:ea typeface="ＭＳ Ｐゴシック" charset="-128"/>
        </a:defRPr>
      </a:lvl6pPr>
      <a:lvl7pPr marL="2228850" indent="-171450" algn="l" rtl="0" eaLnBrk="1" fontAlgn="base" hangingPunct="1">
        <a:lnSpc>
          <a:spcPct val="95000"/>
        </a:lnSpc>
        <a:spcBef>
          <a:spcPct val="30000"/>
        </a:spcBef>
        <a:spcAft>
          <a:spcPct val="0"/>
        </a:spcAft>
        <a:buChar char="»"/>
        <a:defRPr sz="1500">
          <a:solidFill>
            <a:schemeClr val="bg2"/>
          </a:solidFill>
          <a:latin typeface="+mn-lt"/>
          <a:ea typeface="ＭＳ Ｐゴシック" charset="-128"/>
        </a:defRPr>
      </a:lvl7pPr>
      <a:lvl8pPr marL="2571750" indent="-171450" algn="l" rtl="0" eaLnBrk="1" fontAlgn="base" hangingPunct="1">
        <a:lnSpc>
          <a:spcPct val="95000"/>
        </a:lnSpc>
        <a:spcBef>
          <a:spcPct val="30000"/>
        </a:spcBef>
        <a:spcAft>
          <a:spcPct val="0"/>
        </a:spcAft>
        <a:buChar char="»"/>
        <a:defRPr sz="1500">
          <a:solidFill>
            <a:schemeClr val="bg2"/>
          </a:solidFill>
          <a:latin typeface="+mn-lt"/>
          <a:ea typeface="ＭＳ Ｐゴシック" charset="-128"/>
        </a:defRPr>
      </a:lvl8pPr>
      <a:lvl9pPr marL="2914650" indent="-171450" algn="l" rtl="0" eaLnBrk="1" fontAlgn="base" hangingPunct="1">
        <a:lnSpc>
          <a:spcPct val="95000"/>
        </a:lnSpc>
        <a:spcBef>
          <a:spcPct val="30000"/>
        </a:spcBef>
        <a:spcAft>
          <a:spcPct val="0"/>
        </a:spcAft>
        <a:buChar char="»"/>
        <a:defRPr sz="1500">
          <a:solidFill>
            <a:schemeClr val="bg2"/>
          </a:solidFill>
          <a:latin typeface="+mn-lt"/>
          <a:ea typeface="ＭＳ Ｐゴシック" charset="-128"/>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CCECFF">
            <a:alpha val="23921"/>
          </a:srgbClr>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65F75CC7-B8B5-766E-B98E-413A6FE92D35}"/>
              </a:ext>
            </a:extLst>
          </p:cNvPr>
          <p:cNvSpPr>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a:extLst>
              <a:ext uri="{FF2B5EF4-FFF2-40B4-BE49-F238E27FC236}">
                <a16:creationId xmlns:a16="http://schemas.microsoft.com/office/drawing/2014/main" id="{90889B5A-6D46-4B26-3389-09EC1B2A4424}"/>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Rectangle 4">
            <a:extLst>
              <a:ext uri="{FF2B5EF4-FFF2-40B4-BE49-F238E27FC236}">
                <a16:creationId xmlns:a16="http://schemas.microsoft.com/office/drawing/2014/main" id="{7AF3BA23-DFC9-0F60-23C4-8C6DD6473030}"/>
              </a:ext>
            </a:extLst>
          </p:cNvPr>
          <p:cNvSpPr>
            <a:spLocks noChangeArrowheads="1"/>
          </p:cNvSpPr>
          <p:nvPr/>
        </p:nvSpPr>
        <p:spPr bwMode="auto">
          <a:xfrm>
            <a:off x="471488" y="1219200"/>
            <a:ext cx="8229600" cy="152400"/>
          </a:xfrm>
          <a:prstGeom prst="rect">
            <a:avLst/>
          </a:prstGeom>
          <a:solidFill>
            <a:srgbClr val="008080"/>
          </a:solidFill>
          <a:ln w="9525">
            <a:solidFill>
              <a:schemeClr val="accent6">
                <a:lumMod val="50000"/>
              </a:schemeClr>
            </a:solidFill>
            <a:miter lim="800000"/>
            <a:headEnd/>
            <a:tailEnd/>
          </a:ln>
          <a:effectLst/>
        </p:spPr>
        <p:txBody>
          <a:bodyPr wrap="none" anchor="ctr"/>
          <a:lstStyle/>
          <a:p>
            <a:pPr algn="ctr" eaLnBrk="1" fontAlgn="auto" hangingPunct="1">
              <a:spcBef>
                <a:spcPts val="0"/>
              </a:spcBef>
              <a:spcAft>
                <a:spcPts val="0"/>
              </a:spcAft>
              <a:defRPr/>
            </a:pPr>
            <a:endParaRPr lang="en-US">
              <a:latin typeface="Arial" charset="0"/>
            </a:endParaRPr>
          </a:p>
        </p:txBody>
      </p:sp>
      <p:sp>
        <p:nvSpPr>
          <p:cNvPr id="6" name="TextBox 6">
            <a:extLst>
              <a:ext uri="{FF2B5EF4-FFF2-40B4-BE49-F238E27FC236}">
                <a16:creationId xmlns:a16="http://schemas.microsoft.com/office/drawing/2014/main" id="{6B364ACC-7EA9-BA36-EEC6-DCB4300D9919}"/>
              </a:ext>
            </a:extLst>
          </p:cNvPr>
          <p:cNvSpPr txBox="1">
            <a:spLocks noChangeArrowheads="1"/>
          </p:cNvSpPr>
          <p:nvPr/>
        </p:nvSpPr>
        <p:spPr bwMode="auto">
          <a:xfrm>
            <a:off x="6400800" y="6384925"/>
            <a:ext cx="2560638" cy="338138"/>
          </a:xfrm>
          <a:prstGeom prst="rect">
            <a:avLst/>
          </a:prstGeom>
          <a:noFill/>
          <a:ln>
            <a:noFill/>
          </a:ln>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fontAlgn="auto" hangingPunct="1">
              <a:spcBef>
                <a:spcPts val="0"/>
              </a:spcBef>
              <a:spcAft>
                <a:spcPts val="0"/>
              </a:spcAft>
              <a:defRPr/>
            </a:pPr>
            <a:r>
              <a:rPr lang="en-US" altLang="en-US" sz="1600" b="1">
                <a:solidFill>
                  <a:srgbClr val="000000"/>
                </a:solidFill>
                <a:cs typeface="Arial" panose="020B0604020202020204" pitchFamily="34" charset="0"/>
              </a:rPr>
              <a:t> Session IV, Slide #</a:t>
            </a:r>
            <a:fld id="{2AC59D3E-029E-4F0D-9104-7C2A712680E1}" type="slidenum">
              <a:rPr lang="en-US" altLang="en-US" sz="1600" b="1">
                <a:solidFill>
                  <a:srgbClr val="000000"/>
                </a:solidFill>
                <a:cs typeface="Arial" panose="020B0604020202020204" pitchFamily="34" charset="0"/>
              </a:rPr>
              <a:pPr algn="r" eaLnBrk="1" fontAlgn="auto" hangingPunct="1">
                <a:spcBef>
                  <a:spcPts val="0"/>
                </a:spcBef>
                <a:spcAft>
                  <a:spcPts val="0"/>
                </a:spcAft>
                <a:defRPr/>
              </a:pPr>
              <a:t>‹#›</a:t>
            </a:fld>
            <a:endParaRPr lang="en-US" altLang="en-US" sz="1600" b="1">
              <a:solidFill>
                <a:srgbClr val="000000"/>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Lst>
  <p:hf hdr="0" ftr="0" dt="0"/>
  <p:txStyles>
    <p:titleStyle>
      <a:lvl1pPr algn="l" rtl="0" eaLnBrk="0" fontAlgn="base" hangingPunct="0">
        <a:lnSpc>
          <a:spcPct val="85000"/>
        </a:lnSpc>
        <a:spcBef>
          <a:spcPct val="0"/>
        </a:spcBef>
        <a:spcAft>
          <a:spcPct val="0"/>
        </a:spcAft>
        <a:defRPr sz="3800" b="1">
          <a:solidFill>
            <a:srgbClr val="000000"/>
          </a:solidFill>
          <a:latin typeface="+mj-lt"/>
          <a:ea typeface="ＭＳ Ｐゴシック" charset="-128"/>
          <a:cs typeface="+mj-cs"/>
        </a:defRPr>
      </a:lvl1pPr>
      <a:lvl2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2pPr>
      <a:lvl3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3pPr>
      <a:lvl4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4pPr>
      <a:lvl5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5pPr>
      <a:lvl6pPr marL="457200" algn="l" rtl="0" eaLnBrk="1" fontAlgn="base" hangingPunct="1">
        <a:lnSpc>
          <a:spcPct val="85000"/>
        </a:lnSpc>
        <a:spcBef>
          <a:spcPct val="0"/>
        </a:spcBef>
        <a:spcAft>
          <a:spcPct val="0"/>
        </a:spcAft>
        <a:defRPr sz="3800" b="1">
          <a:solidFill>
            <a:schemeClr val="bg2"/>
          </a:solidFill>
          <a:latin typeface="Arial" charset="0"/>
        </a:defRPr>
      </a:lvl6pPr>
      <a:lvl7pPr marL="914400" algn="l" rtl="0" eaLnBrk="1" fontAlgn="base" hangingPunct="1">
        <a:lnSpc>
          <a:spcPct val="85000"/>
        </a:lnSpc>
        <a:spcBef>
          <a:spcPct val="0"/>
        </a:spcBef>
        <a:spcAft>
          <a:spcPct val="0"/>
        </a:spcAft>
        <a:defRPr sz="3800" b="1">
          <a:solidFill>
            <a:schemeClr val="bg2"/>
          </a:solidFill>
          <a:latin typeface="Arial" charset="0"/>
        </a:defRPr>
      </a:lvl7pPr>
      <a:lvl8pPr marL="1371600" algn="l" rtl="0" eaLnBrk="1" fontAlgn="base" hangingPunct="1">
        <a:lnSpc>
          <a:spcPct val="85000"/>
        </a:lnSpc>
        <a:spcBef>
          <a:spcPct val="0"/>
        </a:spcBef>
        <a:spcAft>
          <a:spcPct val="0"/>
        </a:spcAft>
        <a:defRPr sz="3800" b="1">
          <a:solidFill>
            <a:schemeClr val="bg2"/>
          </a:solidFill>
          <a:latin typeface="Arial" charset="0"/>
        </a:defRPr>
      </a:lvl8pPr>
      <a:lvl9pPr marL="1828800" algn="l" rtl="0" eaLnBrk="1" fontAlgn="base" hangingPunct="1">
        <a:lnSpc>
          <a:spcPct val="85000"/>
        </a:lnSpc>
        <a:spcBef>
          <a:spcPct val="0"/>
        </a:spcBef>
        <a:spcAft>
          <a:spcPct val="0"/>
        </a:spcAft>
        <a:defRPr sz="3800" b="1">
          <a:solidFill>
            <a:schemeClr val="bg2"/>
          </a:solidFill>
          <a:latin typeface="Arial" charset="0"/>
        </a:defRPr>
      </a:lvl9pPr>
    </p:titleStyle>
    <p:bodyStyle>
      <a:lvl1pPr marL="342900" indent="-342900" algn="l" rtl="0" eaLnBrk="0" fontAlgn="base" hangingPunct="0">
        <a:lnSpc>
          <a:spcPct val="95000"/>
        </a:lnSpc>
        <a:spcBef>
          <a:spcPct val="30000"/>
        </a:spcBef>
        <a:spcAft>
          <a:spcPct val="0"/>
        </a:spcAft>
        <a:buChar char="•"/>
        <a:defRPr sz="3200">
          <a:solidFill>
            <a:srgbClr val="000000"/>
          </a:solidFill>
          <a:latin typeface="+mn-lt"/>
          <a:ea typeface="ＭＳ Ｐゴシック" charset="-128"/>
          <a:cs typeface="+mn-cs"/>
        </a:defRPr>
      </a:lvl1pPr>
      <a:lvl2pPr marL="742950" indent="-285750" algn="l" rtl="0" eaLnBrk="0" fontAlgn="base" hangingPunct="0">
        <a:lnSpc>
          <a:spcPct val="95000"/>
        </a:lnSpc>
        <a:spcBef>
          <a:spcPct val="30000"/>
        </a:spcBef>
        <a:spcAft>
          <a:spcPct val="0"/>
        </a:spcAft>
        <a:buChar char="–"/>
        <a:defRPr sz="2800">
          <a:solidFill>
            <a:srgbClr val="000000"/>
          </a:solidFill>
          <a:latin typeface="+mn-lt"/>
          <a:ea typeface="ＭＳ Ｐゴシック" charset="-128"/>
        </a:defRPr>
      </a:lvl2pPr>
      <a:lvl3pPr marL="1143000" indent="-228600" algn="l" rtl="0" eaLnBrk="0" fontAlgn="base" hangingPunct="0">
        <a:lnSpc>
          <a:spcPct val="95000"/>
        </a:lnSpc>
        <a:spcBef>
          <a:spcPct val="30000"/>
        </a:spcBef>
        <a:spcAft>
          <a:spcPct val="0"/>
        </a:spcAft>
        <a:buChar char="•"/>
        <a:defRPr sz="2400">
          <a:solidFill>
            <a:srgbClr val="000000"/>
          </a:solidFill>
          <a:latin typeface="+mn-lt"/>
          <a:ea typeface="ＭＳ Ｐゴシック" charset="-128"/>
        </a:defRPr>
      </a:lvl3pPr>
      <a:lvl4pPr marL="1600200" indent="-228600" algn="l" rtl="0" eaLnBrk="0" fontAlgn="base" hangingPunct="0">
        <a:lnSpc>
          <a:spcPct val="95000"/>
        </a:lnSpc>
        <a:spcBef>
          <a:spcPct val="30000"/>
        </a:spcBef>
        <a:spcAft>
          <a:spcPct val="0"/>
        </a:spcAft>
        <a:buChar char="–"/>
        <a:defRPr sz="2000">
          <a:solidFill>
            <a:srgbClr val="000000"/>
          </a:solidFill>
          <a:latin typeface="+mn-lt"/>
          <a:ea typeface="ＭＳ Ｐゴシック" charset="-128"/>
        </a:defRPr>
      </a:lvl4pPr>
      <a:lvl5pPr marL="2057400" indent="-228600" algn="l" rtl="0" eaLnBrk="0" fontAlgn="base" hangingPunct="0">
        <a:lnSpc>
          <a:spcPct val="95000"/>
        </a:lnSpc>
        <a:spcBef>
          <a:spcPct val="30000"/>
        </a:spcBef>
        <a:spcAft>
          <a:spcPct val="0"/>
        </a:spcAft>
        <a:buChar char="»"/>
        <a:defRPr sz="2000">
          <a:solidFill>
            <a:srgbClr val="000000"/>
          </a:solidFill>
          <a:latin typeface="+mn-lt"/>
          <a:ea typeface="ＭＳ Ｐゴシック" charset="-128"/>
        </a:defRPr>
      </a:lvl5pPr>
      <a:lvl6pPr marL="2514600" indent="-228600"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6pPr>
      <a:lvl7pPr marL="2971800" indent="-228600"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7pPr>
      <a:lvl8pPr marL="3429000" indent="-228600"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8pPr>
      <a:lvl9pPr marL="3886200" indent="-228600"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mirenahcp.com/insertion-and-remova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mirenahcp.com/insertion-and-remova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mirenahcp.com/insertion-and-remova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mirenahcp.com/insertion-and-remova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s://www.mirenahcp.com/insertion-and-remova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s://www.mirenahcp.com/insertion-and-remova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s://www.mirenahcp.com/insertion-and-remova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D6FD4ED6-5D79-6BCB-5929-1D92AC609370}"/>
              </a:ext>
            </a:extLst>
          </p:cNvPr>
          <p:cNvSpPr>
            <a:spLocks noChangeArrowheads="1"/>
          </p:cNvSpPr>
          <p:nvPr/>
        </p:nvSpPr>
        <p:spPr bwMode="auto">
          <a:xfrm>
            <a:off x="301317" y="1579800"/>
            <a:ext cx="8453437" cy="797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lnSpc>
                <a:spcPct val="95000"/>
              </a:lnSpc>
              <a:spcBef>
                <a:spcPct val="30000"/>
              </a:spcBef>
              <a:buChar char="•"/>
              <a:defRPr sz="3200">
                <a:solidFill>
                  <a:srgbClr val="000000"/>
                </a:solidFill>
                <a:latin typeface="Times New Roman" panose="02020603050405020304" pitchFamily="18" charset="0"/>
                <a:ea typeface="ＭＳ Ｐゴシック" panose="020B0600070205080204" pitchFamily="34" charset="-128"/>
              </a:defRPr>
            </a:lvl1pPr>
            <a:lvl2pPr marL="742950" indent="-285750">
              <a:lnSpc>
                <a:spcPct val="95000"/>
              </a:lnSpc>
              <a:spcBef>
                <a:spcPct val="30000"/>
              </a:spcBef>
              <a:buChar char="–"/>
              <a:defRPr sz="2800">
                <a:solidFill>
                  <a:srgbClr val="000000"/>
                </a:solidFill>
                <a:latin typeface="Times New Roman" panose="02020603050405020304" pitchFamily="18" charset="0"/>
                <a:ea typeface="ＭＳ Ｐゴシック" panose="020B0600070205080204" pitchFamily="34" charset="-128"/>
              </a:defRPr>
            </a:lvl2pPr>
            <a:lvl3pPr marL="1143000" indent="-228600">
              <a:lnSpc>
                <a:spcPct val="95000"/>
              </a:lnSpc>
              <a:spcBef>
                <a:spcPct val="30000"/>
              </a:spcBef>
              <a:buChar char="•"/>
              <a:defRPr sz="2400">
                <a:solidFill>
                  <a:srgbClr val="000000"/>
                </a:solidFill>
                <a:latin typeface="Times New Roman" panose="02020603050405020304" pitchFamily="18" charset="0"/>
                <a:ea typeface="ＭＳ Ｐゴシック" panose="020B0600070205080204" pitchFamily="34" charset="-128"/>
              </a:defRPr>
            </a:lvl3pPr>
            <a:lvl4pPr marL="1600200" indent="-228600">
              <a:lnSpc>
                <a:spcPct val="95000"/>
              </a:lnSpc>
              <a:spcBef>
                <a:spcPct val="30000"/>
              </a:spcBef>
              <a:buChar char="–"/>
              <a:defRPr sz="2000">
                <a:solidFill>
                  <a:srgbClr val="000000"/>
                </a:solidFill>
                <a:latin typeface="Times New Roman" panose="02020603050405020304" pitchFamily="18" charset="0"/>
                <a:ea typeface="ＭＳ Ｐゴシック" panose="020B0600070205080204" pitchFamily="34" charset="-128"/>
              </a:defRPr>
            </a:lvl4pPr>
            <a:lvl5pPr marL="2057400" indent="-228600">
              <a:lnSpc>
                <a:spcPct val="95000"/>
              </a:lnSpc>
              <a:spcBef>
                <a:spcPct val="30000"/>
              </a:spcBef>
              <a:buChar char="»"/>
              <a:defRPr sz="2000">
                <a:solidFill>
                  <a:srgbClr val="000000"/>
                </a:solidFill>
                <a:latin typeface="Times New Roman" panose="02020603050405020304" pitchFamily="18" charset="0"/>
                <a:ea typeface="ＭＳ Ｐゴシック" panose="020B0600070205080204" pitchFamily="34" charset="-128"/>
              </a:defRPr>
            </a:lvl5pPr>
            <a:lvl6pPr marL="25146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6pPr>
            <a:lvl7pPr marL="29718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7pPr>
            <a:lvl8pPr marL="34290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8pPr>
            <a:lvl9pPr marL="38862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9pPr>
          </a:lstStyle>
          <a:p>
            <a:pPr algn="ctr" eaLnBrk="1" hangingPunct="1">
              <a:lnSpc>
                <a:spcPct val="100000"/>
              </a:lnSpc>
              <a:spcBef>
                <a:spcPts val="1200"/>
              </a:spcBef>
              <a:spcAft>
                <a:spcPts val="1200"/>
              </a:spcAft>
              <a:buNone/>
            </a:pPr>
            <a:r>
              <a:rPr lang="en-US" altLang="en-US" sz="3800" b="1" dirty="0">
                <a:latin typeface="Arial Black"/>
                <a:ea typeface="ＭＳ Ｐゴシック"/>
              </a:rPr>
              <a:t>Hormonal</a:t>
            </a:r>
            <a:r>
              <a:rPr lang="en-US" altLang="en-US" sz="3800" dirty="0">
                <a:latin typeface="Arial Black"/>
                <a:ea typeface="ＭＳ Ｐゴシック"/>
              </a:rPr>
              <a:t>-IUDs </a:t>
            </a:r>
            <a:br>
              <a:rPr lang="en-US" altLang="en-US" sz="4400" dirty="0">
                <a:latin typeface="Arial Black" panose="020B0A04020102020204" pitchFamily="34" charset="0"/>
              </a:rPr>
            </a:br>
            <a:endParaRPr lang="en-US" altLang="en-US" sz="4400">
              <a:latin typeface="Arial Black" panose="020B0A04020102020204" pitchFamily="34" charset="0"/>
            </a:endParaRPr>
          </a:p>
        </p:txBody>
      </p:sp>
      <p:sp>
        <p:nvSpPr>
          <p:cNvPr id="5122" name="TextBox 1">
            <a:extLst>
              <a:ext uri="{FF2B5EF4-FFF2-40B4-BE49-F238E27FC236}">
                <a16:creationId xmlns:a16="http://schemas.microsoft.com/office/drawing/2014/main" id="{A01DB58A-E7D2-29A6-5B13-D44BBDA4CCB3}"/>
              </a:ext>
            </a:extLst>
          </p:cNvPr>
          <p:cNvSpPr txBox="1">
            <a:spLocks noChangeArrowheads="1"/>
          </p:cNvSpPr>
          <p:nvPr/>
        </p:nvSpPr>
        <p:spPr bwMode="auto">
          <a:xfrm>
            <a:off x="706734" y="2191060"/>
            <a:ext cx="7913340" cy="284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5000"/>
              </a:lnSpc>
              <a:spcBef>
                <a:spcPct val="30000"/>
              </a:spcBef>
              <a:buChar char="•"/>
              <a:defRPr sz="3200">
                <a:solidFill>
                  <a:srgbClr val="000000"/>
                </a:solidFill>
                <a:latin typeface="Times New Roman" panose="02020603050405020304" pitchFamily="18" charset="0"/>
                <a:ea typeface="ＭＳ Ｐゴシック" panose="020B0600070205080204" pitchFamily="34" charset="-128"/>
              </a:defRPr>
            </a:lvl1pPr>
            <a:lvl2pPr marL="742950" indent="-285750">
              <a:lnSpc>
                <a:spcPct val="95000"/>
              </a:lnSpc>
              <a:spcBef>
                <a:spcPct val="30000"/>
              </a:spcBef>
              <a:buChar char="–"/>
              <a:defRPr sz="2800">
                <a:solidFill>
                  <a:srgbClr val="000000"/>
                </a:solidFill>
                <a:latin typeface="Times New Roman" panose="02020603050405020304" pitchFamily="18" charset="0"/>
                <a:ea typeface="ＭＳ Ｐゴシック" panose="020B0600070205080204" pitchFamily="34" charset="-128"/>
              </a:defRPr>
            </a:lvl2pPr>
            <a:lvl3pPr marL="1143000" indent="-228600">
              <a:lnSpc>
                <a:spcPct val="95000"/>
              </a:lnSpc>
              <a:spcBef>
                <a:spcPct val="30000"/>
              </a:spcBef>
              <a:buChar char="•"/>
              <a:defRPr sz="2400">
                <a:solidFill>
                  <a:srgbClr val="000000"/>
                </a:solidFill>
                <a:latin typeface="Times New Roman" panose="02020603050405020304" pitchFamily="18" charset="0"/>
                <a:ea typeface="ＭＳ Ｐゴシック" panose="020B0600070205080204" pitchFamily="34" charset="-128"/>
              </a:defRPr>
            </a:lvl3pPr>
            <a:lvl4pPr marL="1600200" indent="-228600">
              <a:lnSpc>
                <a:spcPct val="95000"/>
              </a:lnSpc>
              <a:spcBef>
                <a:spcPct val="30000"/>
              </a:spcBef>
              <a:buChar char="–"/>
              <a:defRPr sz="2000">
                <a:solidFill>
                  <a:srgbClr val="000000"/>
                </a:solidFill>
                <a:latin typeface="Times New Roman" panose="02020603050405020304" pitchFamily="18" charset="0"/>
                <a:ea typeface="ＭＳ Ｐゴシック" panose="020B0600070205080204" pitchFamily="34" charset="-128"/>
              </a:defRPr>
            </a:lvl4pPr>
            <a:lvl5pPr marL="2057400" indent="-228600">
              <a:lnSpc>
                <a:spcPct val="95000"/>
              </a:lnSpc>
              <a:spcBef>
                <a:spcPct val="30000"/>
              </a:spcBef>
              <a:buChar char="»"/>
              <a:defRPr sz="2000">
                <a:solidFill>
                  <a:srgbClr val="000000"/>
                </a:solidFill>
                <a:latin typeface="Times New Roman" panose="02020603050405020304" pitchFamily="18" charset="0"/>
                <a:ea typeface="ＭＳ Ｐゴシック" panose="020B0600070205080204" pitchFamily="34" charset="-128"/>
              </a:defRPr>
            </a:lvl5pPr>
            <a:lvl6pPr marL="25146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6pPr>
            <a:lvl7pPr marL="29718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7pPr>
            <a:lvl8pPr marL="34290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8pPr>
            <a:lvl9pPr marL="38862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9pPr>
          </a:lstStyle>
          <a:p>
            <a:pPr algn="ctr" eaLnBrk="1" hangingPunct="1">
              <a:lnSpc>
                <a:spcPct val="85000"/>
              </a:lnSpc>
              <a:spcBef>
                <a:spcPct val="0"/>
              </a:spcBef>
              <a:buFontTx/>
              <a:buNone/>
            </a:pPr>
            <a:r>
              <a:rPr lang="en-US" altLang="en-US" sz="3000" b="1" dirty="0">
                <a:latin typeface="Arial Black"/>
                <a:ea typeface="ＭＳ Ｐゴシック"/>
                <a:cs typeface="Times New Roman"/>
              </a:rPr>
              <a:t>Session V: </a:t>
            </a:r>
          </a:p>
          <a:p>
            <a:pPr algn="ctr">
              <a:lnSpc>
                <a:spcPct val="85000"/>
              </a:lnSpc>
              <a:spcBef>
                <a:spcPct val="0"/>
              </a:spcBef>
              <a:buNone/>
            </a:pPr>
            <a:endParaRPr lang="en-US" altLang="en-US" sz="3000" b="1" dirty="0">
              <a:latin typeface="Arial Black"/>
              <a:ea typeface="ＭＳ Ｐゴシック"/>
              <a:cs typeface="Times New Roman"/>
            </a:endParaRPr>
          </a:p>
          <a:p>
            <a:pPr algn="ctr">
              <a:lnSpc>
                <a:spcPct val="85000"/>
              </a:lnSpc>
              <a:spcBef>
                <a:spcPct val="0"/>
              </a:spcBef>
              <a:buNone/>
            </a:pPr>
            <a:r>
              <a:rPr lang="en-US" sz="3000" b="1">
                <a:latin typeface="Arial Black"/>
                <a:ea typeface="ＭＳ Ｐゴシック"/>
                <a:cs typeface="Times New Roman"/>
              </a:rPr>
              <a:t> Loading, Insertion &amp; </a:t>
            </a:r>
            <a:r>
              <a:rPr lang="en-US" sz="3000" b="1" dirty="0">
                <a:latin typeface="Arial Black"/>
                <a:ea typeface="ＭＳ Ｐゴシック"/>
                <a:cs typeface="Times New Roman"/>
              </a:rPr>
              <a:t>Removal  Using The One-Handed Inserter</a:t>
            </a:r>
            <a:endParaRPr lang="en-US" sz="3000" dirty="0">
              <a:solidFill>
                <a:srgbClr val="FFFFFF"/>
              </a:solidFill>
              <a:latin typeface="Arial Black"/>
              <a:ea typeface="ＭＳ Ｐゴシック"/>
              <a:cs typeface="Times New Roman"/>
            </a:endParaRPr>
          </a:p>
          <a:p>
            <a:pPr algn="ctr">
              <a:lnSpc>
                <a:spcPct val="85000"/>
              </a:lnSpc>
              <a:spcBef>
                <a:spcPct val="0"/>
              </a:spcBef>
              <a:buNone/>
            </a:pPr>
            <a:endParaRPr lang="en-US" sz="3000" b="1" dirty="0">
              <a:latin typeface="Arial Black"/>
              <a:ea typeface="ＭＳ Ｐゴシック"/>
              <a:cs typeface="Times New Roman"/>
            </a:endParaRPr>
          </a:p>
          <a:p>
            <a:pPr algn="ctr">
              <a:lnSpc>
                <a:spcPct val="85000"/>
              </a:lnSpc>
              <a:spcBef>
                <a:spcPct val="0"/>
              </a:spcBef>
              <a:buNone/>
            </a:pPr>
            <a:r>
              <a:rPr lang="en-US" sz="3000" b="1" dirty="0">
                <a:latin typeface="Arial Black"/>
                <a:ea typeface="ＭＳ Ｐゴシック"/>
                <a:cs typeface="Times New Roman"/>
              </a:rPr>
              <a:t>Interval Timing</a:t>
            </a:r>
            <a:endParaRPr lang="en-US" sz="3000" dirty="0">
              <a:solidFill>
                <a:srgbClr val="FFFFFF"/>
              </a:solidFill>
              <a:latin typeface="Arial Black"/>
              <a:ea typeface="ＭＳ Ｐゴシック"/>
              <a:cs typeface="Times New Roman"/>
            </a:endParaRPr>
          </a:p>
          <a:p>
            <a:pPr algn="ctr">
              <a:lnSpc>
                <a:spcPct val="85000"/>
              </a:lnSpc>
              <a:spcBef>
                <a:spcPct val="0"/>
              </a:spcBef>
              <a:buNone/>
            </a:pPr>
            <a:endParaRPr lang="en-US" altLang="en-US" sz="3000" b="1" dirty="0">
              <a:latin typeface="Arial Black"/>
              <a:ea typeface="ＭＳ Ｐゴシック"/>
              <a:cs typeface="Times New Roman"/>
            </a:endParaRPr>
          </a:p>
        </p:txBody>
      </p:sp>
      <p:pic>
        <p:nvPicPr>
          <p:cNvPr id="5124" name="Picture 1">
            <a:extLst>
              <a:ext uri="{FF2B5EF4-FFF2-40B4-BE49-F238E27FC236}">
                <a16:creationId xmlns:a16="http://schemas.microsoft.com/office/drawing/2014/main" id="{6616E86E-0590-7ED1-88BB-542F582F7D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6842" y="4779032"/>
            <a:ext cx="3222320" cy="74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4B5BD90F-A466-C80D-C312-15B4DA52762A}"/>
              </a:ext>
            </a:extLst>
          </p:cNvPr>
          <p:cNvSpPr>
            <a:spLocks noGrp="1" noChangeArrowheads="1"/>
          </p:cNvSpPr>
          <p:nvPr>
            <p:ph type="title" idx="4294967295"/>
          </p:nvPr>
        </p:nvSpPr>
        <p:spPr>
          <a:xfrm>
            <a:off x="457200" y="350838"/>
            <a:ext cx="6880225" cy="814387"/>
          </a:xfrm>
        </p:spPr>
        <p:txBody>
          <a:bodyPr/>
          <a:lstStyle/>
          <a:p>
            <a:pPr eaLnBrk="1" hangingPunct="1">
              <a:lnSpc>
                <a:spcPct val="95000"/>
              </a:lnSpc>
              <a:defRPr/>
            </a:pPr>
            <a:r>
              <a:rPr lang="en-US" altLang="en-US" sz="3600" dirty="0">
                <a:latin typeface="+mj-lt"/>
                <a:ea typeface="ＭＳ Ｐゴシック" panose="020B0600070205080204" pitchFamily="34" charset="-128"/>
              </a:rPr>
              <a:t>Session </a:t>
            </a:r>
            <a:r>
              <a:rPr lang="en-US" altLang="en-US" sz="3600" dirty="0">
                <a:solidFill>
                  <a:schemeClr val="accent4">
                    <a:lumMod val="10000"/>
                  </a:schemeClr>
                </a:solidFill>
                <a:latin typeface="+mj-lt"/>
                <a:ea typeface="ＭＳ Ｐゴシック" panose="020B0600070205080204" pitchFamily="34" charset="-128"/>
              </a:rPr>
              <a:t>Objectives </a:t>
            </a:r>
            <a:endParaRPr lang="en-US" altLang="en-US" dirty="0">
              <a:solidFill>
                <a:schemeClr val="accent4">
                  <a:lumMod val="10000"/>
                </a:schemeClr>
              </a:solidFill>
              <a:latin typeface="+mj-lt"/>
              <a:ea typeface="ＭＳ Ｐゴシック" panose="020B0600070205080204" pitchFamily="34" charset="-128"/>
            </a:endParaRPr>
          </a:p>
        </p:txBody>
      </p:sp>
      <p:sp>
        <p:nvSpPr>
          <p:cNvPr id="16387" name="Rectangle 3">
            <a:extLst>
              <a:ext uri="{FF2B5EF4-FFF2-40B4-BE49-F238E27FC236}">
                <a16:creationId xmlns:a16="http://schemas.microsoft.com/office/drawing/2014/main" id="{CBAC4698-8050-579F-51A4-6072A3D70D64}"/>
              </a:ext>
            </a:extLst>
          </p:cNvPr>
          <p:cNvSpPr>
            <a:spLocks noGrp="1" noChangeArrowheads="1"/>
          </p:cNvSpPr>
          <p:nvPr>
            <p:ph sz="half" idx="4294967295"/>
          </p:nvPr>
        </p:nvSpPr>
        <p:spPr>
          <a:xfrm>
            <a:off x="334963" y="1600200"/>
            <a:ext cx="8351837" cy="4906963"/>
          </a:xfrm>
        </p:spPr>
        <p:txBody>
          <a:bodyPr/>
          <a:lstStyle/>
          <a:p>
            <a:pPr marL="0" indent="0">
              <a:buNone/>
              <a:defRPr/>
            </a:pPr>
            <a:r>
              <a:rPr lang="en-US" sz="2600" dirty="0">
                <a:solidFill>
                  <a:schemeClr val="bg2">
                    <a:lumMod val="50000"/>
                  </a:schemeClr>
                </a:solidFill>
                <a:latin typeface="+mn-lt"/>
                <a:ea typeface="+mn-ea"/>
              </a:rPr>
              <a:t>At the end of the session, participants will:</a:t>
            </a:r>
          </a:p>
          <a:p>
            <a:pPr marL="342265" indent="-342265">
              <a:defRPr/>
            </a:pPr>
            <a:r>
              <a:rPr lang="en-US" sz="2600" dirty="0">
                <a:solidFill>
                  <a:schemeClr val="bg2">
                    <a:lumMod val="50000"/>
                  </a:schemeClr>
                </a:solidFill>
                <a:latin typeface="+mn-lt"/>
                <a:ea typeface="+mn-ea"/>
              </a:rPr>
              <a:t>Describe infection prevention requirements during insertion and removal of the H-IUD.</a:t>
            </a:r>
            <a:endParaRPr lang="en-US" sz="2600" dirty="0">
              <a:solidFill>
                <a:schemeClr val="bg2">
                  <a:lumMod val="50000"/>
                </a:schemeClr>
              </a:solidFill>
              <a:latin typeface="+mn-lt"/>
              <a:ea typeface="+mn-ea"/>
              <a:cs typeface="Arial"/>
            </a:endParaRPr>
          </a:p>
          <a:p>
            <a:pPr marL="342265" indent="-342265">
              <a:defRPr/>
            </a:pPr>
            <a:r>
              <a:rPr lang="en-US" sz="2600" dirty="0">
                <a:solidFill>
                  <a:schemeClr val="bg2">
                    <a:lumMod val="50000"/>
                  </a:schemeClr>
                </a:solidFill>
                <a:latin typeface="+mn-lt"/>
                <a:ea typeface="+mn-ea"/>
              </a:rPr>
              <a:t>Describe and demonstrate steps for H-IUD insertion procedure using the one-handed inserter for the interval timing.</a:t>
            </a:r>
            <a:endParaRPr lang="en-US" sz="2400" dirty="0">
              <a:solidFill>
                <a:schemeClr val="bg2">
                  <a:lumMod val="50000"/>
                </a:schemeClr>
              </a:solidFill>
              <a:latin typeface="+mn-lt"/>
              <a:ea typeface="+mn-ea"/>
              <a:cs typeface="Arial"/>
            </a:endParaRPr>
          </a:p>
          <a:p>
            <a:pPr marL="342265" indent="-342265">
              <a:buFont typeface="Arial" panose="020B0604020202020204" pitchFamily="34" charset="0"/>
              <a:buChar char="•"/>
              <a:defRPr/>
            </a:pPr>
            <a:r>
              <a:rPr lang="en-US" sz="2600" dirty="0">
                <a:solidFill>
                  <a:schemeClr val="bg2">
                    <a:lumMod val="50000"/>
                  </a:schemeClr>
                </a:solidFill>
                <a:latin typeface="+mn-lt"/>
                <a:ea typeface="+mn-ea"/>
              </a:rPr>
              <a:t>Describe steps to remove the H-IUD.</a:t>
            </a:r>
            <a:endParaRPr lang="en-US" sz="2600" dirty="0">
              <a:solidFill>
                <a:schemeClr val="bg2">
                  <a:lumMod val="50000"/>
                </a:schemeClr>
              </a:solidFill>
              <a:latin typeface="+mn-lt"/>
              <a:ea typeface="+mn-ea"/>
              <a:cs typeface="Arial"/>
            </a:endParaRPr>
          </a:p>
          <a:p>
            <a:pPr marL="342265" indent="-342265">
              <a:defRPr/>
            </a:pPr>
            <a:r>
              <a:rPr lang="en-US" sz="2600" dirty="0">
                <a:solidFill>
                  <a:schemeClr val="bg2">
                    <a:lumMod val="50000"/>
                  </a:schemeClr>
                </a:solidFill>
                <a:latin typeface="+mn-lt"/>
                <a:ea typeface="+mn-ea"/>
              </a:rPr>
              <a:t>Demonstrate and practice the one-handed insertion and removal procedure for the interval timing on an anatomical model.</a:t>
            </a:r>
            <a:endParaRPr lang="en-US" sz="2600" dirty="0">
              <a:solidFill>
                <a:schemeClr val="bg2">
                  <a:lumMod val="50000"/>
                </a:schemeClr>
              </a:solidFill>
              <a:latin typeface="+mn-lt"/>
              <a:ea typeface="+mn-ea"/>
              <a:cs typeface="Arial"/>
            </a:endParaRPr>
          </a:p>
          <a:p>
            <a:pPr marL="0" indent="0">
              <a:buFontTx/>
              <a:buNone/>
              <a:defRPr/>
            </a:pPr>
            <a:endParaRPr lang="en-US" sz="2600" dirty="0">
              <a:latin typeface="+mj-lt"/>
              <a:ea typeface="+mn-ea"/>
            </a:endParaRPr>
          </a:p>
        </p:txBody>
      </p:sp>
      <p:sp>
        <p:nvSpPr>
          <p:cNvPr id="7171" name="Table Placeholder 2">
            <a:extLst>
              <a:ext uri="{FF2B5EF4-FFF2-40B4-BE49-F238E27FC236}">
                <a16:creationId xmlns:a16="http://schemas.microsoft.com/office/drawing/2014/main" id="{7A13A58F-5387-E1A0-6958-ACB978CF376E}"/>
              </a:ext>
            </a:extLst>
          </p:cNvPr>
          <p:cNvSpPr>
            <a:spLocks noGrp="1"/>
          </p:cNvSpPr>
          <p:nvPr/>
        </p:nvSpPr>
        <p:spPr bwMode="auto">
          <a:xfrm>
            <a:off x="457200" y="1166813"/>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5000"/>
              </a:lnSpc>
              <a:spcBef>
                <a:spcPct val="30000"/>
              </a:spcBef>
              <a:buChar char="•"/>
              <a:defRPr sz="3200">
                <a:solidFill>
                  <a:srgbClr val="000000"/>
                </a:solidFill>
                <a:latin typeface="Times New Roman" panose="02020603050405020304" pitchFamily="18" charset="0"/>
                <a:ea typeface="ＭＳ Ｐゴシック" panose="020B0600070205080204" pitchFamily="34" charset="-128"/>
              </a:defRPr>
            </a:lvl1pPr>
            <a:lvl2pPr marL="742950" indent="-285750">
              <a:lnSpc>
                <a:spcPct val="95000"/>
              </a:lnSpc>
              <a:spcBef>
                <a:spcPct val="30000"/>
              </a:spcBef>
              <a:buChar char="–"/>
              <a:defRPr sz="2800">
                <a:solidFill>
                  <a:srgbClr val="000000"/>
                </a:solidFill>
                <a:latin typeface="Times New Roman" panose="02020603050405020304" pitchFamily="18" charset="0"/>
                <a:ea typeface="ＭＳ Ｐゴシック" panose="020B0600070205080204" pitchFamily="34" charset="-128"/>
              </a:defRPr>
            </a:lvl2pPr>
            <a:lvl3pPr marL="1143000" indent="-228600">
              <a:lnSpc>
                <a:spcPct val="95000"/>
              </a:lnSpc>
              <a:spcBef>
                <a:spcPct val="30000"/>
              </a:spcBef>
              <a:buChar char="•"/>
              <a:defRPr sz="2400">
                <a:solidFill>
                  <a:srgbClr val="000000"/>
                </a:solidFill>
                <a:latin typeface="Times New Roman" panose="02020603050405020304" pitchFamily="18" charset="0"/>
                <a:ea typeface="ＭＳ Ｐゴシック" panose="020B0600070205080204" pitchFamily="34" charset="-128"/>
              </a:defRPr>
            </a:lvl3pPr>
            <a:lvl4pPr marL="1600200" indent="-228600">
              <a:lnSpc>
                <a:spcPct val="95000"/>
              </a:lnSpc>
              <a:spcBef>
                <a:spcPct val="30000"/>
              </a:spcBef>
              <a:buChar char="–"/>
              <a:defRPr sz="2000">
                <a:solidFill>
                  <a:srgbClr val="000000"/>
                </a:solidFill>
                <a:latin typeface="Times New Roman" panose="02020603050405020304" pitchFamily="18" charset="0"/>
                <a:ea typeface="ＭＳ Ｐゴシック" panose="020B0600070205080204" pitchFamily="34" charset="-128"/>
              </a:defRPr>
            </a:lvl4pPr>
            <a:lvl5pPr marL="2057400" indent="-228600">
              <a:lnSpc>
                <a:spcPct val="95000"/>
              </a:lnSpc>
              <a:spcBef>
                <a:spcPct val="30000"/>
              </a:spcBef>
              <a:buChar char="»"/>
              <a:defRPr sz="2000">
                <a:solidFill>
                  <a:srgbClr val="000000"/>
                </a:solidFill>
                <a:latin typeface="Times New Roman" panose="02020603050405020304" pitchFamily="18" charset="0"/>
                <a:ea typeface="ＭＳ Ｐゴシック" panose="020B0600070205080204" pitchFamily="34" charset="-128"/>
              </a:defRPr>
            </a:lvl5pPr>
            <a:lvl6pPr marL="25146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6pPr>
            <a:lvl7pPr marL="29718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7pPr>
            <a:lvl8pPr marL="34290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8pPr>
            <a:lvl9pPr marL="3886200" indent="-228600" eaLnBrk="0" fontAlgn="base" hangingPunct="0">
              <a:lnSpc>
                <a:spcPct val="95000"/>
              </a:lnSpc>
              <a:spcBef>
                <a:spcPct val="30000"/>
              </a:spcBef>
              <a:spcAft>
                <a:spcPct val="0"/>
              </a:spcAft>
              <a:buChar char="»"/>
              <a:defRPr sz="2000">
                <a:solidFill>
                  <a:srgbClr val="000000"/>
                </a:solidFill>
                <a:latin typeface="Times New Roman" panose="02020603050405020304" pitchFamily="18" charset="0"/>
                <a:ea typeface="ＭＳ Ｐゴシック" panose="020B0600070205080204" pitchFamily="34" charset="-128"/>
              </a:defRPr>
            </a:lvl9pPr>
          </a:lstStyle>
          <a:p>
            <a:pPr algn="ctr" eaLnBrk="1" hangingPunct="1">
              <a:lnSpc>
                <a:spcPct val="100000"/>
              </a:lnSpc>
              <a:spcBef>
                <a:spcPct val="0"/>
              </a:spcBef>
              <a:buFontTx/>
              <a:buNone/>
            </a:pPr>
            <a:endParaRPr lang="en-US" altLang="en-US" sz="18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3"/>
          <p:cNvSpPr txBox="1">
            <a:spLocks noGrp="1"/>
          </p:cNvSpPr>
          <p:nvPr>
            <p:ph type="title"/>
          </p:nvPr>
        </p:nvSpPr>
        <p:spPr>
          <a:xfrm>
            <a:off x="518773" y="417766"/>
            <a:ext cx="8104078" cy="644560"/>
          </a:xfrm>
          <a:prstGeom prst="rect">
            <a:avLst/>
          </a:prstGeom>
          <a:noFill/>
          <a:ln>
            <a:noFill/>
          </a:ln>
        </p:spPr>
        <p:txBody>
          <a:bodyPr spcFirstLastPara="1" wrap="square" lIns="68550" tIns="34275" rIns="68550" bIns="34275" anchor="ctr" anchorCtr="0">
            <a:noAutofit/>
          </a:bodyPr>
          <a:lstStyle/>
          <a:p>
            <a:pPr algn="ctr">
              <a:spcBef>
                <a:spcPts val="0"/>
              </a:spcBef>
              <a:spcAft>
                <a:spcPts val="0"/>
              </a:spcAft>
            </a:pPr>
            <a:r>
              <a:rPr lang="en-US" sz="2400" b="1" dirty="0">
                <a:solidFill>
                  <a:srgbClr val="151515"/>
                </a:solidFill>
                <a:latin typeface="Arial Black"/>
                <a:ea typeface="Arial Black"/>
                <a:cs typeface="Arial Black"/>
                <a:sym typeface="Arial Black"/>
              </a:rPr>
              <a:t>Providing </a:t>
            </a:r>
            <a:r>
              <a:rPr lang="en-US" sz="2400" dirty="0">
                <a:solidFill>
                  <a:srgbClr val="151515"/>
                </a:solidFill>
                <a:latin typeface="Arial Black"/>
                <a:ea typeface="Arial Black"/>
                <a:cs typeface="Arial Black"/>
                <a:sym typeface="Arial Black"/>
              </a:rPr>
              <a:t>Interval H-IUD </a:t>
            </a:r>
            <a:r>
              <a:rPr lang="en-US" sz="2400" b="1" dirty="0">
                <a:solidFill>
                  <a:srgbClr val="151515"/>
                </a:solidFill>
                <a:latin typeface="Arial Black"/>
                <a:ea typeface="Arial Black"/>
                <a:cs typeface="Arial Black"/>
                <a:sym typeface="Arial Black"/>
              </a:rPr>
              <a:t>services</a:t>
            </a:r>
            <a:br>
              <a:rPr lang="en-US" sz="2400" b="1" dirty="0">
                <a:solidFill>
                  <a:srgbClr val="151515"/>
                </a:solidFill>
                <a:latin typeface="Arial Black"/>
                <a:ea typeface="Arial Black"/>
                <a:cs typeface="Arial Black"/>
                <a:sym typeface="Arial Black"/>
              </a:rPr>
            </a:br>
            <a:r>
              <a:rPr lang="en-US" sz="2400" b="1" dirty="0">
                <a:solidFill>
                  <a:srgbClr val="151515"/>
                </a:solidFill>
                <a:latin typeface="Arial Black"/>
                <a:ea typeface="Arial Black"/>
                <a:cs typeface="Arial Black"/>
                <a:sym typeface="Arial Black"/>
              </a:rPr>
              <a:t>Clinical assessment - Pre-Insertion screening</a:t>
            </a:r>
            <a:endParaRPr sz="2400" dirty="0"/>
          </a:p>
        </p:txBody>
      </p:sp>
      <p:sp>
        <p:nvSpPr>
          <p:cNvPr id="82" name="Google Shape;82;p3"/>
          <p:cNvSpPr txBox="1">
            <a:spLocks noGrp="1"/>
          </p:cNvSpPr>
          <p:nvPr>
            <p:ph type="body" idx="1"/>
          </p:nvPr>
        </p:nvSpPr>
        <p:spPr>
          <a:xfrm>
            <a:off x="134503" y="1464558"/>
            <a:ext cx="9007810" cy="5390988"/>
          </a:xfrm>
          <a:prstGeom prst="rect">
            <a:avLst/>
          </a:prstGeom>
          <a:noFill/>
          <a:ln>
            <a:noFill/>
          </a:ln>
        </p:spPr>
        <p:txBody>
          <a:bodyPr spcFirstLastPara="1" wrap="square" lIns="68550" tIns="34275" rIns="68550" bIns="34275" anchor="t" anchorCtr="0">
            <a:noAutofit/>
          </a:bodyPr>
          <a:lstStyle/>
          <a:p>
            <a:pPr marL="428625" lvl="1" indent="0">
              <a:spcBef>
                <a:spcPts val="270"/>
              </a:spcBef>
              <a:spcAft>
                <a:spcPts val="0"/>
              </a:spcAft>
              <a:buClr>
                <a:srgbClr val="000000"/>
              </a:buClr>
              <a:buSzPts val="1800"/>
              <a:buNone/>
            </a:pPr>
            <a:r>
              <a:rPr lang="en-US" sz="2400" b="1" dirty="0">
                <a:latin typeface="Times New Roman"/>
                <a:ea typeface="ＭＳ Ｐゴシック"/>
                <a:cs typeface="Times New Roman"/>
              </a:rPr>
              <a:t>Once the woman has confirmed her choice for the H- IUD:</a:t>
            </a:r>
            <a:endParaRPr lang="en-US" sz="2400" dirty="0">
              <a:latin typeface="Times New Roman"/>
              <a:ea typeface="ＭＳ Ｐゴシック"/>
              <a:cs typeface="Times New Roman"/>
            </a:endParaRPr>
          </a:p>
          <a:p>
            <a:pPr marL="428625" lvl="1" indent="0" algn="l" rtl="0">
              <a:lnSpc>
                <a:spcPct val="95000"/>
              </a:lnSpc>
              <a:spcBef>
                <a:spcPts val="270"/>
              </a:spcBef>
              <a:spcAft>
                <a:spcPts val="0"/>
              </a:spcAft>
              <a:buClr>
                <a:srgbClr val="000000"/>
              </a:buClr>
              <a:buSzPts val="1800"/>
              <a:buFont typeface="Arial"/>
              <a:buNone/>
            </a:pPr>
            <a:r>
              <a:rPr lang="en-US" sz="2400" b="1" dirty="0">
                <a:latin typeface="Times New Roman"/>
                <a:ea typeface="ＭＳ Ｐゴシック"/>
                <a:cs typeface="Times New Roman"/>
              </a:rPr>
              <a:t>Check that the screening has been completed and the IUD is a safe option for her.</a:t>
            </a:r>
            <a:endParaRPr sz="2400">
              <a:latin typeface="Times New Roman"/>
              <a:ea typeface="ＭＳ Ｐゴシック"/>
              <a:cs typeface="Times New Roman"/>
            </a:endParaRPr>
          </a:p>
          <a:p>
            <a:pPr marL="342900" lvl="0" indent="-171450" algn="l" rtl="0">
              <a:lnSpc>
                <a:spcPct val="100000"/>
              </a:lnSpc>
              <a:spcBef>
                <a:spcPts val="270"/>
              </a:spcBef>
              <a:spcAft>
                <a:spcPts val="0"/>
              </a:spcAft>
              <a:buClr>
                <a:srgbClr val="000000"/>
              </a:buClr>
              <a:buSzPts val="1500"/>
              <a:buFont typeface="Arial"/>
              <a:buNone/>
            </a:pPr>
            <a:r>
              <a:rPr lang="en-US" sz="2400" dirty="0">
                <a:latin typeface="Times New Roman"/>
                <a:ea typeface="ＭＳ Ｐゴシック"/>
                <a:cs typeface="Times New Roman"/>
              </a:rPr>
              <a:t>If the woman has cleared the screening- </a:t>
            </a:r>
            <a:endParaRPr sz="2400">
              <a:solidFill>
                <a:srgbClr val="FFFFFF"/>
              </a:solidFill>
              <a:latin typeface="Times New Roman"/>
              <a:ea typeface="ＭＳ Ｐゴシック"/>
              <a:cs typeface="Times New Roman"/>
            </a:endParaRPr>
          </a:p>
          <a:p>
            <a:pPr marL="428625" lvl="0" indent="-257175" algn="l" rtl="0">
              <a:lnSpc>
                <a:spcPct val="100000"/>
              </a:lnSpc>
              <a:spcBef>
                <a:spcPts val="270"/>
              </a:spcBef>
              <a:spcAft>
                <a:spcPts val="0"/>
              </a:spcAft>
              <a:buClr>
                <a:srgbClr val="000000"/>
              </a:buClr>
              <a:buSzPts val="1500"/>
              <a:buChar char="Ø"/>
            </a:pPr>
            <a:r>
              <a:rPr lang="en-US" sz="2400" dirty="0">
                <a:latin typeface="Times New Roman"/>
                <a:ea typeface="ＭＳ Ｐゴシック"/>
                <a:cs typeface="Times New Roman"/>
              </a:rPr>
              <a:t>Briefly explain to her what you will be doing and what she should expect</a:t>
            </a:r>
            <a:endParaRPr sz="2400">
              <a:solidFill>
                <a:srgbClr val="FFFFFF"/>
              </a:solidFill>
              <a:latin typeface="Times New Roman"/>
              <a:ea typeface="ＭＳ Ｐゴシック"/>
              <a:cs typeface="Times New Roman"/>
            </a:endParaRPr>
          </a:p>
          <a:p>
            <a:pPr marL="428625" indent="-257175">
              <a:lnSpc>
                <a:spcPct val="100000"/>
              </a:lnSpc>
              <a:spcBef>
                <a:spcPts val="270"/>
              </a:spcBef>
              <a:spcAft>
                <a:spcPts val="0"/>
              </a:spcAft>
              <a:buClr>
                <a:srgbClr val="000000"/>
              </a:buClr>
              <a:buSzPts val="1500"/>
              <a:buChar char="Ø"/>
            </a:pPr>
            <a:r>
              <a:rPr lang="en-US" sz="2400" dirty="0">
                <a:latin typeface="Times New Roman"/>
                <a:ea typeface="ＭＳ Ｐゴシック"/>
                <a:cs typeface="Times New Roman"/>
              </a:rPr>
              <a:t>Tell her that she will experience some pain, discomfort or cramping during the procedure.</a:t>
            </a:r>
            <a:endParaRPr sz="2400" dirty="0">
              <a:solidFill>
                <a:srgbClr val="FFFFFF"/>
              </a:solidFill>
              <a:latin typeface="Times New Roman"/>
              <a:ea typeface="ＭＳ Ｐゴシック"/>
              <a:cs typeface="Times New Roman"/>
            </a:endParaRPr>
          </a:p>
          <a:p>
            <a:pPr marL="428625" indent="-257175">
              <a:lnSpc>
                <a:spcPct val="100000"/>
              </a:lnSpc>
              <a:spcBef>
                <a:spcPts val="270"/>
              </a:spcBef>
              <a:spcAft>
                <a:spcPts val="0"/>
              </a:spcAft>
              <a:buClr>
                <a:srgbClr val="000000"/>
              </a:buClr>
              <a:buSzPts val="1500"/>
              <a:buChar char="Ø"/>
            </a:pPr>
            <a:r>
              <a:rPr lang="en-US" sz="2400" dirty="0">
                <a:solidFill>
                  <a:schemeClr val="accent4">
                    <a:lumMod val="10000"/>
                  </a:schemeClr>
                </a:solidFill>
                <a:latin typeface="Times New Roman"/>
                <a:ea typeface="ＭＳ Ｐゴシック"/>
                <a:cs typeface="Times New Roman"/>
              </a:rPr>
              <a:t>Offer her pain management options( session 3) </a:t>
            </a:r>
          </a:p>
          <a:p>
            <a:pPr marL="428625" lvl="0" indent="-257175" algn="l" rtl="0">
              <a:lnSpc>
                <a:spcPct val="100000"/>
              </a:lnSpc>
              <a:spcBef>
                <a:spcPts val="270"/>
              </a:spcBef>
              <a:spcAft>
                <a:spcPts val="0"/>
              </a:spcAft>
              <a:buClr>
                <a:srgbClr val="000000"/>
              </a:buClr>
              <a:buSzPts val="1500"/>
              <a:buChar char="Ø"/>
            </a:pPr>
            <a:r>
              <a:rPr lang="en-US" sz="2400" dirty="0">
                <a:latin typeface="Times New Roman"/>
                <a:ea typeface="ＭＳ Ｐゴシック"/>
                <a:cs typeface="Times New Roman"/>
              </a:rPr>
              <a:t>Ask her to tell you anytime she feels the pain.</a:t>
            </a:r>
            <a:endParaRPr sz="2400" dirty="0">
              <a:solidFill>
                <a:srgbClr val="FFFFFF"/>
              </a:solidFill>
              <a:latin typeface="Times New Roman"/>
              <a:ea typeface="ＭＳ Ｐゴシック"/>
              <a:cs typeface="Times New Roman"/>
            </a:endParaRPr>
          </a:p>
          <a:p>
            <a:pPr marL="428625" lvl="0" indent="-257175" algn="l" rtl="0">
              <a:lnSpc>
                <a:spcPct val="100000"/>
              </a:lnSpc>
              <a:spcBef>
                <a:spcPts val="270"/>
              </a:spcBef>
              <a:spcAft>
                <a:spcPts val="0"/>
              </a:spcAft>
              <a:buClr>
                <a:srgbClr val="000000"/>
              </a:buClr>
              <a:buSzPts val="1500"/>
              <a:buChar char="Ø"/>
            </a:pPr>
            <a:r>
              <a:rPr lang="en-US" sz="2400" dirty="0">
                <a:latin typeface="Times New Roman"/>
                <a:ea typeface="ＭＳ Ｐゴシック"/>
                <a:cs typeface="Times New Roman"/>
              </a:rPr>
              <a:t>Tab Ibuprofen 200-400 mg, paracetamol, 325-1,000 mg may be given 30 mins before the procedure to help reduce the pain.</a:t>
            </a:r>
            <a:endParaRPr sz="2400">
              <a:solidFill>
                <a:srgbClr val="003366"/>
              </a:solidFill>
              <a:latin typeface="Times New Roman"/>
              <a:ea typeface="ＭＳ Ｐゴシック"/>
              <a:cs typeface="Times New Roman"/>
            </a:endParaRPr>
          </a:p>
          <a:p>
            <a:pPr marL="171450" lvl="0" indent="0" algn="l" rtl="0">
              <a:lnSpc>
                <a:spcPct val="100000"/>
              </a:lnSpc>
              <a:spcBef>
                <a:spcPts val="270"/>
              </a:spcBef>
              <a:spcAft>
                <a:spcPts val="0"/>
              </a:spcAft>
              <a:buClr>
                <a:srgbClr val="000000"/>
              </a:buClr>
              <a:buSzPts val="1600"/>
              <a:buFont typeface="Times New Roman"/>
              <a:buNone/>
            </a:pPr>
            <a:endParaRPr sz="2400" b="1" dirty="0">
              <a:cs typeface="Times New Roman"/>
            </a:endParaRPr>
          </a:p>
          <a:p>
            <a:pPr marL="1371600" lvl="3" indent="-142875" algn="l" rtl="0">
              <a:lnSpc>
                <a:spcPct val="95000"/>
              </a:lnSpc>
              <a:spcBef>
                <a:spcPts val="270"/>
              </a:spcBef>
              <a:spcAft>
                <a:spcPts val="0"/>
              </a:spcAft>
              <a:buClr>
                <a:srgbClr val="000000"/>
              </a:buClr>
              <a:buSzPts val="1800"/>
              <a:buFont typeface="Noto Sans Symbols"/>
              <a:buNone/>
            </a:pPr>
            <a:endParaRPr sz="2400" dirty="0">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533BC-020D-3FA2-B53E-CFCD7AAE65EA}"/>
              </a:ext>
            </a:extLst>
          </p:cNvPr>
          <p:cNvSpPr>
            <a:spLocks noGrp="1"/>
          </p:cNvSpPr>
          <p:nvPr>
            <p:ph type="title"/>
          </p:nvPr>
        </p:nvSpPr>
        <p:spPr/>
        <p:txBody>
          <a:bodyPr/>
          <a:lstStyle/>
          <a:p>
            <a:r>
              <a:rPr lang="en-US" sz="3600" dirty="0">
                <a:latin typeface="Times New Roman"/>
                <a:ea typeface="ＭＳ Ｐゴシック"/>
                <a:cs typeface="Times New Roman"/>
              </a:rPr>
              <a:t>Important:</a:t>
            </a:r>
            <a:endParaRPr lang="en-US" sz="3600" b="0" dirty="0">
              <a:latin typeface="Times New Roman"/>
              <a:ea typeface="ＭＳ Ｐゴシック"/>
              <a:cs typeface="Times New Roman"/>
            </a:endParaRPr>
          </a:p>
          <a:p>
            <a:endParaRPr lang="en-US" dirty="0">
              <a:cs typeface="Times New Roman"/>
            </a:endParaRPr>
          </a:p>
        </p:txBody>
      </p:sp>
      <p:sp>
        <p:nvSpPr>
          <p:cNvPr id="3" name="Content Placeholder 2">
            <a:extLst>
              <a:ext uri="{FF2B5EF4-FFF2-40B4-BE49-F238E27FC236}">
                <a16:creationId xmlns:a16="http://schemas.microsoft.com/office/drawing/2014/main" id="{0FA9E152-BCAA-7A44-3897-D73500374255}"/>
              </a:ext>
            </a:extLst>
          </p:cNvPr>
          <p:cNvSpPr>
            <a:spLocks noGrp="1"/>
          </p:cNvSpPr>
          <p:nvPr>
            <p:ph idx="1"/>
          </p:nvPr>
        </p:nvSpPr>
        <p:spPr/>
        <p:txBody>
          <a:bodyPr/>
          <a:lstStyle/>
          <a:p>
            <a:pPr marL="340995" indent="-336550">
              <a:lnSpc>
                <a:spcPct val="100000"/>
              </a:lnSpc>
              <a:spcBef>
                <a:spcPts val="360"/>
              </a:spcBef>
              <a:spcAft>
                <a:spcPts val="0"/>
              </a:spcAft>
            </a:pPr>
            <a:r>
              <a:rPr lang="en-US" sz="2400" b="1" i="1">
                <a:latin typeface="Times New Roman"/>
                <a:ea typeface="ＭＳ Ｐゴシック"/>
                <a:cs typeface="Times New Roman"/>
              </a:rPr>
              <a:t>While working with models and clients, it is strongly recommended that the trainers and participants practice and promote autonomy, dignity, comfort, respect, and privacy.</a:t>
            </a:r>
            <a:endParaRPr lang="en-US" sz="2400">
              <a:solidFill>
                <a:srgbClr val="FFFFFF"/>
              </a:solidFill>
              <a:latin typeface="Times New Roman"/>
              <a:ea typeface="ＭＳ Ｐゴシック"/>
              <a:cs typeface="Times New Roman"/>
            </a:endParaRPr>
          </a:p>
          <a:p>
            <a:pPr marL="342900" indent="-336550">
              <a:lnSpc>
                <a:spcPct val="100000"/>
              </a:lnSpc>
              <a:spcBef>
                <a:spcPts val="360"/>
              </a:spcBef>
              <a:spcAft>
                <a:spcPts val="0"/>
              </a:spcAft>
            </a:pPr>
            <a:r>
              <a:rPr lang="en-US" sz="2400" b="1" i="1" dirty="0">
                <a:latin typeface="Times New Roman"/>
                <a:ea typeface="ＭＳ Ｐゴシック"/>
                <a:cs typeface="Times New Roman"/>
              </a:rPr>
              <a:t>Ensure audio visual privacy during procedures. </a:t>
            </a:r>
            <a:endParaRPr lang="en-US" sz="2400">
              <a:solidFill>
                <a:srgbClr val="FFFFFF"/>
              </a:solidFill>
              <a:latin typeface="Times New Roman"/>
              <a:ea typeface="ＭＳ Ｐゴシック"/>
              <a:cs typeface="Times New Roman"/>
            </a:endParaRPr>
          </a:p>
          <a:p>
            <a:pPr marL="342900" indent="-336550">
              <a:lnSpc>
                <a:spcPct val="100000"/>
              </a:lnSpc>
              <a:spcBef>
                <a:spcPts val="360"/>
              </a:spcBef>
              <a:spcAft>
                <a:spcPts val="0"/>
              </a:spcAft>
            </a:pPr>
            <a:r>
              <a:rPr lang="en-US" sz="2400" b="1" i="1" dirty="0">
                <a:latin typeface="Times New Roman"/>
                <a:ea typeface="ＭＳ Ｐゴシック"/>
                <a:cs typeface="Times New Roman"/>
              </a:rPr>
              <a:t>Always ensure that the model is draped when not in use.</a:t>
            </a:r>
            <a:endParaRPr lang="en-US" sz="2400">
              <a:solidFill>
                <a:srgbClr val="FFFFFF"/>
              </a:solidFill>
              <a:latin typeface="Times New Roman"/>
              <a:ea typeface="ＭＳ Ｐゴシック"/>
              <a:cs typeface="Times New Roman"/>
            </a:endParaRPr>
          </a:p>
          <a:p>
            <a:pPr marL="342900" indent="-336550">
              <a:lnSpc>
                <a:spcPct val="100000"/>
              </a:lnSpc>
              <a:spcBef>
                <a:spcPts val="360"/>
              </a:spcBef>
              <a:spcAft>
                <a:spcPts val="0"/>
              </a:spcAft>
            </a:pPr>
            <a:r>
              <a:rPr lang="en-US" sz="2400" b="1" i="1" dirty="0">
                <a:latin typeface="Times New Roman"/>
                <a:ea typeface="ＭＳ Ｐゴシック"/>
                <a:cs typeface="Times New Roman"/>
              </a:rPr>
              <a:t>When demonstrating with models, talk with the ‘model’ about what is being done as you would to a real client.</a:t>
            </a:r>
            <a:endParaRPr lang="en-US" sz="2400">
              <a:solidFill>
                <a:srgbClr val="FFFFFF"/>
              </a:solidFill>
              <a:latin typeface="Times New Roman"/>
              <a:ea typeface="ＭＳ Ｐゴシック"/>
              <a:cs typeface="Times New Roman"/>
            </a:endParaRPr>
          </a:p>
          <a:p>
            <a:pPr marL="342900" indent="-336550">
              <a:lnSpc>
                <a:spcPct val="100000"/>
              </a:lnSpc>
              <a:spcBef>
                <a:spcPts val="360"/>
              </a:spcBef>
              <a:spcAft>
                <a:spcPts val="0"/>
              </a:spcAft>
            </a:pPr>
            <a:r>
              <a:rPr lang="en-US" sz="2400" b="1" i="1" dirty="0">
                <a:latin typeface="Times New Roman"/>
                <a:ea typeface="ＭＳ Ｐゴシック"/>
                <a:cs typeface="Times New Roman"/>
              </a:rPr>
              <a:t>Be sure to ask the clients for their consent, invite them to ask questions before starting, and remind the client that they can request the procedure be paused or discontinued at any time. Consent is an ongoing process</a:t>
            </a:r>
            <a:endParaRPr lang="en-US" sz="2400">
              <a:solidFill>
                <a:srgbClr val="FFFFFF"/>
              </a:solidFill>
              <a:latin typeface="Times New Roman"/>
              <a:ea typeface="ＭＳ Ｐゴシック"/>
              <a:cs typeface="Times New Roman"/>
            </a:endParaRPr>
          </a:p>
          <a:p>
            <a:pPr marL="342900" indent="-336550">
              <a:lnSpc>
                <a:spcPct val="100000"/>
              </a:lnSpc>
              <a:spcBef>
                <a:spcPts val="360"/>
              </a:spcBef>
              <a:spcAft>
                <a:spcPts val="0"/>
              </a:spcAft>
            </a:pPr>
            <a:r>
              <a:rPr lang="en-US" sz="2400" b="1" i="1" dirty="0">
                <a:latin typeface="Times New Roman"/>
                <a:ea typeface="ＭＳ Ｐゴシック"/>
                <a:cs typeface="Times New Roman"/>
              </a:rPr>
              <a:t>Role modeling by the trainers will encourage participants to practice respectful behavior on models and real clients at their workplaces. </a:t>
            </a:r>
            <a:endParaRPr lang="en-US" sz="2400">
              <a:solidFill>
                <a:srgbClr val="FFFFFF"/>
              </a:solidFill>
              <a:latin typeface="Times New Roman"/>
              <a:ea typeface="ＭＳ Ｐゴシック"/>
              <a:cs typeface="Times New Roman"/>
            </a:endParaRPr>
          </a:p>
          <a:p>
            <a:pPr marL="340995" indent="-340995"/>
            <a:endParaRPr lang="en-US" sz="4800" dirty="0">
              <a:cs typeface="Times New Roman"/>
            </a:endParaRPr>
          </a:p>
        </p:txBody>
      </p:sp>
    </p:spTree>
    <p:extLst>
      <p:ext uri="{BB962C8B-B14F-4D97-AF65-F5344CB8AC3E}">
        <p14:creationId xmlns:p14="http://schemas.microsoft.com/office/powerpoint/2010/main" val="693195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4"/>
          <p:cNvSpPr txBox="1">
            <a:spLocks noGrp="1"/>
          </p:cNvSpPr>
          <p:nvPr>
            <p:ph type="title"/>
          </p:nvPr>
        </p:nvSpPr>
        <p:spPr>
          <a:xfrm>
            <a:off x="457914" y="221246"/>
            <a:ext cx="8229600" cy="1001023"/>
          </a:xfrm>
          <a:prstGeom prst="rect">
            <a:avLst/>
          </a:prstGeom>
          <a:noFill/>
          <a:ln>
            <a:noFill/>
          </a:ln>
        </p:spPr>
        <p:txBody>
          <a:bodyPr spcFirstLastPara="1" wrap="square" lIns="68550" tIns="34275" rIns="68550" bIns="34275" anchor="ctr" anchorCtr="0">
            <a:noAutofit/>
          </a:bodyPr>
          <a:lstStyle/>
          <a:p>
            <a:pPr algn="ctr">
              <a:spcBef>
                <a:spcPts val="0"/>
              </a:spcBef>
              <a:spcAft>
                <a:spcPts val="0"/>
              </a:spcAft>
            </a:pPr>
            <a:r>
              <a:rPr lang="en-US" sz="2400" dirty="0">
                <a:latin typeface="Arial Black"/>
                <a:ea typeface="Arial Black"/>
                <a:cs typeface="Arial Black"/>
                <a:sym typeface="Arial Black"/>
              </a:rPr>
              <a:t>Interval H-IUD</a:t>
            </a:r>
            <a:r>
              <a:rPr lang="en-US" sz="2400" b="1" dirty="0">
                <a:latin typeface="Arial Black"/>
                <a:ea typeface="Arial Black"/>
                <a:cs typeface="Arial Black"/>
                <a:sym typeface="Arial Black"/>
              </a:rPr>
              <a:t> insertion technique</a:t>
            </a:r>
            <a:br>
              <a:rPr lang="en-US" sz="2400" dirty="0">
                <a:latin typeface="Arial Black"/>
                <a:ea typeface="Arial Black"/>
                <a:cs typeface="Arial Black"/>
              </a:rPr>
            </a:br>
            <a:r>
              <a:rPr lang="en-US" sz="2400" dirty="0">
                <a:latin typeface="Arial Black"/>
                <a:ea typeface="Arial Black"/>
                <a:cs typeface="Arial Black"/>
                <a:sym typeface="Arial Black"/>
              </a:rPr>
              <a:t>Reviewing the Clinical skill checklist &amp; Video watch</a:t>
            </a:r>
            <a:endParaRPr lang="en-US" sz="2400">
              <a:cs typeface="Arial"/>
            </a:endParaRPr>
          </a:p>
        </p:txBody>
      </p:sp>
      <p:sp>
        <p:nvSpPr>
          <p:cNvPr id="89" name="Google Shape;89;p4"/>
          <p:cNvSpPr txBox="1">
            <a:spLocks noGrp="1"/>
          </p:cNvSpPr>
          <p:nvPr>
            <p:ph type="body" idx="1"/>
          </p:nvPr>
        </p:nvSpPr>
        <p:spPr>
          <a:xfrm>
            <a:off x="457200" y="2057400"/>
            <a:ext cx="8229600" cy="3394472"/>
          </a:xfrm>
          <a:prstGeom prst="rect">
            <a:avLst/>
          </a:prstGeom>
          <a:noFill/>
          <a:ln>
            <a:noFill/>
          </a:ln>
        </p:spPr>
        <p:txBody>
          <a:bodyPr spcFirstLastPara="1" wrap="square" lIns="68550" tIns="34275" rIns="68550" bIns="34275" anchor="t" anchorCtr="0">
            <a:normAutofit/>
          </a:bodyPr>
          <a:lstStyle/>
          <a:p>
            <a:pPr marL="0" lvl="0" indent="0" algn="l" rtl="0">
              <a:lnSpc>
                <a:spcPct val="95000"/>
              </a:lnSpc>
              <a:spcBef>
                <a:spcPts val="630"/>
              </a:spcBef>
              <a:spcAft>
                <a:spcPts val="0"/>
              </a:spcAft>
              <a:buClr>
                <a:srgbClr val="000000"/>
              </a:buClr>
              <a:buSzPts val="2100"/>
              <a:buFont typeface="Arial"/>
              <a:buNone/>
            </a:pPr>
            <a:r>
              <a:rPr lang="en-US" sz="2100" dirty="0"/>
              <a:t>Review the clinical skill competency checklists with the participants. </a:t>
            </a:r>
            <a:endParaRPr sz="2100" dirty="0"/>
          </a:p>
          <a:p>
            <a:pPr marL="0" indent="0">
              <a:spcBef>
                <a:spcPts val="630"/>
              </a:spcBef>
              <a:spcAft>
                <a:spcPts val="0"/>
              </a:spcAft>
              <a:buClr>
                <a:srgbClr val="000000"/>
              </a:buClr>
              <a:buSzPts val="2100"/>
              <a:buNone/>
            </a:pPr>
            <a:r>
              <a:rPr lang="en-US" sz="2100" dirty="0">
                <a:latin typeface="Times New Roman"/>
                <a:ea typeface="ＭＳ Ｐゴシック"/>
                <a:cs typeface="Times New Roman"/>
              </a:rPr>
              <a:t>Distribute Handout # 14 showing the illustrations for loading and inserting the loaded IUD</a:t>
            </a:r>
          </a:p>
          <a:p>
            <a:pPr marL="0" indent="0">
              <a:spcBef>
                <a:spcPts val="630"/>
              </a:spcBef>
              <a:spcAft>
                <a:spcPts val="0"/>
              </a:spcAft>
              <a:buSzPts val="2100"/>
              <a:buNone/>
            </a:pPr>
            <a:r>
              <a:rPr lang="en-US" sz="2100" dirty="0">
                <a:ea typeface="ＭＳ Ｐゴシック"/>
                <a:cs typeface="Arial"/>
              </a:rPr>
              <a:t>Show the video and pause for any questions or clarifications</a:t>
            </a:r>
          </a:p>
          <a:p>
            <a:pPr marL="0" indent="0">
              <a:spcBef>
                <a:spcPts val="630"/>
              </a:spcBef>
              <a:spcAft>
                <a:spcPts val="0"/>
              </a:spcAft>
              <a:buSzPts val="2100"/>
              <a:buNone/>
            </a:pPr>
            <a:endParaRPr lang="en-US" sz="2100" dirty="0">
              <a:ea typeface="ＭＳ Ｐゴシック"/>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CD60307A-27E7-58B9-49D9-929C98D368B0}"/>
              </a:ext>
            </a:extLst>
          </p:cNvPr>
          <p:cNvSpPr>
            <a:spLocks noGrp="1" noChangeArrowheads="1"/>
          </p:cNvSpPr>
          <p:nvPr>
            <p:ph type="title"/>
          </p:nvPr>
        </p:nvSpPr>
        <p:spPr>
          <a:xfrm>
            <a:off x="501650" y="400050"/>
            <a:ext cx="8229600" cy="947738"/>
          </a:xfrm>
        </p:spPr>
        <p:txBody>
          <a:bodyPr/>
          <a:lstStyle/>
          <a:p>
            <a:pPr eaLnBrk="1" hangingPunct="1">
              <a:defRPr/>
            </a:pPr>
            <a:r>
              <a:rPr lang="en-US" altLang="en-US" dirty="0">
                <a:latin typeface="+mn-lt"/>
                <a:ea typeface="ＭＳ Ｐゴシック" panose="020B0600070205080204" pitchFamily="34" charset="-128"/>
              </a:rPr>
              <a:t>Instruments and Supplies   </a:t>
            </a:r>
          </a:p>
        </p:txBody>
      </p:sp>
      <p:sp>
        <p:nvSpPr>
          <p:cNvPr id="11267" name="Rectangle 7">
            <a:extLst>
              <a:ext uri="{FF2B5EF4-FFF2-40B4-BE49-F238E27FC236}">
                <a16:creationId xmlns:a16="http://schemas.microsoft.com/office/drawing/2014/main" id="{53F3DEA9-59C5-6391-97D7-91F80F278599}"/>
              </a:ext>
            </a:extLst>
          </p:cNvPr>
          <p:cNvSpPr>
            <a:spLocks noGrp="1" noChangeArrowheads="1"/>
          </p:cNvSpPr>
          <p:nvPr>
            <p:ph idx="1"/>
          </p:nvPr>
        </p:nvSpPr>
        <p:spPr>
          <a:xfrm>
            <a:off x="623888" y="1592263"/>
            <a:ext cx="3948112" cy="4865687"/>
          </a:xfrm>
        </p:spPr>
        <p:txBody>
          <a:bodyPr/>
          <a:lstStyle/>
          <a:p>
            <a:pPr marL="342891" indent="-342891" eaLnBrk="1" hangingPunct="1">
              <a:lnSpc>
                <a:spcPct val="100000"/>
              </a:lnSpc>
              <a:spcBef>
                <a:spcPts val="600"/>
              </a:spcBef>
              <a:defRPr/>
            </a:pPr>
            <a:r>
              <a:rPr lang="en-US" altLang="en-US" sz="2600" dirty="0">
                <a:latin typeface="+mn-lt"/>
                <a:ea typeface="ＭＳ Ｐゴシック" panose="020B0600070205080204" pitchFamily="34" charset="-128"/>
              </a:rPr>
              <a:t>IUD in an undamaged, sterile package</a:t>
            </a:r>
          </a:p>
          <a:p>
            <a:pPr marL="342891" indent="-342891" eaLnBrk="1" hangingPunct="1">
              <a:lnSpc>
                <a:spcPct val="100000"/>
              </a:lnSpc>
              <a:spcBef>
                <a:spcPts val="600"/>
              </a:spcBef>
              <a:defRPr/>
            </a:pPr>
            <a:r>
              <a:rPr lang="en-US" altLang="en-US" sz="2600" dirty="0">
                <a:latin typeface="+mn-lt"/>
                <a:ea typeface="ＭＳ Ｐゴシック" panose="020B0600070205080204" pitchFamily="34" charset="-128"/>
              </a:rPr>
              <a:t>Bivalve speculum</a:t>
            </a:r>
          </a:p>
          <a:p>
            <a:pPr marL="342891" indent="-342891" eaLnBrk="1" hangingPunct="1">
              <a:lnSpc>
                <a:spcPct val="100000"/>
              </a:lnSpc>
              <a:spcBef>
                <a:spcPts val="600"/>
              </a:spcBef>
              <a:defRPr/>
            </a:pPr>
            <a:r>
              <a:rPr lang="en-US" altLang="en-US" sz="2600" dirty="0">
                <a:latin typeface="+mn-lt"/>
                <a:ea typeface="ＭＳ Ｐゴシック" panose="020B0600070205080204" pitchFamily="34" charset="-128"/>
              </a:rPr>
              <a:t>Tenaculum</a:t>
            </a:r>
          </a:p>
          <a:p>
            <a:pPr marL="342891" indent="-342891" eaLnBrk="1" hangingPunct="1">
              <a:lnSpc>
                <a:spcPct val="100000"/>
              </a:lnSpc>
              <a:spcBef>
                <a:spcPts val="600"/>
              </a:spcBef>
              <a:defRPr/>
            </a:pPr>
            <a:r>
              <a:rPr lang="en-US" altLang="en-US" sz="2600" dirty="0">
                <a:latin typeface="+mn-lt"/>
                <a:ea typeface="ＭＳ Ｐゴシック" panose="020B0600070205080204" pitchFamily="34" charset="-128"/>
              </a:rPr>
              <a:t>Uterine sound</a:t>
            </a:r>
          </a:p>
          <a:p>
            <a:pPr marL="342891" indent="-342891" eaLnBrk="1" hangingPunct="1">
              <a:lnSpc>
                <a:spcPct val="100000"/>
              </a:lnSpc>
              <a:spcBef>
                <a:spcPts val="600"/>
              </a:spcBef>
              <a:defRPr/>
            </a:pPr>
            <a:r>
              <a:rPr lang="en-US" altLang="en-US" sz="2600" dirty="0">
                <a:latin typeface="+mn-lt"/>
                <a:ea typeface="ＭＳ Ｐゴシック" panose="020B0600070205080204" pitchFamily="34" charset="-128"/>
              </a:rPr>
              <a:t>Ring forceps</a:t>
            </a:r>
          </a:p>
          <a:p>
            <a:pPr marL="342891" indent="-342891" eaLnBrk="1" hangingPunct="1">
              <a:lnSpc>
                <a:spcPct val="100000"/>
              </a:lnSpc>
              <a:spcBef>
                <a:spcPts val="600"/>
              </a:spcBef>
              <a:defRPr/>
            </a:pPr>
            <a:r>
              <a:rPr lang="en-US" altLang="en-US" sz="2600" dirty="0">
                <a:latin typeface="+mn-lt"/>
                <a:ea typeface="ＭＳ Ｐゴシック" panose="020B0600070205080204" pitchFamily="34" charset="-128"/>
              </a:rPr>
              <a:t>Sharp </a:t>
            </a:r>
            <a:r>
              <a:rPr lang="en-US" altLang="en-US" sz="2600" dirty="0">
                <a:solidFill>
                  <a:schemeClr val="bg2">
                    <a:lumMod val="50000"/>
                  </a:schemeClr>
                </a:solidFill>
                <a:latin typeface="+mn-lt"/>
                <a:ea typeface="ＭＳ Ｐゴシック" panose="020B0600070205080204" pitchFamily="34" charset="-128"/>
              </a:rPr>
              <a:t>scissors with blunt tip</a:t>
            </a:r>
          </a:p>
          <a:p>
            <a:pPr marL="342891" indent="-342891" eaLnBrk="1" hangingPunct="1">
              <a:lnSpc>
                <a:spcPct val="100000"/>
              </a:lnSpc>
              <a:spcBef>
                <a:spcPts val="600"/>
              </a:spcBef>
              <a:defRPr/>
            </a:pPr>
            <a:r>
              <a:rPr lang="en-US" altLang="en-US" sz="2600" dirty="0">
                <a:solidFill>
                  <a:schemeClr val="bg2">
                    <a:lumMod val="50000"/>
                  </a:schemeClr>
                </a:solidFill>
                <a:latin typeface="+mn-lt"/>
                <a:ea typeface="ＭＳ Ｐゴシック" panose="020B0600070205080204" pitchFamily="34" charset="-128"/>
              </a:rPr>
              <a:t>Narrow forceps (e.g. artery or Kelly)</a:t>
            </a:r>
          </a:p>
          <a:p>
            <a:pPr marL="342891" indent="-342891" eaLnBrk="1" hangingPunct="1">
              <a:lnSpc>
                <a:spcPct val="100000"/>
              </a:lnSpc>
              <a:spcBef>
                <a:spcPts val="1200"/>
              </a:spcBef>
              <a:defRPr/>
            </a:pPr>
            <a:endParaRPr lang="en-US" altLang="en-US" sz="2800" dirty="0">
              <a:latin typeface="+mn-lt"/>
              <a:ea typeface="ＭＳ Ｐゴシック" panose="020B0600070205080204" pitchFamily="34" charset="-128"/>
            </a:endParaRPr>
          </a:p>
        </p:txBody>
      </p:sp>
      <p:pic>
        <p:nvPicPr>
          <p:cNvPr id="9219" name="Picture 2" descr="instrument setup_updated.tif">
            <a:extLst>
              <a:ext uri="{FF2B5EF4-FFF2-40B4-BE49-F238E27FC236}">
                <a16:creationId xmlns:a16="http://schemas.microsoft.com/office/drawing/2014/main" id="{681EA4D4-7B84-409A-ED82-E0886CC135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3900" y="2219325"/>
            <a:ext cx="4197350" cy="3498850"/>
          </a:xfrm>
          <a:prstGeom prst="rect">
            <a:avLst/>
          </a:prstGeom>
          <a:noFill/>
          <a:ln w="9525">
            <a:solidFill>
              <a:srgbClr val="003399"/>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DBE9CDDD-E615-05ED-5F06-58CD441FF679}"/>
              </a:ext>
            </a:extLst>
          </p:cNvPr>
          <p:cNvSpPr>
            <a:spLocks noGrp="1" noChangeArrowheads="1"/>
          </p:cNvSpPr>
          <p:nvPr>
            <p:ph type="title"/>
          </p:nvPr>
        </p:nvSpPr>
        <p:spPr>
          <a:xfrm>
            <a:off x="457200" y="152400"/>
            <a:ext cx="8229600" cy="1143000"/>
          </a:xfrm>
        </p:spPr>
        <p:txBody>
          <a:bodyPr/>
          <a:lstStyle/>
          <a:p>
            <a:pPr eaLnBrk="1" hangingPunct="1">
              <a:defRPr/>
            </a:pPr>
            <a:r>
              <a:rPr lang="en-US" altLang="en-US" dirty="0">
                <a:latin typeface="+mn-lt"/>
                <a:ea typeface="ＭＳ Ｐゴシック" panose="020B0600070205080204" pitchFamily="34" charset="-128"/>
              </a:rPr>
              <a:t>Instruments and Supplies </a:t>
            </a:r>
          </a:p>
        </p:txBody>
      </p:sp>
      <p:sp>
        <p:nvSpPr>
          <p:cNvPr id="13315" name="Rectangle 5">
            <a:extLst>
              <a:ext uri="{FF2B5EF4-FFF2-40B4-BE49-F238E27FC236}">
                <a16:creationId xmlns:a16="http://schemas.microsoft.com/office/drawing/2014/main" id="{23EC1C09-6AB3-3F7E-9EC4-27BF5063BE35}"/>
              </a:ext>
            </a:extLst>
          </p:cNvPr>
          <p:cNvSpPr>
            <a:spLocks noGrp="1" noChangeArrowheads="1"/>
          </p:cNvSpPr>
          <p:nvPr>
            <p:ph idx="1"/>
          </p:nvPr>
        </p:nvSpPr>
        <p:spPr>
          <a:xfrm>
            <a:off x="457200" y="1524000"/>
            <a:ext cx="8229600" cy="5181600"/>
          </a:xfrm>
        </p:spPr>
        <p:txBody>
          <a:bodyPr/>
          <a:lstStyle/>
          <a:p>
            <a:pPr marL="342891" indent="-342891" eaLnBrk="1" hangingPunct="1">
              <a:lnSpc>
                <a:spcPct val="85000"/>
              </a:lnSpc>
              <a:buFontTx/>
              <a:buNone/>
              <a:defRPr/>
            </a:pPr>
            <a:r>
              <a:rPr lang="en-US" altLang="en-US" sz="2000" i="1" dirty="0">
                <a:latin typeface="+mn-lt"/>
                <a:ea typeface="ＭＳ Ｐゴシック" panose="020B0600070205080204" pitchFamily="34" charset="-128"/>
              </a:rPr>
              <a:t>(continued)</a:t>
            </a:r>
            <a:endParaRPr lang="en-US" altLang="en-US" sz="2000" b="1" i="1" dirty="0">
              <a:latin typeface="+mn-lt"/>
              <a:ea typeface="ＭＳ Ｐゴシック" panose="020B0600070205080204" pitchFamily="34" charset="-128"/>
            </a:endParaRPr>
          </a:p>
          <a:p>
            <a:pPr marL="342891" indent="-342891" eaLnBrk="1" hangingPunct="1">
              <a:lnSpc>
                <a:spcPct val="100000"/>
              </a:lnSpc>
              <a:spcBef>
                <a:spcPts val="1200"/>
              </a:spcBef>
              <a:defRPr/>
            </a:pPr>
            <a:r>
              <a:rPr lang="en-US" altLang="en-US" sz="2800" dirty="0">
                <a:latin typeface="+mn-lt"/>
                <a:ea typeface="ＭＳ Ｐゴシック" panose="020B0600070205080204" pitchFamily="34" charset="-128"/>
              </a:rPr>
              <a:t>Light source to visualize cervix</a:t>
            </a:r>
          </a:p>
          <a:p>
            <a:pPr marL="342891" indent="-342891" eaLnBrk="1" hangingPunct="1">
              <a:lnSpc>
                <a:spcPct val="100000"/>
              </a:lnSpc>
              <a:spcBef>
                <a:spcPts val="1800"/>
              </a:spcBef>
              <a:defRPr/>
            </a:pPr>
            <a:r>
              <a:rPr lang="en-US" altLang="en-US" sz="2800" dirty="0">
                <a:latin typeface="+mn-lt"/>
                <a:ea typeface="ＭＳ Ｐゴシック" panose="020B0600070205080204" pitchFamily="34" charset="-128"/>
              </a:rPr>
              <a:t>Gloves (single use disposable, HDL, or sterile)</a:t>
            </a:r>
          </a:p>
          <a:p>
            <a:pPr marL="342891" indent="-342891" eaLnBrk="1" hangingPunct="1">
              <a:lnSpc>
                <a:spcPct val="100000"/>
              </a:lnSpc>
              <a:spcBef>
                <a:spcPts val="1800"/>
              </a:spcBef>
              <a:defRPr/>
            </a:pPr>
            <a:r>
              <a:rPr lang="en-US" altLang="en-US" sz="2800" dirty="0">
                <a:latin typeface="+mn-lt"/>
                <a:ea typeface="ＭＳ Ｐゴシック" panose="020B0600070205080204" pitchFamily="34" charset="-128"/>
              </a:rPr>
              <a:t>Bowl for antiseptic solution </a:t>
            </a:r>
          </a:p>
          <a:p>
            <a:pPr marL="342891" indent="-342891" eaLnBrk="1" hangingPunct="1">
              <a:lnSpc>
                <a:spcPct val="100000"/>
              </a:lnSpc>
              <a:spcBef>
                <a:spcPts val="1800"/>
              </a:spcBef>
              <a:defRPr/>
            </a:pPr>
            <a:r>
              <a:rPr lang="en-US" altLang="en-US" sz="2800" dirty="0">
                <a:latin typeface="+mn-lt"/>
                <a:ea typeface="ＭＳ Ｐゴシック" panose="020B0600070205080204" pitchFamily="34" charset="-128"/>
              </a:rPr>
              <a:t>Antiseptic solution</a:t>
            </a:r>
          </a:p>
          <a:p>
            <a:pPr marL="342891" indent="-342891" eaLnBrk="1" hangingPunct="1">
              <a:lnSpc>
                <a:spcPct val="100000"/>
              </a:lnSpc>
              <a:spcBef>
                <a:spcPts val="1800"/>
              </a:spcBef>
              <a:defRPr/>
            </a:pPr>
            <a:r>
              <a:rPr lang="en-US" altLang="en-US" sz="2800" dirty="0">
                <a:latin typeface="+mn-lt"/>
                <a:ea typeface="ＭＳ Ｐゴシック" panose="020B0600070205080204" pitchFamily="34" charset="-128"/>
              </a:rPr>
              <a:t>Sterile gauze/cotton balls</a:t>
            </a:r>
          </a:p>
          <a:p>
            <a:pPr marL="342891" indent="-342891" eaLnBrk="1" hangingPunct="1">
              <a:lnSpc>
                <a:spcPct val="100000"/>
              </a:lnSpc>
              <a:spcBef>
                <a:spcPts val="1800"/>
              </a:spcBef>
              <a:defRPr/>
            </a:pPr>
            <a:r>
              <a:rPr lang="en-US" altLang="en-US" sz="2800" dirty="0">
                <a:latin typeface="+mn-lt"/>
                <a:ea typeface="ＭＳ Ｐゴシック" panose="020B0600070205080204" pitchFamily="34" charset="-128"/>
              </a:rPr>
              <a:t>Drape/cloth to cover table and woman’s pelvic area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749FBE-9E17-EC80-EFBC-2D0D4A26C406}"/>
              </a:ext>
            </a:extLst>
          </p:cNvPr>
          <p:cNvSpPr/>
          <p:nvPr/>
        </p:nvSpPr>
        <p:spPr>
          <a:xfrm>
            <a:off x="403225" y="468313"/>
            <a:ext cx="8283575" cy="646112"/>
          </a:xfrm>
          <a:prstGeom prst="rect">
            <a:avLst/>
          </a:prstGeom>
        </p:spPr>
        <p:txBody>
          <a:bodyPr>
            <a:spAutoFit/>
          </a:bodyPr>
          <a:lstStyle/>
          <a:p>
            <a:pPr>
              <a:defRPr/>
            </a:pPr>
            <a:r>
              <a:rPr lang="en-US" sz="3600" b="1" kern="0" dirty="0">
                <a:solidFill>
                  <a:schemeClr val="bg2">
                    <a:lumMod val="50000"/>
                  </a:schemeClr>
                </a:solidFill>
                <a:latin typeface="+mn-lt"/>
                <a:ea typeface="ＭＳ Ｐゴシック" charset="-128"/>
              </a:rPr>
              <a:t>One-Handed Inserter: Components </a:t>
            </a:r>
            <a:endParaRPr lang="en-US" sz="3600" dirty="0">
              <a:solidFill>
                <a:schemeClr val="bg2">
                  <a:lumMod val="50000"/>
                </a:schemeClr>
              </a:solidFill>
              <a:latin typeface="+mn-lt"/>
              <a:ea typeface="ＭＳ Ｐゴシック" panose="020B0600070205080204" pitchFamily="34" charset="-128"/>
            </a:endParaRPr>
          </a:p>
        </p:txBody>
      </p:sp>
      <p:pic>
        <p:nvPicPr>
          <p:cNvPr id="13314" name="Picture 2">
            <a:extLst>
              <a:ext uri="{FF2B5EF4-FFF2-40B4-BE49-F238E27FC236}">
                <a16:creationId xmlns:a16="http://schemas.microsoft.com/office/drawing/2014/main" id="{5493F6DF-C906-8541-2ED8-E3D3A55FC5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564" y="1416851"/>
            <a:ext cx="8283575"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white device with a long handle&#10;&#10;Description automatically generated">
            <a:extLst>
              <a:ext uri="{FF2B5EF4-FFF2-40B4-BE49-F238E27FC236}">
                <a16:creationId xmlns:a16="http://schemas.microsoft.com/office/drawing/2014/main" id="{CA8D3AD3-0FEE-8591-E5FF-544D8B725F81}"/>
              </a:ext>
            </a:extLst>
          </p:cNvPr>
          <p:cNvPicPr>
            <a:picLocks noChangeAspect="1"/>
          </p:cNvPicPr>
          <p:nvPr/>
        </p:nvPicPr>
        <p:blipFill>
          <a:blip r:embed="rId4"/>
          <a:stretch>
            <a:fillRect/>
          </a:stretch>
        </p:blipFill>
        <p:spPr>
          <a:xfrm rot="10800000">
            <a:off x="422918" y="4504656"/>
            <a:ext cx="8288718" cy="140993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28A8F46C-7BB2-40E5-BD76-9D62C04DC81D}"/>
              </a:ext>
            </a:extLst>
          </p:cNvPr>
          <p:cNvSpPr>
            <a:spLocks noGrp="1" noChangeArrowheads="1"/>
          </p:cNvSpPr>
          <p:nvPr>
            <p:ph type="title" idx="4294967295"/>
          </p:nvPr>
        </p:nvSpPr>
        <p:spPr/>
        <p:txBody>
          <a:bodyPr/>
          <a:lstStyle/>
          <a:p>
            <a:pPr eaLnBrk="1" hangingPunct="1">
              <a:defRPr/>
            </a:pPr>
            <a:r>
              <a:rPr lang="en-US" altLang="en-US" sz="3200" dirty="0">
                <a:latin typeface="+mn-lt"/>
                <a:ea typeface="ＭＳ Ｐゴシック" panose="020B0600070205080204" pitchFamily="34" charset="-128"/>
              </a:rPr>
              <a:t>Preventing Infection During Insertion</a:t>
            </a:r>
          </a:p>
        </p:txBody>
      </p:sp>
      <p:sp>
        <p:nvSpPr>
          <p:cNvPr id="201731" name="Rectangle 3">
            <a:extLst>
              <a:ext uri="{FF2B5EF4-FFF2-40B4-BE49-F238E27FC236}">
                <a16:creationId xmlns:a16="http://schemas.microsoft.com/office/drawing/2014/main" id="{0A41E7E9-CEE3-C462-9626-7ABC28071609}"/>
              </a:ext>
            </a:extLst>
          </p:cNvPr>
          <p:cNvSpPr>
            <a:spLocks noGrp="1" noChangeArrowheads="1"/>
          </p:cNvSpPr>
          <p:nvPr>
            <p:ph type="body" idx="4294967295"/>
          </p:nvPr>
        </p:nvSpPr>
        <p:spPr>
          <a:xfrm>
            <a:off x="280988" y="1600200"/>
            <a:ext cx="8229600" cy="5005388"/>
          </a:xfrm>
        </p:spPr>
        <p:txBody>
          <a:bodyPr/>
          <a:lstStyle/>
          <a:p>
            <a:pPr marL="342265" indent="-342265" eaLnBrk="1" hangingPunct="1">
              <a:spcBef>
                <a:spcPts val="800"/>
              </a:spcBef>
              <a:defRPr/>
            </a:pPr>
            <a:r>
              <a:rPr lang="en-US" altLang="en-US" sz="2800" kern="1200" dirty="0">
                <a:latin typeface="+mn-lt"/>
                <a:ea typeface="ＭＳ Ｐゴシック"/>
              </a:rPr>
              <a:t>Wash hands thoroughly with soap and water before and after procedure</a:t>
            </a:r>
            <a:endParaRPr lang="en-US" altLang="en-US" sz="2800" kern="1200" dirty="0">
              <a:latin typeface="+mn-lt"/>
              <a:ea typeface="ＭＳ Ｐゴシック"/>
              <a:cs typeface="Arial"/>
            </a:endParaRPr>
          </a:p>
          <a:p>
            <a:pPr marL="342265" indent="-342265" eaLnBrk="1" hangingPunct="1">
              <a:spcBef>
                <a:spcPts val="800"/>
              </a:spcBef>
              <a:defRPr/>
            </a:pPr>
            <a:r>
              <a:rPr lang="en-US" altLang="en-US" sz="2800" kern="1200" dirty="0">
                <a:latin typeface="+mn-lt"/>
              </a:rPr>
              <a:t>Put on  examination/HLD/sterile gloves on both hands.</a:t>
            </a:r>
            <a:endParaRPr lang="en-US" altLang="en-US" sz="2800" kern="1200" dirty="0">
              <a:latin typeface="+mn-lt"/>
              <a:cs typeface="Arial"/>
            </a:endParaRPr>
          </a:p>
          <a:p>
            <a:pPr marL="342265" indent="-342265" eaLnBrk="1" hangingPunct="1">
              <a:spcBef>
                <a:spcPts val="800"/>
              </a:spcBef>
              <a:defRPr/>
            </a:pPr>
            <a:r>
              <a:rPr lang="en-US" altLang="en-US" sz="2800" kern="1200" dirty="0">
                <a:latin typeface="+mn-lt"/>
                <a:ea typeface="ＭＳ Ｐゴシック"/>
              </a:rPr>
              <a:t>Use HLD/sterile instruments.</a:t>
            </a:r>
            <a:endParaRPr lang="en-US" altLang="en-US" sz="2800" kern="1200" dirty="0">
              <a:latin typeface="+mn-lt"/>
              <a:ea typeface="ＭＳ Ｐゴシック"/>
              <a:cs typeface="Arial"/>
            </a:endParaRPr>
          </a:p>
          <a:p>
            <a:pPr marL="342265" indent="-342265" eaLnBrk="1" hangingPunct="1">
              <a:spcBef>
                <a:spcPts val="800"/>
              </a:spcBef>
              <a:defRPr/>
            </a:pPr>
            <a:r>
              <a:rPr lang="en-US" altLang="en-US" sz="2800" kern="1200" dirty="0">
                <a:latin typeface="+mn-lt"/>
                <a:ea typeface="ＭＳ Ｐゴシック"/>
              </a:rPr>
              <a:t>Have the woman wash her labia and around the vaginal area if possible</a:t>
            </a:r>
            <a:endParaRPr lang="en-US" altLang="en-US" sz="2800" kern="1200" dirty="0">
              <a:latin typeface="+mn-lt"/>
              <a:ea typeface="ＭＳ Ｐゴシック"/>
              <a:cs typeface="Arial"/>
            </a:endParaRPr>
          </a:p>
          <a:p>
            <a:pPr marL="342265" indent="-342265" eaLnBrk="1" hangingPunct="1">
              <a:spcBef>
                <a:spcPts val="800"/>
              </a:spcBef>
              <a:defRPr/>
            </a:pPr>
            <a:r>
              <a:rPr lang="en-US" altLang="en-US" sz="2800" kern="1200" dirty="0">
                <a:latin typeface="+mn-lt"/>
                <a:ea typeface="ＭＳ Ｐゴシック"/>
              </a:rPr>
              <a:t>Clean the cervix os and vaginal walls  thoroughly with an antiseptic at least two times.</a:t>
            </a:r>
            <a:endParaRPr lang="en-US" altLang="en-US" sz="2800" kern="1200" dirty="0">
              <a:latin typeface="+mn-lt"/>
              <a:ea typeface="ＭＳ Ｐゴシック"/>
              <a:cs typeface="Arial"/>
            </a:endParaRPr>
          </a:p>
          <a:p>
            <a:pPr marL="342265" indent="-342265" eaLnBrk="1" hangingPunct="1">
              <a:spcBef>
                <a:spcPts val="800"/>
              </a:spcBef>
              <a:defRPr/>
            </a:pPr>
            <a:r>
              <a:rPr lang="en-US" altLang="en-US" sz="2800" kern="1200" dirty="0">
                <a:latin typeface="+mn-lt"/>
                <a:ea typeface="ＭＳ Ｐゴシック"/>
              </a:rPr>
              <a:t>Load the H-IUD </a:t>
            </a:r>
            <a:r>
              <a:rPr lang="en-US" altLang="en-US" sz="2800" kern="1200" dirty="0">
                <a:solidFill>
                  <a:schemeClr val="bg2">
                    <a:lumMod val="50000"/>
                  </a:schemeClr>
                </a:solidFill>
                <a:latin typeface="+mn-lt"/>
                <a:ea typeface="ＭＳ Ｐゴシック"/>
              </a:rPr>
              <a:t>using “no-touch” technique</a:t>
            </a:r>
            <a:endParaRPr lang="en-US" altLang="en-US" sz="2800" kern="1200" dirty="0">
              <a:solidFill>
                <a:schemeClr val="bg2">
                  <a:lumMod val="50000"/>
                </a:schemeClr>
              </a:solidFill>
              <a:latin typeface="+mn-lt"/>
              <a:ea typeface="ＭＳ Ｐゴシック"/>
              <a:cs typeface="Arial"/>
            </a:endParaRPr>
          </a:p>
          <a:p>
            <a:pPr marL="0" indent="0" eaLnBrk="1" hangingPunct="1">
              <a:spcBef>
                <a:spcPct val="55000"/>
              </a:spcBef>
              <a:buFontTx/>
              <a:buNone/>
              <a:defRPr/>
            </a:pPr>
            <a:endParaRPr lang="en-US" altLang="en-US" sz="2800" dirty="0">
              <a:ea typeface="ＭＳ Ｐゴシック" panose="020B0600070205080204"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7DC25C2D-1B1A-9234-DCFB-E073787C17B6}"/>
              </a:ext>
            </a:extLst>
          </p:cNvPr>
          <p:cNvSpPr>
            <a:spLocks noGrp="1" noChangeArrowheads="1"/>
          </p:cNvSpPr>
          <p:nvPr>
            <p:ph type="title" idx="4294967295"/>
          </p:nvPr>
        </p:nvSpPr>
        <p:spPr>
          <a:xfrm>
            <a:off x="457200" y="457200"/>
            <a:ext cx="8610600" cy="890588"/>
          </a:xfrm>
        </p:spPr>
        <p:txBody>
          <a:bodyPr/>
          <a:lstStyle/>
          <a:p>
            <a:pPr eaLnBrk="1" hangingPunct="1">
              <a:defRPr/>
            </a:pPr>
            <a:r>
              <a:rPr lang="en-US" altLang="en-US" sz="3200" dirty="0">
                <a:latin typeface="+mn-lt"/>
                <a:ea typeface="ＭＳ Ｐゴシック" panose="020B0600070205080204" pitchFamily="34" charset="-128"/>
              </a:rPr>
              <a:t>Preventing Infection During Insertion </a:t>
            </a:r>
          </a:p>
        </p:txBody>
      </p:sp>
      <p:pic>
        <p:nvPicPr>
          <p:cNvPr id="201731" name="Rectangle 3">
            <a:extLst>
              <a:ext uri="{FF2B5EF4-FFF2-40B4-BE49-F238E27FC236}">
                <a16:creationId xmlns:a16="http://schemas.microsoft.com/office/drawing/2014/main" id="{D7ED64D4-2A7B-F784-C318-06883FDEDEE2}"/>
              </a:ext>
            </a:extLst>
          </p:cNvPr>
          <p:cNvPicPr>
            <a:picLocks noGrp="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355600" y="1397000"/>
            <a:ext cx="8483600" cy="50165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A596CB-4024-635D-9C2B-CDBEEE264DE5}"/>
              </a:ext>
            </a:extLst>
          </p:cNvPr>
          <p:cNvSpPr/>
          <p:nvPr/>
        </p:nvSpPr>
        <p:spPr>
          <a:xfrm>
            <a:off x="517525" y="1811338"/>
            <a:ext cx="8043863" cy="4249737"/>
          </a:xfrm>
          <a:prstGeom prst="rect">
            <a:avLst/>
          </a:prstGeom>
        </p:spPr>
        <p:txBody>
          <a:bodyPr>
            <a:spAutoFit/>
          </a:bodyPr>
          <a:lstStyle/>
          <a:p>
            <a:pPr marL="342900" indent="-342900">
              <a:lnSpc>
                <a:spcPct val="95000"/>
              </a:lnSpc>
              <a:spcBef>
                <a:spcPct val="30000"/>
              </a:spcBef>
              <a:buFontTx/>
              <a:buChar char="•"/>
              <a:defRPr/>
            </a:pPr>
            <a:r>
              <a:rPr lang="en-US" sz="2800" kern="0" dirty="0">
                <a:solidFill>
                  <a:srgbClr val="000000"/>
                </a:solidFill>
                <a:latin typeface="+mn-lt"/>
                <a:ea typeface="ＭＳ Ｐゴシック" charset="-128"/>
              </a:rPr>
              <a:t>The “no-touch” insertion technique is safest and means not letting the loaded H-IUD or uterine sound touch any unsterile surfaces. It involves:</a:t>
            </a:r>
          </a:p>
          <a:p>
            <a:pPr marL="742950" lvl="1" indent="-285750">
              <a:lnSpc>
                <a:spcPct val="95000"/>
              </a:lnSpc>
              <a:spcBef>
                <a:spcPct val="30000"/>
              </a:spcBef>
              <a:buFontTx/>
              <a:buChar char="–"/>
              <a:defRPr/>
            </a:pPr>
            <a:r>
              <a:rPr lang="en-US" sz="2600" kern="0" dirty="0">
                <a:solidFill>
                  <a:srgbClr val="000000"/>
                </a:solidFill>
                <a:latin typeface="+mn-lt"/>
                <a:ea typeface="ＭＳ Ｐゴシック" charset="-128"/>
              </a:rPr>
              <a:t>Ensuring not to touch the vaginal wall or speculum blades with the uterine sound or loaded H-IUD inserter </a:t>
            </a:r>
          </a:p>
          <a:p>
            <a:pPr marL="742950" lvl="1" indent="-285750">
              <a:lnSpc>
                <a:spcPct val="95000"/>
              </a:lnSpc>
              <a:spcBef>
                <a:spcPct val="30000"/>
              </a:spcBef>
              <a:buFontTx/>
              <a:buChar char="–"/>
              <a:defRPr/>
            </a:pPr>
            <a:r>
              <a:rPr lang="en-US" sz="2600" kern="0" dirty="0">
                <a:solidFill>
                  <a:srgbClr val="000000"/>
                </a:solidFill>
                <a:latin typeface="+mn-lt"/>
                <a:ea typeface="ＭＳ Ｐゴシック" charset="-128"/>
              </a:rPr>
              <a:t>Not passing both the uterine sound or the loaded H-IUD inserter more than once through the cervical canal</a:t>
            </a:r>
          </a:p>
        </p:txBody>
      </p:sp>
      <p:pic>
        <p:nvPicPr>
          <p:cNvPr id="19458" name="Picture 2">
            <a:extLst>
              <a:ext uri="{FF2B5EF4-FFF2-40B4-BE49-F238E27FC236}">
                <a16:creationId xmlns:a16="http://schemas.microsoft.com/office/drawing/2014/main" id="{EC92BAD8-645C-8094-6A6E-B9DE40264F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 y="203200"/>
            <a:ext cx="838200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CF174-E40B-B8FE-539A-49E151590A59}"/>
              </a:ext>
            </a:extLst>
          </p:cNvPr>
          <p:cNvSpPr>
            <a:spLocks noGrp="1"/>
          </p:cNvSpPr>
          <p:nvPr>
            <p:ph type="title"/>
          </p:nvPr>
        </p:nvSpPr>
        <p:spPr>
          <a:xfrm>
            <a:off x="457200" y="600075"/>
            <a:ext cx="7900988" cy="500063"/>
          </a:xfrm>
        </p:spPr>
        <p:txBody>
          <a:bodyPr/>
          <a:lstStyle/>
          <a:p>
            <a:pPr>
              <a:defRPr/>
            </a:pPr>
            <a:r>
              <a:rPr lang="en-US" sz="3000" dirty="0">
                <a:solidFill>
                  <a:schemeClr val="bg2">
                    <a:lumMod val="50000"/>
                  </a:schemeClr>
                </a:solidFill>
                <a:latin typeface="Arial"/>
              </a:rPr>
              <a:t>Performing Pelvic Exam</a:t>
            </a:r>
            <a:endParaRPr lang="en-US" sz="3000" dirty="0">
              <a:solidFill>
                <a:schemeClr val="bg2">
                  <a:lumMod val="50000"/>
                </a:schemeClr>
              </a:solidFill>
            </a:endParaRPr>
          </a:p>
        </p:txBody>
      </p:sp>
      <p:sp>
        <p:nvSpPr>
          <p:cNvPr id="3" name="Content Placeholder 2">
            <a:extLst>
              <a:ext uri="{FF2B5EF4-FFF2-40B4-BE49-F238E27FC236}">
                <a16:creationId xmlns:a16="http://schemas.microsoft.com/office/drawing/2014/main" id="{D398BEA3-33BF-0830-AF07-FFD83F042EF0}"/>
              </a:ext>
            </a:extLst>
          </p:cNvPr>
          <p:cNvSpPr>
            <a:spLocks noGrp="1"/>
          </p:cNvSpPr>
          <p:nvPr>
            <p:ph idx="1"/>
          </p:nvPr>
        </p:nvSpPr>
        <p:spPr>
          <a:xfrm>
            <a:off x="457200" y="1528763"/>
            <a:ext cx="8258175" cy="5014912"/>
          </a:xfrm>
        </p:spPr>
        <p:txBody>
          <a:bodyPr/>
          <a:lstStyle/>
          <a:p>
            <a:pPr marL="0" indent="0">
              <a:buFontTx/>
              <a:buNone/>
              <a:defRPr/>
            </a:pPr>
            <a:r>
              <a:rPr lang="en-US" sz="2800" kern="1200" dirty="0">
                <a:solidFill>
                  <a:schemeClr val="bg2">
                    <a:lumMod val="50000"/>
                  </a:schemeClr>
                </a:solidFill>
                <a:latin typeface="+mn-lt"/>
              </a:rPr>
              <a:t>Pelvic exam is an essential part of IUD insertion procedure:</a:t>
            </a:r>
          </a:p>
          <a:p>
            <a:pPr marL="342891" indent="-342891">
              <a:defRPr/>
            </a:pPr>
            <a:r>
              <a:rPr lang="en-US" sz="2800" kern="1200" dirty="0">
                <a:solidFill>
                  <a:schemeClr val="bg2">
                    <a:lumMod val="50000"/>
                  </a:schemeClr>
                </a:solidFill>
                <a:latin typeface="+mn-lt"/>
              </a:rPr>
              <a:t>Do a </a:t>
            </a:r>
            <a:r>
              <a:rPr lang="en-US" sz="2800" kern="1200" dirty="0">
                <a:solidFill>
                  <a:schemeClr val="bg2">
                    <a:lumMod val="50000"/>
                  </a:schemeClr>
                </a:solidFill>
                <a:latin typeface="+mn-lt"/>
                <a:cs typeface="Times New Roman" panose="02020603050405020304" pitchFamily="18" charset="0"/>
              </a:rPr>
              <a:t>bimanual pelvic exam to establish the size, shape and position of the uterus</a:t>
            </a:r>
            <a:r>
              <a:rPr lang="en-US" sz="2800" kern="1200" dirty="0">
                <a:solidFill>
                  <a:schemeClr val="bg2">
                    <a:lumMod val="50000"/>
                  </a:schemeClr>
                </a:solidFill>
                <a:latin typeface="+mn-lt"/>
              </a:rPr>
              <a:t>. </a:t>
            </a:r>
          </a:p>
          <a:p>
            <a:pPr marL="342891" indent="-342891">
              <a:defRPr/>
            </a:pPr>
            <a:r>
              <a:rPr lang="en-US" sz="2800" kern="1200" dirty="0">
                <a:solidFill>
                  <a:schemeClr val="bg2">
                    <a:lumMod val="50000"/>
                  </a:schemeClr>
                </a:solidFill>
                <a:latin typeface="+mn-lt"/>
              </a:rPr>
              <a:t>Do a speculum pelvic exam by gently inserting the HLD/sterile speculum to:</a:t>
            </a:r>
          </a:p>
          <a:p>
            <a:pPr marL="742950" lvl="1" indent="-285750">
              <a:defRPr/>
            </a:pPr>
            <a:r>
              <a:rPr lang="en-US" sz="2600" kern="1200" dirty="0">
                <a:solidFill>
                  <a:schemeClr val="bg2">
                    <a:lumMod val="50000"/>
                  </a:schemeClr>
                </a:solidFill>
                <a:latin typeface="Arial"/>
              </a:rPr>
              <a:t>Visualize the cervix and check for signs of infection, such as purulent vaginal discharge, cervical discharge, ulcers, lesions or sores.</a:t>
            </a:r>
          </a:p>
          <a:p>
            <a:pPr marL="742950" lvl="1" indent="-285750">
              <a:defRPr/>
            </a:pPr>
            <a:r>
              <a:rPr lang="en-US" sz="2600" kern="1200" dirty="0">
                <a:solidFill>
                  <a:schemeClr val="bg2">
                    <a:lumMod val="50000"/>
                  </a:schemeClr>
                </a:solidFill>
                <a:latin typeface="Arial"/>
              </a:rPr>
              <a:t>Clean the cervical os and vaginal walls thoroughly with antiseptic at least twice</a:t>
            </a:r>
            <a:r>
              <a:rPr lang="en-US" sz="2600" kern="1200" dirty="0">
                <a:solidFill>
                  <a:srgbClr val="FF0000"/>
                </a:solidFill>
                <a:latin typeface="Arial"/>
              </a:rPr>
              <a:t>. </a:t>
            </a:r>
          </a:p>
          <a:p>
            <a:pPr marL="0" indent="0">
              <a:buFontTx/>
              <a:buNone/>
              <a:defRPr/>
            </a:pPr>
            <a:endParaRPr lang="en-US" sz="2800" kern="1200" dirty="0">
              <a:latin typeface="AGaramondPro-Regul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8BFB1BF8-2665-48C8-C291-4C293511C180}"/>
              </a:ext>
            </a:extLst>
          </p:cNvPr>
          <p:cNvSpPr>
            <a:spLocks noGrp="1" noChangeArrowheads="1"/>
          </p:cNvSpPr>
          <p:nvPr>
            <p:ph type="title"/>
          </p:nvPr>
        </p:nvSpPr>
        <p:spPr>
          <a:xfrm>
            <a:off x="477838" y="304800"/>
            <a:ext cx="8186737" cy="1143000"/>
          </a:xfrm>
        </p:spPr>
        <p:txBody>
          <a:bodyPr/>
          <a:lstStyle/>
          <a:p>
            <a:pPr eaLnBrk="1" hangingPunct="1">
              <a:lnSpc>
                <a:spcPct val="95000"/>
              </a:lnSpc>
              <a:defRPr/>
            </a:pPr>
            <a:r>
              <a:rPr lang="en-US" altLang="en-US" sz="3200" dirty="0">
                <a:solidFill>
                  <a:schemeClr val="bg2">
                    <a:lumMod val="50000"/>
                  </a:schemeClr>
                </a:solidFill>
                <a:latin typeface="Arial"/>
              </a:rPr>
              <a:t>Sounding the Uterus</a:t>
            </a:r>
            <a:endParaRPr lang="en-US" altLang="en-US" dirty="0">
              <a:solidFill>
                <a:schemeClr val="bg2">
                  <a:lumMod val="50000"/>
                </a:schemeClr>
              </a:solidFill>
              <a:ea typeface="ＭＳ Ｐゴシック" panose="020B0600070205080204" pitchFamily="34" charset="-128"/>
            </a:endParaRPr>
          </a:p>
        </p:txBody>
      </p:sp>
      <p:sp>
        <p:nvSpPr>
          <p:cNvPr id="23555" name="Rectangle 3">
            <a:extLst>
              <a:ext uri="{FF2B5EF4-FFF2-40B4-BE49-F238E27FC236}">
                <a16:creationId xmlns:a16="http://schemas.microsoft.com/office/drawing/2014/main" id="{1A68BCC7-FFD3-558A-8BB8-3C67CB0E4058}"/>
              </a:ext>
            </a:extLst>
          </p:cNvPr>
          <p:cNvSpPr>
            <a:spLocks noGrp="1" noChangeArrowheads="1"/>
          </p:cNvSpPr>
          <p:nvPr>
            <p:ph idx="1"/>
          </p:nvPr>
        </p:nvSpPr>
        <p:spPr>
          <a:xfrm>
            <a:off x="328613" y="1571625"/>
            <a:ext cx="8486775" cy="5029200"/>
          </a:xfrm>
        </p:spPr>
        <p:txBody>
          <a:bodyPr/>
          <a:lstStyle/>
          <a:p>
            <a:pPr marL="342891" indent="-342891">
              <a:defRPr/>
            </a:pPr>
            <a:r>
              <a:rPr lang="en-US" sz="2800" kern="1200" dirty="0">
                <a:latin typeface="+mn-lt"/>
              </a:rPr>
              <a:t>Grasp the cervix with an HLD/sterile tenaculum and apply gentle traction.</a:t>
            </a:r>
          </a:p>
          <a:p>
            <a:pPr marL="342891" indent="-342891">
              <a:defRPr/>
            </a:pPr>
            <a:r>
              <a:rPr lang="en-US" sz="2800" kern="1200" dirty="0">
                <a:latin typeface="+mn-lt"/>
              </a:rPr>
              <a:t>Insert the HLD/sterile sound using “no-touch” technique.</a:t>
            </a:r>
          </a:p>
          <a:p>
            <a:pPr marL="342891" indent="-342891" eaLnBrk="1" hangingPunct="1">
              <a:lnSpc>
                <a:spcPct val="100000"/>
              </a:lnSpc>
              <a:spcBef>
                <a:spcPts val="1200"/>
              </a:spcBef>
              <a:defRPr/>
            </a:pPr>
            <a:r>
              <a:rPr lang="en-US" altLang="en-US" sz="2800" kern="1200" dirty="0">
                <a:latin typeface="+mn-lt"/>
              </a:rPr>
              <a:t>Advance the sound into the uterine cavity until a slight resistance is felt.</a:t>
            </a:r>
          </a:p>
          <a:p>
            <a:pPr marL="342891" indent="-342891" eaLnBrk="1" hangingPunct="1">
              <a:lnSpc>
                <a:spcPct val="100000"/>
              </a:lnSpc>
              <a:spcBef>
                <a:spcPts val="1200"/>
              </a:spcBef>
              <a:defRPr/>
            </a:pPr>
            <a:r>
              <a:rPr lang="en-US" altLang="en-US" sz="2800" kern="1200" dirty="0">
                <a:latin typeface="+mn-lt"/>
              </a:rPr>
              <a:t>Slowly withdraw the sound and assess the level of mucus/blood to determine the depth of the uterus </a:t>
            </a:r>
            <a:r>
              <a:rPr lang="en-US" altLang="en-US" sz="2800" kern="1200" dirty="0">
                <a:solidFill>
                  <a:schemeClr val="bg2">
                    <a:lumMod val="50000"/>
                  </a:schemeClr>
                </a:solidFill>
                <a:latin typeface="+mn-lt"/>
              </a:rPr>
              <a:t>(average depth 6-8 cm)</a:t>
            </a:r>
            <a:endParaRPr lang="en-US" altLang="en-US" sz="2400" dirty="0">
              <a:solidFill>
                <a:schemeClr val="bg2">
                  <a:lumMod val="50000"/>
                </a:schemeClr>
              </a:solidFill>
              <a:latin typeface="+mn-lt"/>
              <a:ea typeface="ＭＳ Ｐゴシック" panose="020B0600070205080204"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a:extLst>
              <a:ext uri="{FF2B5EF4-FFF2-40B4-BE49-F238E27FC236}">
                <a16:creationId xmlns:a16="http://schemas.microsoft.com/office/drawing/2014/main" id="{82445680-AF17-B5F5-6434-4AAB213BCF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11350"/>
            <a:ext cx="7948613"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2">
            <a:extLst>
              <a:ext uri="{FF2B5EF4-FFF2-40B4-BE49-F238E27FC236}">
                <a16:creationId xmlns:a16="http://schemas.microsoft.com/office/drawing/2014/main" id="{BCFBB2EE-3A12-026C-53BB-5AE84EC4AD8D}"/>
              </a:ext>
            </a:extLst>
          </p:cNvPr>
          <p:cNvSpPr txBox="1">
            <a:spLocks/>
          </p:cNvSpPr>
          <p:nvPr/>
        </p:nvSpPr>
        <p:spPr>
          <a:xfrm>
            <a:off x="457200" y="381000"/>
            <a:ext cx="8229600" cy="876300"/>
          </a:xfrm>
          <a:prstGeom prst="rect">
            <a:avLst/>
          </a:prstGeom>
        </p:spPr>
        <p:txBody>
          <a:bodyPr lIns="91440" tIns="45720" rIns="91440" bIns="45720" anchor="t"/>
          <a:lstStyle>
            <a:lvl1pPr algn="l" rtl="0" eaLnBrk="0" fontAlgn="base" hangingPunct="0">
              <a:lnSpc>
                <a:spcPct val="85000"/>
              </a:lnSpc>
              <a:spcBef>
                <a:spcPct val="0"/>
              </a:spcBef>
              <a:spcAft>
                <a:spcPct val="0"/>
              </a:spcAft>
              <a:defRPr sz="3800" b="1">
                <a:solidFill>
                  <a:srgbClr val="000000"/>
                </a:solidFill>
                <a:latin typeface="+mj-lt"/>
                <a:ea typeface="ＭＳ Ｐゴシック" charset="-128"/>
                <a:cs typeface="+mj-cs"/>
              </a:defRPr>
            </a:lvl1pPr>
            <a:lvl2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2pPr>
            <a:lvl3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3pPr>
            <a:lvl4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4pPr>
            <a:lvl5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5pPr>
            <a:lvl6pPr marL="457200" algn="l" rtl="0" eaLnBrk="1" fontAlgn="base" hangingPunct="1">
              <a:lnSpc>
                <a:spcPct val="85000"/>
              </a:lnSpc>
              <a:spcBef>
                <a:spcPct val="0"/>
              </a:spcBef>
              <a:spcAft>
                <a:spcPct val="0"/>
              </a:spcAft>
              <a:defRPr sz="3800" b="1">
                <a:solidFill>
                  <a:schemeClr val="bg2"/>
                </a:solidFill>
                <a:latin typeface="Arial" charset="0"/>
              </a:defRPr>
            </a:lvl6pPr>
            <a:lvl7pPr marL="914400" algn="l" rtl="0" eaLnBrk="1" fontAlgn="base" hangingPunct="1">
              <a:lnSpc>
                <a:spcPct val="85000"/>
              </a:lnSpc>
              <a:spcBef>
                <a:spcPct val="0"/>
              </a:spcBef>
              <a:spcAft>
                <a:spcPct val="0"/>
              </a:spcAft>
              <a:defRPr sz="3800" b="1">
                <a:solidFill>
                  <a:schemeClr val="bg2"/>
                </a:solidFill>
                <a:latin typeface="Arial" charset="0"/>
              </a:defRPr>
            </a:lvl7pPr>
            <a:lvl8pPr marL="1371600" algn="l" rtl="0" eaLnBrk="1" fontAlgn="base" hangingPunct="1">
              <a:lnSpc>
                <a:spcPct val="85000"/>
              </a:lnSpc>
              <a:spcBef>
                <a:spcPct val="0"/>
              </a:spcBef>
              <a:spcAft>
                <a:spcPct val="0"/>
              </a:spcAft>
              <a:defRPr sz="3800" b="1">
                <a:solidFill>
                  <a:schemeClr val="bg2"/>
                </a:solidFill>
                <a:latin typeface="Arial" charset="0"/>
              </a:defRPr>
            </a:lvl8pPr>
            <a:lvl9pPr marL="1828800" algn="l" rtl="0" eaLnBrk="1" fontAlgn="base" hangingPunct="1">
              <a:lnSpc>
                <a:spcPct val="85000"/>
              </a:lnSpc>
              <a:spcBef>
                <a:spcPct val="0"/>
              </a:spcBef>
              <a:spcAft>
                <a:spcPct val="0"/>
              </a:spcAft>
              <a:defRPr sz="3800" b="1">
                <a:solidFill>
                  <a:schemeClr val="bg2"/>
                </a:solidFill>
                <a:latin typeface="Arial" charset="0"/>
              </a:defRPr>
            </a:lvl9pPr>
          </a:lstStyle>
          <a:p>
            <a:pPr>
              <a:lnSpc>
                <a:spcPts val="2500"/>
              </a:lnSpc>
              <a:defRPr/>
            </a:pPr>
            <a:r>
              <a:rPr lang="en-US" sz="1800" kern="0" dirty="0">
                <a:latin typeface="+mn-lt"/>
              </a:rPr>
              <a:t>H-IUD loading procedure          </a:t>
            </a:r>
          </a:p>
          <a:p>
            <a:pPr>
              <a:lnSpc>
                <a:spcPct val="100000"/>
              </a:lnSpc>
              <a:defRPr/>
            </a:pPr>
            <a:r>
              <a:rPr lang="en-US" sz="2800" kern="0" dirty="0">
                <a:latin typeface="+mn-lt"/>
                <a:ea typeface="ＭＳ Ｐゴシック"/>
              </a:rPr>
              <a:t>Step 1: Open</a:t>
            </a:r>
            <a:r>
              <a:rPr lang="en-US" sz="2800" dirty="0">
                <a:solidFill>
                  <a:srgbClr val="DADADA"/>
                </a:solidFill>
                <a:latin typeface="+mn-lt"/>
                <a:ea typeface="ＭＳ Ｐゴシック"/>
              </a:rPr>
              <a:t> </a:t>
            </a:r>
            <a:r>
              <a:rPr lang="en-US" sz="2800" kern="0" dirty="0">
                <a:latin typeface="+mn-lt"/>
                <a:ea typeface="ＭＳ Ｐゴシック"/>
              </a:rPr>
              <a:t>the package</a:t>
            </a:r>
            <a:endParaRPr lang="en-US" sz="2800" kern="0" dirty="0">
              <a:latin typeface="+mn-lt"/>
              <a:ea typeface="ＭＳ Ｐゴシック"/>
              <a:cs typeface="Arial"/>
            </a:endParaRPr>
          </a:p>
        </p:txBody>
      </p:sp>
      <p:sp>
        <p:nvSpPr>
          <p:cNvPr id="4" name="Content Placeholder 3">
            <a:extLst>
              <a:ext uri="{FF2B5EF4-FFF2-40B4-BE49-F238E27FC236}">
                <a16:creationId xmlns:a16="http://schemas.microsoft.com/office/drawing/2014/main" id="{6240A0B0-8A4F-5601-FBCD-9940D91D0C23}"/>
              </a:ext>
            </a:extLst>
          </p:cNvPr>
          <p:cNvSpPr>
            <a:spLocks noGrp="1"/>
          </p:cNvSpPr>
          <p:nvPr>
            <p:ph idx="1"/>
          </p:nvPr>
        </p:nvSpPr>
        <p:spPr>
          <a:xfrm>
            <a:off x="457200" y="4471988"/>
            <a:ext cx="8229600" cy="2001941"/>
          </a:xfrm>
        </p:spPr>
        <p:txBody>
          <a:bodyPr/>
          <a:lstStyle/>
          <a:p>
            <a:pPr marL="342265" indent="-342265">
              <a:defRPr/>
            </a:pPr>
            <a:r>
              <a:rPr lang="en-US" sz="2800" dirty="0">
                <a:latin typeface="+mn-lt"/>
                <a:ea typeface="ＭＳ Ｐゴシック"/>
              </a:rPr>
              <a:t>Open the sealed H-IUD package. The contents of the package are sterile.</a:t>
            </a:r>
            <a:endParaRPr lang="en-US" dirty="0"/>
          </a:p>
          <a:p>
            <a:pPr marL="342265" indent="-342265">
              <a:defRPr/>
            </a:pPr>
            <a:r>
              <a:rPr lang="en-US" sz="2800" dirty="0">
                <a:latin typeface="+mn-lt"/>
                <a:ea typeface="ＭＳ Ｐゴシック"/>
              </a:rPr>
              <a:t>With sterile gloves, lift the handle of the sterile inserter from the sterile package </a:t>
            </a:r>
            <a:endParaRPr lang="en-US" sz="2800" dirty="0">
              <a:latin typeface="+mn-lt"/>
              <a:ea typeface="ＭＳ Ｐゴシック"/>
              <a:cs typeface="Arial"/>
            </a:endParaRPr>
          </a:p>
        </p:txBody>
      </p:sp>
      <p:sp>
        <p:nvSpPr>
          <p:cNvPr id="2" name="TextBox 1">
            <a:extLst>
              <a:ext uri="{FF2B5EF4-FFF2-40B4-BE49-F238E27FC236}">
                <a16:creationId xmlns:a16="http://schemas.microsoft.com/office/drawing/2014/main" id="{4343BDAF-97FA-458A-E242-12D362969A9D}"/>
              </a:ext>
            </a:extLst>
          </p:cNvPr>
          <p:cNvSpPr txBox="1"/>
          <p:nvPr/>
        </p:nvSpPr>
        <p:spPr>
          <a:xfrm>
            <a:off x="-1889" y="6487706"/>
            <a:ext cx="54259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lumMod val="49000"/>
                  </a:schemeClr>
                </a:solidFill>
                <a:latin typeface="Arial"/>
                <a:cs typeface="Arial"/>
                <a:hlinkClick r:id="rId4">
                  <a:extLst>
                    <a:ext uri="{A12FA001-AC4F-418D-AE19-62706E023703}">
                      <ahyp:hlinkClr xmlns:ahyp="http://schemas.microsoft.com/office/drawing/2018/hyperlinkcolor" val="tx"/>
                    </a:ext>
                  </a:extLst>
                </a:hlinkClick>
              </a:rPr>
              <a:t>https://www.mirenahcp.com/insertion-and-removal</a:t>
            </a:r>
            <a:r>
              <a:rPr lang="en-US" dirty="0">
                <a:solidFill>
                  <a:schemeClr val="bg2">
                    <a:lumMod val="49000"/>
                  </a:schemeClr>
                </a:solidFill>
                <a:latin typeface="Arial"/>
                <a:cs typeface="Arial"/>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EB48216-3FCA-AAF0-3B10-4A7C1C71ECB3}"/>
              </a:ext>
            </a:extLst>
          </p:cNvPr>
          <p:cNvSpPr txBox="1">
            <a:spLocks/>
          </p:cNvSpPr>
          <p:nvPr/>
        </p:nvSpPr>
        <p:spPr>
          <a:xfrm>
            <a:off x="431800" y="417513"/>
            <a:ext cx="8712200" cy="920750"/>
          </a:xfrm>
          <a:prstGeom prst="rect">
            <a:avLst/>
          </a:prstGeom>
        </p:spPr>
        <p:txBody>
          <a:bodyPr/>
          <a:lstStyle>
            <a:lvl1pPr algn="l" rtl="0" eaLnBrk="0" fontAlgn="base" hangingPunct="0">
              <a:lnSpc>
                <a:spcPct val="85000"/>
              </a:lnSpc>
              <a:spcBef>
                <a:spcPct val="0"/>
              </a:spcBef>
              <a:spcAft>
                <a:spcPct val="0"/>
              </a:spcAft>
              <a:defRPr sz="3800" b="1">
                <a:solidFill>
                  <a:srgbClr val="000000"/>
                </a:solidFill>
                <a:latin typeface="+mj-lt"/>
                <a:ea typeface="ＭＳ Ｐゴシック" charset="-128"/>
                <a:cs typeface="+mj-cs"/>
              </a:defRPr>
            </a:lvl1pPr>
            <a:lvl2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2pPr>
            <a:lvl3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3pPr>
            <a:lvl4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4pPr>
            <a:lvl5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5pPr>
            <a:lvl6pPr marL="457200" algn="l" rtl="0" eaLnBrk="1" fontAlgn="base" hangingPunct="1">
              <a:lnSpc>
                <a:spcPct val="85000"/>
              </a:lnSpc>
              <a:spcBef>
                <a:spcPct val="0"/>
              </a:spcBef>
              <a:spcAft>
                <a:spcPct val="0"/>
              </a:spcAft>
              <a:defRPr sz="3800" b="1">
                <a:solidFill>
                  <a:schemeClr val="bg2"/>
                </a:solidFill>
                <a:latin typeface="Arial" charset="0"/>
              </a:defRPr>
            </a:lvl6pPr>
            <a:lvl7pPr marL="914400" algn="l" rtl="0" eaLnBrk="1" fontAlgn="base" hangingPunct="1">
              <a:lnSpc>
                <a:spcPct val="85000"/>
              </a:lnSpc>
              <a:spcBef>
                <a:spcPct val="0"/>
              </a:spcBef>
              <a:spcAft>
                <a:spcPct val="0"/>
              </a:spcAft>
              <a:defRPr sz="3800" b="1">
                <a:solidFill>
                  <a:schemeClr val="bg2"/>
                </a:solidFill>
                <a:latin typeface="Arial" charset="0"/>
              </a:defRPr>
            </a:lvl7pPr>
            <a:lvl8pPr marL="1371600" algn="l" rtl="0" eaLnBrk="1" fontAlgn="base" hangingPunct="1">
              <a:lnSpc>
                <a:spcPct val="85000"/>
              </a:lnSpc>
              <a:spcBef>
                <a:spcPct val="0"/>
              </a:spcBef>
              <a:spcAft>
                <a:spcPct val="0"/>
              </a:spcAft>
              <a:defRPr sz="3800" b="1">
                <a:solidFill>
                  <a:schemeClr val="bg2"/>
                </a:solidFill>
                <a:latin typeface="Arial" charset="0"/>
              </a:defRPr>
            </a:lvl8pPr>
            <a:lvl9pPr marL="1828800" algn="l" rtl="0" eaLnBrk="1" fontAlgn="base" hangingPunct="1">
              <a:lnSpc>
                <a:spcPct val="85000"/>
              </a:lnSpc>
              <a:spcBef>
                <a:spcPct val="0"/>
              </a:spcBef>
              <a:spcAft>
                <a:spcPct val="0"/>
              </a:spcAft>
              <a:defRPr sz="3800" b="1">
                <a:solidFill>
                  <a:schemeClr val="bg2"/>
                </a:solidFill>
                <a:latin typeface="Arial" charset="0"/>
              </a:defRPr>
            </a:lvl9pPr>
          </a:lstStyle>
          <a:p>
            <a:pPr>
              <a:lnSpc>
                <a:spcPts val="2500"/>
              </a:lnSpc>
              <a:defRPr/>
            </a:pPr>
            <a:r>
              <a:rPr lang="en-US" sz="1800" kern="0" dirty="0">
                <a:latin typeface="+mn-lt"/>
              </a:rPr>
              <a:t>H-IUD loading procedure </a:t>
            </a:r>
          </a:p>
          <a:p>
            <a:pPr>
              <a:lnSpc>
                <a:spcPct val="100000"/>
              </a:lnSpc>
              <a:defRPr/>
            </a:pPr>
            <a:r>
              <a:rPr lang="en-US" sz="2700" kern="0" dirty="0">
                <a:latin typeface="+mn-lt"/>
              </a:rPr>
              <a:t>Step 2: Move slider all the way to forward position</a:t>
            </a:r>
          </a:p>
        </p:txBody>
      </p:sp>
      <p:sp>
        <p:nvSpPr>
          <p:cNvPr id="6" name="Content Placeholder 5">
            <a:extLst>
              <a:ext uri="{FF2B5EF4-FFF2-40B4-BE49-F238E27FC236}">
                <a16:creationId xmlns:a16="http://schemas.microsoft.com/office/drawing/2014/main" id="{A2E0B965-5913-6BE5-3EDC-DF86A251ADCC}"/>
              </a:ext>
            </a:extLst>
          </p:cNvPr>
          <p:cNvSpPr>
            <a:spLocks noGrp="1"/>
          </p:cNvSpPr>
          <p:nvPr>
            <p:ph idx="1"/>
          </p:nvPr>
        </p:nvSpPr>
        <p:spPr>
          <a:xfrm>
            <a:off x="4572000" y="1587500"/>
            <a:ext cx="3960813" cy="4852988"/>
          </a:xfrm>
        </p:spPr>
        <p:txBody>
          <a:bodyPr/>
          <a:lstStyle/>
          <a:p>
            <a:pPr marL="342265" indent="-342265">
              <a:defRPr/>
            </a:pPr>
            <a:r>
              <a:rPr lang="en-US" sz="2400" dirty="0">
                <a:solidFill>
                  <a:schemeClr val="bg2">
                    <a:lumMod val="50000"/>
                  </a:schemeClr>
                </a:solidFill>
                <a:latin typeface="+mn-lt"/>
                <a:ea typeface="ＭＳ Ｐゴシック"/>
              </a:rPr>
              <a:t>Move slider all the way to forward position to load H-IUD </a:t>
            </a:r>
            <a:endParaRPr lang="en-US" dirty="0">
              <a:solidFill>
                <a:schemeClr val="bg2">
                  <a:lumMod val="50000"/>
                </a:schemeClr>
              </a:solidFill>
            </a:endParaRPr>
          </a:p>
          <a:p>
            <a:pPr marL="342265" indent="-342265">
              <a:defRPr/>
            </a:pPr>
            <a:r>
              <a:rPr lang="en-US" sz="2400" dirty="0">
                <a:solidFill>
                  <a:schemeClr val="bg2">
                    <a:lumMod val="50000"/>
                  </a:schemeClr>
                </a:solidFill>
                <a:latin typeface="+mn-lt"/>
                <a:ea typeface="ＭＳ Ｐゴシック"/>
              </a:rPr>
              <a:t>The tips of the H-IUD arms will meet to form a rounded dome that extends slightly beyond the insertion tube. </a:t>
            </a:r>
            <a:endParaRPr lang="en-US" sz="2400" dirty="0">
              <a:solidFill>
                <a:schemeClr val="bg2">
                  <a:lumMod val="50000"/>
                </a:schemeClr>
              </a:solidFill>
              <a:latin typeface="+mn-lt"/>
              <a:cs typeface="Arial"/>
            </a:endParaRPr>
          </a:p>
          <a:p>
            <a:pPr marL="342265" indent="-342265">
              <a:defRPr/>
            </a:pPr>
            <a:r>
              <a:rPr lang="en-US" sz="2400" dirty="0">
                <a:solidFill>
                  <a:schemeClr val="bg2">
                    <a:lumMod val="50000"/>
                  </a:schemeClr>
                </a:solidFill>
                <a:latin typeface="+mn-lt"/>
              </a:rPr>
              <a:t>Maintain forward pressure with your thumb or forefinger on the slider to avoid releasing strings prematurely. </a:t>
            </a:r>
            <a:endParaRPr lang="en-US" sz="2400" dirty="0">
              <a:solidFill>
                <a:schemeClr val="bg2">
                  <a:lumMod val="50000"/>
                </a:schemeClr>
              </a:solidFill>
              <a:latin typeface="+mn-lt"/>
              <a:cs typeface="Arial"/>
            </a:endParaRPr>
          </a:p>
          <a:p>
            <a:pPr marL="342265" indent="-342265">
              <a:defRPr/>
            </a:pPr>
            <a:endParaRPr lang="en-US" sz="2400" dirty="0">
              <a:solidFill>
                <a:schemeClr val="bg2">
                  <a:lumMod val="50000"/>
                </a:schemeClr>
              </a:solidFill>
              <a:latin typeface="+mn-lt"/>
              <a:cs typeface="Arial"/>
            </a:endParaRPr>
          </a:p>
          <a:p>
            <a:pPr marL="342265" indent="-342265">
              <a:defRPr/>
            </a:pPr>
            <a:endParaRPr lang="en-US" sz="2400" dirty="0">
              <a:solidFill>
                <a:schemeClr val="bg2">
                  <a:lumMod val="50000"/>
                </a:schemeClr>
              </a:solidFill>
              <a:latin typeface="+mn-lt"/>
              <a:cs typeface="Arial"/>
            </a:endParaRPr>
          </a:p>
          <a:p>
            <a:pPr marL="0" indent="0">
              <a:buFontTx/>
              <a:buNone/>
              <a:defRPr/>
            </a:pPr>
            <a:endParaRPr lang="en-US" sz="2800" dirty="0">
              <a:latin typeface="+mn-lt"/>
            </a:endParaRPr>
          </a:p>
        </p:txBody>
      </p:sp>
      <p:grpSp>
        <p:nvGrpSpPr>
          <p:cNvPr id="27651" name="Group 7">
            <a:extLst>
              <a:ext uri="{FF2B5EF4-FFF2-40B4-BE49-F238E27FC236}">
                <a16:creationId xmlns:a16="http://schemas.microsoft.com/office/drawing/2014/main" id="{4D382A81-E0B4-9D44-F4DC-5E7F9F810125}"/>
              </a:ext>
            </a:extLst>
          </p:cNvPr>
          <p:cNvGrpSpPr>
            <a:grpSpLocks/>
          </p:cNvGrpSpPr>
          <p:nvPr/>
        </p:nvGrpSpPr>
        <p:grpSpPr bwMode="auto">
          <a:xfrm rot="5400000">
            <a:off x="692117" y="2086363"/>
            <a:ext cx="4272383" cy="3274659"/>
            <a:chOff x="2852737" y="1271587"/>
            <a:chExt cx="6486525" cy="4314825"/>
          </a:xfrm>
        </p:grpSpPr>
        <p:pic>
          <p:nvPicPr>
            <p:cNvPr id="27652" name="Picture 8">
              <a:extLst>
                <a:ext uri="{FF2B5EF4-FFF2-40B4-BE49-F238E27FC236}">
                  <a16:creationId xmlns:a16="http://schemas.microsoft.com/office/drawing/2014/main" id="{43B13079-BCB5-FC59-83B9-6848063BF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2737" y="1271587"/>
              <a:ext cx="6486525" cy="431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E7C3C892-65CE-A964-9FA7-C7EC83F394FD}"/>
                </a:ext>
              </a:extLst>
            </p:cNvPr>
            <p:cNvSpPr/>
            <p:nvPr/>
          </p:nvSpPr>
          <p:spPr>
            <a:xfrm>
              <a:off x="3656718" y="1880272"/>
              <a:ext cx="945740" cy="338559"/>
            </a:xfrm>
            <a:prstGeom prst="rect">
              <a:avLst/>
            </a:prstGeom>
            <a:solidFill>
              <a:sysClr val="window" lastClr="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kern="0">
                <a:solidFill>
                  <a:prstClr val="white"/>
                </a:solidFill>
                <a:latin typeface="Calibri" panose="020F0502020204030204"/>
              </a:endParaRPr>
            </a:p>
          </p:txBody>
        </p:sp>
      </p:grpSp>
      <p:sp>
        <p:nvSpPr>
          <p:cNvPr id="4" name="TextBox 3">
            <a:extLst>
              <a:ext uri="{FF2B5EF4-FFF2-40B4-BE49-F238E27FC236}">
                <a16:creationId xmlns:a16="http://schemas.microsoft.com/office/drawing/2014/main" id="{817601E1-0A76-0E3A-9701-D9ACD098D402}"/>
              </a:ext>
            </a:extLst>
          </p:cNvPr>
          <p:cNvSpPr txBox="1"/>
          <p:nvPr/>
        </p:nvSpPr>
        <p:spPr>
          <a:xfrm>
            <a:off x="-1889" y="6487706"/>
            <a:ext cx="54259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lumMod val="49000"/>
                  </a:schemeClr>
                </a:solidFill>
                <a:latin typeface="Arial"/>
                <a:cs typeface="Arial"/>
                <a:hlinkClick r:id="rId4">
                  <a:extLst>
                    <a:ext uri="{A12FA001-AC4F-418D-AE19-62706E023703}">
                      <ahyp:hlinkClr xmlns:ahyp="http://schemas.microsoft.com/office/drawing/2018/hyperlinkcolor" val="tx"/>
                    </a:ext>
                  </a:extLst>
                </a:hlinkClick>
              </a:rPr>
              <a:t>https://www.mirenahcp.com/insertion-and-removal</a:t>
            </a:r>
            <a:r>
              <a:rPr lang="en-US" dirty="0">
                <a:solidFill>
                  <a:schemeClr val="bg2">
                    <a:lumMod val="49000"/>
                  </a:schemeClr>
                </a:solidFill>
                <a:latin typeface="Arial"/>
                <a:cs typeface="Arial"/>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FCF6A86D-4749-2AE2-19A4-854B66900EE7}"/>
              </a:ext>
            </a:extLst>
          </p:cNvPr>
          <p:cNvSpPr txBox="1">
            <a:spLocks/>
          </p:cNvSpPr>
          <p:nvPr/>
        </p:nvSpPr>
        <p:spPr>
          <a:xfrm>
            <a:off x="457200" y="382588"/>
            <a:ext cx="8229600" cy="890587"/>
          </a:xfrm>
          <a:prstGeom prst="rect">
            <a:avLst/>
          </a:prstGeom>
        </p:spPr>
        <p:txBody>
          <a:bodyPr/>
          <a:lstStyle>
            <a:lvl1pPr algn="l" rtl="0" eaLnBrk="0" fontAlgn="base" hangingPunct="0">
              <a:lnSpc>
                <a:spcPct val="85000"/>
              </a:lnSpc>
              <a:spcBef>
                <a:spcPct val="0"/>
              </a:spcBef>
              <a:spcAft>
                <a:spcPct val="0"/>
              </a:spcAft>
              <a:defRPr sz="3800" b="1">
                <a:solidFill>
                  <a:srgbClr val="000000"/>
                </a:solidFill>
                <a:latin typeface="+mj-lt"/>
                <a:ea typeface="ＭＳ Ｐゴシック" charset="-128"/>
                <a:cs typeface="+mj-cs"/>
              </a:defRPr>
            </a:lvl1pPr>
            <a:lvl2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2pPr>
            <a:lvl3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3pPr>
            <a:lvl4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4pPr>
            <a:lvl5pPr algn="l" rtl="0" eaLnBrk="0" fontAlgn="base" hangingPunct="0">
              <a:lnSpc>
                <a:spcPct val="85000"/>
              </a:lnSpc>
              <a:spcBef>
                <a:spcPct val="0"/>
              </a:spcBef>
              <a:spcAft>
                <a:spcPct val="0"/>
              </a:spcAft>
              <a:defRPr sz="3800" b="1">
                <a:solidFill>
                  <a:srgbClr val="000000"/>
                </a:solidFill>
                <a:latin typeface="Arial" charset="0"/>
                <a:ea typeface="ＭＳ Ｐゴシック" charset="-128"/>
              </a:defRPr>
            </a:lvl5pPr>
            <a:lvl6pPr marL="457200" algn="l" rtl="0" eaLnBrk="1" fontAlgn="base" hangingPunct="1">
              <a:lnSpc>
                <a:spcPct val="85000"/>
              </a:lnSpc>
              <a:spcBef>
                <a:spcPct val="0"/>
              </a:spcBef>
              <a:spcAft>
                <a:spcPct val="0"/>
              </a:spcAft>
              <a:defRPr sz="3800" b="1">
                <a:solidFill>
                  <a:schemeClr val="bg2"/>
                </a:solidFill>
                <a:latin typeface="Arial" charset="0"/>
              </a:defRPr>
            </a:lvl6pPr>
            <a:lvl7pPr marL="914400" algn="l" rtl="0" eaLnBrk="1" fontAlgn="base" hangingPunct="1">
              <a:lnSpc>
                <a:spcPct val="85000"/>
              </a:lnSpc>
              <a:spcBef>
                <a:spcPct val="0"/>
              </a:spcBef>
              <a:spcAft>
                <a:spcPct val="0"/>
              </a:spcAft>
              <a:defRPr sz="3800" b="1">
                <a:solidFill>
                  <a:schemeClr val="bg2"/>
                </a:solidFill>
                <a:latin typeface="Arial" charset="0"/>
              </a:defRPr>
            </a:lvl7pPr>
            <a:lvl8pPr marL="1371600" algn="l" rtl="0" eaLnBrk="1" fontAlgn="base" hangingPunct="1">
              <a:lnSpc>
                <a:spcPct val="85000"/>
              </a:lnSpc>
              <a:spcBef>
                <a:spcPct val="0"/>
              </a:spcBef>
              <a:spcAft>
                <a:spcPct val="0"/>
              </a:spcAft>
              <a:defRPr sz="3800" b="1">
                <a:solidFill>
                  <a:schemeClr val="bg2"/>
                </a:solidFill>
                <a:latin typeface="Arial" charset="0"/>
              </a:defRPr>
            </a:lvl8pPr>
            <a:lvl9pPr marL="1828800" algn="l" rtl="0" eaLnBrk="1" fontAlgn="base" hangingPunct="1">
              <a:lnSpc>
                <a:spcPct val="85000"/>
              </a:lnSpc>
              <a:spcBef>
                <a:spcPct val="0"/>
              </a:spcBef>
              <a:spcAft>
                <a:spcPct val="0"/>
              </a:spcAft>
              <a:defRPr sz="3800" b="1">
                <a:solidFill>
                  <a:schemeClr val="bg2"/>
                </a:solidFill>
                <a:latin typeface="Arial" charset="0"/>
              </a:defRPr>
            </a:lvl9pPr>
          </a:lstStyle>
          <a:p>
            <a:pPr>
              <a:lnSpc>
                <a:spcPts val="2500"/>
              </a:lnSpc>
              <a:defRPr/>
            </a:pPr>
            <a:r>
              <a:rPr lang="en-US" sz="1800" kern="0" dirty="0">
                <a:latin typeface="+mn-lt"/>
              </a:rPr>
              <a:t>H-IUD loading procedure </a:t>
            </a:r>
          </a:p>
          <a:p>
            <a:pPr>
              <a:lnSpc>
                <a:spcPct val="100000"/>
              </a:lnSpc>
              <a:defRPr/>
            </a:pPr>
            <a:r>
              <a:rPr lang="en-US" sz="3000" kern="0" dirty="0">
                <a:latin typeface="+mn-lt"/>
              </a:rPr>
              <a:t>Step 3: Set the flange to uterine depth</a:t>
            </a:r>
          </a:p>
        </p:txBody>
      </p:sp>
      <p:sp>
        <p:nvSpPr>
          <p:cNvPr id="6" name="Content Placeholder 5">
            <a:extLst>
              <a:ext uri="{FF2B5EF4-FFF2-40B4-BE49-F238E27FC236}">
                <a16:creationId xmlns:a16="http://schemas.microsoft.com/office/drawing/2014/main" id="{045FF1E0-76DB-A882-D023-DA5A41E168B1}"/>
              </a:ext>
            </a:extLst>
          </p:cNvPr>
          <p:cNvSpPr>
            <a:spLocks noGrp="1"/>
          </p:cNvSpPr>
          <p:nvPr>
            <p:ph idx="1"/>
          </p:nvPr>
        </p:nvSpPr>
        <p:spPr>
          <a:xfrm>
            <a:off x="4574571" y="2247900"/>
            <a:ext cx="4261454" cy="3970338"/>
          </a:xfrm>
        </p:spPr>
        <p:txBody>
          <a:bodyPr/>
          <a:lstStyle/>
          <a:p>
            <a:pPr marL="0" indent="0">
              <a:buNone/>
              <a:defRPr/>
            </a:pPr>
            <a:r>
              <a:rPr lang="en-US" sz="2800" dirty="0">
                <a:solidFill>
                  <a:schemeClr val="bg2">
                    <a:lumMod val="50000"/>
                  </a:schemeClr>
                </a:solidFill>
                <a:latin typeface="+mn-lt"/>
              </a:rPr>
              <a:t>While maintaining forward pressure on the slider, set the upper edge of the flange to correspond to the uterine depth (in centimeters) measured during sounding.</a:t>
            </a:r>
            <a:endParaRPr lang="en-US"/>
          </a:p>
        </p:txBody>
      </p:sp>
      <p:pic>
        <p:nvPicPr>
          <p:cNvPr id="29699" name="Picture 1">
            <a:extLst>
              <a:ext uri="{FF2B5EF4-FFF2-40B4-BE49-F238E27FC236}">
                <a16:creationId xmlns:a16="http://schemas.microsoft.com/office/drawing/2014/main" id="{F63D8D10-ACEE-21B5-86F1-FCB0E3DDCB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07" y="1563688"/>
            <a:ext cx="3547643" cy="4389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22EE4CF7-BA85-3CEB-2EE7-EC77DD0ECFD1}"/>
              </a:ext>
            </a:extLst>
          </p:cNvPr>
          <p:cNvSpPr txBox="1"/>
          <p:nvPr/>
        </p:nvSpPr>
        <p:spPr>
          <a:xfrm>
            <a:off x="-1889" y="6487706"/>
            <a:ext cx="54259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lumMod val="49000"/>
                  </a:schemeClr>
                </a:solidFill>
                <a:latin typeface="Arial"/>
                <a:cs typeface="Arial"/>
                <a:hlinkClick r:id="rId4">
                  <a:extLst>
                    <a:ext uri="{A12FA001-AC4F-418D-AE19-62706E023703}">
                      <ahyp:hlinkClr xmlns:ahyp="http://schemas.microsoft.com/office/drawing/2018/hyperlinkcolor" val="tx"/>
                    </a:ext>
                  </a:extLst>
                </a:hlinkClick>
              </a:rPr>
              <a:t>https://www.mirenahcp.com/insertion-and-removal</a:t>
            </a:r>
            <a:r>
              <a:rPr lang="en-US" dirty="0">
                <a:solidFill>
                  <a:schemeClr val="bg2">
                    <a:lumMod val="49000"/>
                  </a:schemeClr>
                </a:solidFill>
                <a:latin typeface="Arial"/>
                <a:cs typeface="Arial"/>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824E13-0514-CD02-C7CE-D853B20E3D78}"/>
              </a:ext>
            </a:extLst>
          </p:cNvPr>
          <p:cNvSpPr/>
          <p:nvPr/>
        </p:nvSpPr>
        <p:spPr>
          <a:xfrm>
            <a:off x="419100" y="93663"/>
            <a:ext cx="8534400" cy="1093787"/>
          </a:xfrm>
          <a:prstGeom prst="rect">
            <a:avLst/>
          </a:prstGeom>
        </p:spPr>
        <p:txBody>
          <a:bodyPr>
            <a:spAutoFit/>
          </a:bodyPr>
          <a:lstStyle/>
          <a:p>
            <a:pPr>
              <a:lnSpc>
                <a:spcPts val="4700"/>
              </a:lnSpc>
              <a:defRPr/>
            </a:pPr>
            <a:r>
              <a:rPr lang="en-US" b="1" kern="0" dirty="0">
                <a:solidFill>
                  <a:srgbClr val="000000"/>
                </a:solidFill>
                <a:latin typeface="+mn-lt"/>
                <a:ea typeface="ＭＳ Ｐゴシック" charset="-128"/>
                <a:cs typeface="+mj-cs"/>
              </a:rPr>
              <a:t>H-IUD </a:t>
            </a:r>
            <a:r>
              <a:rPr lang="en-US" b="1" kern="0" dirty="0">
                <a:solidFill>
                  <a:schemeClr val="bg2">
                    <a:lumMod val="50000"/>
                  </a:schemeClr>
                </a:solidFill>
                <a:latin typeface="+mn-lt"/>
                <a:ea typeface="ＭＳ Ｐゴシック" charset="-128"/>
                <a:cs typeface="+mj-cs"/>
              </a:rPr>
              <a:t>insertion</a:t>
            </a:r>
            <a:r>
              <a:rPr lang="en-US" b="1" kern="0" dirty="0">
                <a:solidFill>
                  <a:srgbClr val="FF0000"/>
                </a:solidFill>
                <a:latin typeface="+mn-lt"/>
                <a:ea typeface="ＭＳ Ｐゴシック" charset="-128"/>
                <a:cs typeface="+mj-cs"/>
              </a:rPr>
              <a:t> </a:t>
            </a:r>
            <a:r>
              <a:rPr lang="en-US" b="1" kern="0" dirty="0">
                <a:solidFill>
                  <a:srgbClr val="000000"/>
                </a:solidFill>
                <a:latin typeface="+mn-lt"/>
                <a:ea typeface="ＭＳ Ｐゴシック" charset="-128"/>
                <a:cs typeface="+mj-cs"/>
              </a:rPr>
              <a:t>procedure </a:t>
            </a:r>
          </a:p>
          <a:p>
            <a:pPr>
              <a:lnSpc>
                <a:spcPts val="2900"/>
              </a:lnSpc>
              <a:defRPr/>
            </a:pPr>
            <a:r>
              <a:rPr lang="en-US" sz="3000" b="1" kern="0" dirty="0">
                <a:solidFill>
                  <a:srgbClr val="000000"/>
                </a:solidFill>
                <a:latin typeface="+mn-lt"/>
                <a:ea typeface="ＭＳ Ｐゴシック" charset="-128"/>
                <a:cs typeface="+mj-cs"/>
              </a:rPr>
              <a:t>Step 4: Advancing insertion tube</a:t>
            </a:r>
          </a:p>
        </p:txBody>
      </p:sp>
      <p:sp>
        <p:nvSpPr>
          <p:cNvPr id="6" name="Content Placeholder 5">
            <a:extLst>
              <a:ext uri="{FF2B5EF4-FFF2-40B4-BE49-F238E27FC236}">
                <a16:creationId xmlns:a16="http://schemas.microsoft.com/office/drawing/2014/main" id="{9AC647B0-8C2D-F057-CF5F-354000FF162E}"/>
              </a:ext>
            </a:extLst>
          </p:cNvPr>
          <p:cNvSpPr>
            <a:spLocks noGrp="1"/>
          </p:cNvSpPr>
          <p:nvPr>
            <p:ph idx="1"/>
          </p:nvPr>
        </p:nvSpPr>
        <p:spPr>
          <a:xfrm>
            <a:off x="3900488" y="1600200"/>
            <a:ext cx="4786312" cy="4657725"/>
          </a:xfrm>
        </p:spPr>
        <p:txBody>
          <a:bodyPr/>
          <a:lstStyle/>
          <a:p>
            <a:pPr marL="342891" indent="-342891">
              <a:defRPr/>
            </a:pPr>
            <a:r>
              <a:rPr lang="en-US" sz="2600" dirty="0">
                <a:solidFill>
                  <a:schemeClr val="bg2">
                    <a:lumMod val="50000"/>
                  </a:schemeClr>
                </a:solidFill>
                <a:latin typeface="+mn-lt"/>
              </a:rPr>
              <a:t>Apply gentle traction on the tenaculum to straighten the alignment of the cervical canal and uterine cavity </a:t>
            </a:r>
          </a:p>
          <a:p>
            <a:pPr marL="342891" indent="-342891">
              <a:defRPr/>
            </a:pPr>
            <a:r>
              <a:rPr lang="en-US" sz="2600" dirty="0">
                <a:solidFill>
                  <a:schemeClr val="bg2">
                    <a:lumMod val="50000"/>
                  </a:schemeClr>
                </a:solidFill>
                <a:latin typeface="+mn-lt"/>
              </a:rPr>
              <a:t>Maintaining the slider in forward position, advance the loaded H-IUD insertion tube through the cervical canal until the upper edge of the flange is 1.5-2.0 cm. from the cervical os.</a:t>
            </a:r>
          </a:p>
          <a:p>
            <a:pPr marL="342891" indent="-342891">
              <a:defRPr/>
            </a:pPr>
            <a:endParaRPr lang="en-US" sz="2800" dirty="0">
              <a:solidFill>
                <a:schemeClr val="bg2">
                  <a:lumMod val="50000"/>
                </a:schemeClr>
              </a:solidFill>
              <a:latin typeface="+mn-lt"/>
            </a:endParaRPr>
          </a:p>
        </p:txBody>
      </p:sp>
      <p:pic>
        <p:nvPicPr>
          <p:cNvPr id="31747" name="Picture 2">
            <a:extLst>
              <a:ext uri="{FF2B5EF4-FFF2-40B4-BE49-F238E27FC236}">
                <a16:creationId xmlns:a16="http://schemas.microsoft.com/office/drawing/2014/main" id="{41917362-D500-776B-B7B2-E0F38E031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540" t="7436" r="10898" b="11572"/>
          <a:stretch>
            <a:fillRect/>
          </a:stretch>
        </p:blipFill>
        <p:spPr bwMode="auto">
          <a:xfrm>
            <a:off x="457200" y="1671638"/>
            <a:ext cx="3414713" cy="426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8AB0255-60A2-A1B3-65A8-7997D8A67F51}"/>
              </a:ext>
            </a:extLst>
          </p:cNvPr>
          <p:cNvSpPr txBox="1"/>
          <p:nvPr/>
        </p:nvSpPr>
        <p:spPr>
          <a:xfrm>
            <a:off x="-1889" y="6487706"/>
            <a:ext cx="54259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lumMod val="49000"/>
                  </a:schemeClr>
                </a:solidFill>
                <a:latin typeface="Arial"/>
                <a:cs typeface="Arial"/>
                <a:hlinkClick r:id="rId4">
                  <a:extLst>
                    <a:ext uri="{A12FA001-AC4F-418D-AE19-62706E023703}">
                      <ahyp:hlinkClr xmlns:ahyp="http://schemas.microsoft.com/office/drawing/2018/hyperlinkcolor" val="tx"/>
                    </a:ext>
                  </a:extLst>
                </a:hlinkClick>
              </a:rPr>
              <a:t>https://www.mirenahcp.com/insertion-and-removal</a:t>
            </a:r>
            <a:r>
              <a:rPr lang="en-US" dirty="0">
                <a:solidFill>
                  <a:schemeClr val="bg2">
                    <a:lumMod val="49000"/>
                  </a:schemeClr>
                </a:solidFill>
                <a:latin typeface="Arial"/>
                <a:cs typeface="Arial"/>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CE912-84F8-FBF5-05C2-52357B598818}"/>
              </a:ext>
            </a:extLst>
          </p:cNvPr>
          <p:cNvSpPr>
            <a:spLocks noGrp="1"/>
          </p:cNvSpPr>
          <p:nvPr>
            <p:ph type="title"/>
          </p:nvPr>
        </p:nvSpPr>
        <p:spPr>
          <a:xfrm>
            <a:off x="457200" y="123825"/>
            <a:ext cx="8229600" cy="1143000"/>
          </a:xfrm>
        </p:spPr>
        <p:txBody>
          <a:bodyPr/>
          <a:lstStyle/>
          <a:p>
            <a:pPr>
              <a:lnSpc>
                <a:spcPts val="3500"/>
              </a:lnSpc>
              <a:defRPr/>
            </a:pPr>
            <a:r>
              <a:rPr lang="en-US" sz="1800" dirty="0">
                <a:latin typeface="+mn-lt"/>
              </a:rPr>
              <a:t>H-IUD insertion procedure </a:t>
            </a:r>
            <a:br>
              <a:rPr lang="en-US" sz="1800" dirty="0">
                <a:latin typeface="+mn-lt"/>
              </a:rPr>
            </a:br>
            <a:r>
              <a:rPr lang="en-US" sz="3000" dirty="0">
                <a:latin typeface="+mn-lt"/>
              </a:rPr>
              <a:t>Step 5: Release </a:t>
            </a:r>
            <a:r>
              <a:rPr lang="en-US" sz="3000" dirty="0">
                <a:solidFill>
                  <a:schemeClr val="bg2">
                    <a:lumMod val="50000"/>
                  </a:schemeClr>
                </a:solidFill>
                <a:latin typeface="+mn-lt"/>
              </a:rPr>
              <a:t>the arms </a:t>
            </a:r>
            <a:r>
              <a:rPr lang="en-US" sz="3000" dirty="0">
                <a:latin typeface="+mn-lt"/>
              </a:rPr>
              <a:t>of the H-IUD</a:t>
            </a:r>
          </a:p>
        </p:txBody>
      </p:sp>
      <p:sp>
        <p:nvSpPr>
          <p:cNvPr id="5" name="Text Placeholder 4">
            <a:extLst>
              <a:ext uri="{FF2B5EF4-FFF2-40B4-BE49-F238E27FC236}">
                <a16:creationId xmlns:a16="http://schemas.microsoft.com/office/drawing/2014/main" id="{846F5F04-E968-FDB0-367C-06B091F897F8}"/>
              </a:ext>
            </a:extLst>
          </p:cNvPr>
          <p:cNvSpPr>
            <a:spLocks noGrp="1"/>
          </p:cNvSpPr>
          <p:nvPr>
            <p:ph type="body" sz="half" idx="2"/>
          </p:nvPr>
        </p:nvSpPr>
        <p:spPr>
          <a:xfrm>
            <a:off x="3990975" y="1762125"/>
            <a:ext cx="4095750" cy="4525963"/>
          </a:xfrm>
        </p:spPr>
        <p:txBody>
          <a:bodyPr/>
          <a:lstStyle/>
          <a:p>
            <a:pPr marL="342891" indent="-342891">
              <a:defRPr/>
            </a:pPr>
            <a:r>
              <a:rPr lang="en-US" sz="2800" dirty="0">
                <a:solidFill>
                  <a:schemeClr val="bg2">
                    <a:lumMod val="50000"/>
                  </a:schemeClr>
                </a:solidFill>
                <a:latin typeface="+mn-lt"/>
              </a:rPr>
              <a:t>While holding the inserter steady, move the slider down to the mark to release the arms of the H-IUD. </a:t>
            </a:r>
          </a:p>
          <a:p>
            <a:pPr marL="342891" indent="-342891">
              <a:spcBef>
                <a:spcPts val="1800"/>
              </a:spcBef>
              <a:defRPr/>
            </a:pPr>
            <a:r>
              <a:rPr lang="en-US" sz="2800" dirty="0">
                <a:solidFill>
                  <a:schemeClr val="bg2">
                    <a:lumMod val="50000"/>
                  </a:schemeClr>
                </a:solidFill>
                <a:latin typeface="+mn-lt"/>
              </a:rPr>
              <a:t>Wait 10 seconds for the horizontal arms to open completely.</a:t>
            </a:r>
          </a:p>
        </p:txBody>
      </p:sp>
      <p:pic>
        <p:nvPicPr>
          <p:cNvPr id="33795" name="Picture 5">
            <a:extLst>
              <a:ext uri="{FF2B5EF4-FFF2-40B4-BE49-F238E27FC236}">
                <a16:creationId xmlns:a16="http://schemas.microsoft.com/office/drawing/2014/main" id="{11B64395-D2FA-6FE4-5644-AD9C9D9A4B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616" r="6819"/>
          <a:stretch>
            <a:fillRect/>
          </a:stretch>
        </p:blipFill>
        <p:spPr bwMode="auto">
          <a:xfrm>
            <a:off x="849456" y="1595608"/>
            <a:ext cx="2284230" cy="419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6848-DAA9-89EF-D358-EC9A9537DDC0}"/>
              </a:ext>
            </a:extLst>
          </p:cNvPr>
          <p:cNvSpPr>
            <a:spLocks noGrp="1"/>
          </p:cNvSpPr>
          <p:nvPr>
            <p:ph type="title"/>
          </p:nvPr>
        </p:nvSpPr>
        <p:spPr>
          <a:xfrm>
            <a:off x="457200" y="160338"/>
            <a:ext cx="8229600" cy="1143000"/>
          </a:xfrm>
        </p:spPr>
        <p:txBody>
          <a:bodyPr/>
          <a:lstStyle/>
          <a:p>
            <a:pPr>
              <a:lnSpc>
                <a:spcPts val="3500"/>
              </a:lnSpc>
              <a:defRPr/>
            </a:pPr>
            <a:r>
              <a:rPr lang="en-US" sz="1800" dirty="0">
                <a:latin typeface="+mn-lt"/>
              </a:rPr>
              <a:t>H-IUD insertion procedure</a:t>
            </a:r>
            <a:br>
              <a:rPr lang="en-US" sz="1800" dirty="0">
                <a:latin typeface="+mn-lt"/>
              </a:rPr>
            </a:br>
            <a:r>
              <a:rPr lang="en-US" sz="3000" dirty="0">
                <a:latin typeface="+mn-lt"/>
              </a:rPr>
              <a:t>Step 6: Place IUD in fundal position </a:t>
            </a:r>
          </a:p>
        </p:txBody>
      </p:sp>
      <p:sp>
        <p:nvSpPr>
          <p:cNvPr id="6" name="Text Placeholder 5">
            <a:extLst>
              <a:ext uri="{FF2B5EF4-FFF2-40B4-BE49-F238E27FC236}">
                <a16:creationId xmlns:a16="http://schemas.microsoft.com/office/drawing/2014/main" id="{2F51B546-1CA8-8D85-F97D-68D814B262AF}"/>
              </a:ext>
            </a:extLst>
          </p:cNvPr>
          <p:cNvSpPr>
            <a:spLocks noGrp="1"/>
          </p:cNvSpPr>
          <p:nvPr>
            <p:ph type="body" sz="half" idx="2"/>
          </p:nvPr>
        </p:nvSpPr>
        <p:spPr>
          <a:xfrm>
            <a:off x="4157663" y="1512888"/>
            <a:ext cx="4164012" cy="4702175"/>
          </a:xfrm>
        </p:spPr>
        <p:txBody>
          <a:bodyPr/>
          <a:lstStyle/>
          <a:p>
            <a:pPr marL="342891" indent="-342891">
              <a:defRPr/>
            </a:pPr>
            <a:r>
              <a:rPr lang="en-US" sz="2600" dirty="0">
                <a:latin typeface="+mn-lt"/>
              </a:rPr>
              <a:t>Advance the inserter gently towards the fundus of the uterus until the flange touches the cervix. </a:t>
            </a:r>
          </a:p>
          <a:p>
            <a:pPr marL="742932" lvl="1" indent="-285744">
              <a:defRPr/>
            </a:pPr>
            <a:r>
              <a:rPr lang="en-US" sz="2200" dirty="0">
                <a:latin typeface="+mn-lt"/>
              </a:rPr>
              <a:t>If you encounter fundal resistance do not continue to advance.</a:t>
            </a:r>
          </a:p>
          <a:p>
            <a:pPr marL="342891" indent="-342891">
              <a:defRPr/>
            </a:pPr>
            <a:r>
              <a:rPr lang="en-US" sz="2600" dirty="0">
                <a:latin typeface="+mn-lt"/>
              </a:rPr>
              <a:t>H-IUD is now in the fundal position. </a:t>
            </a:r>
            <a:r>
              <a:rPr lang="en-US" sz="2600" b="1" dirty="0">
                <a:latin typeface="+mn-lt"/>
              </a:rPr>
              <a:t>Fundal placement is important to prevent expulsion</a:t>
            </a:r>
          </a:p>
        </p:txBody>
      </p:sp>
      <p:pic>
        <p:nvPicPr>
          <p:cNvPr id="35843" name="Picture 4">
            <a:extLst>
              <a:ext uri="{FF2B5EF4-FFF2-40B4-BE49-F238E27FC236}">
                <a16:creationId xmlns:a16="http://schemas.microsoft.com/office/drawing/2014/main" id="{5D03FC0A-D174-6454-650B-5FF00E8A65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307" t="9241" r="6087" b="8112"/>
          <a:stretch>
            <a:fillRect/>
          </a:stretch>
        </p:blipFill>
        <p:spPr bwMode="auto">
          <a:xfrm>
            <a:off x="717340" y="1714342"/>
            <a:ext cx="3440323" cy="412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E6988515-CE0C-25F6-2112-2313DA6BAD2F}"/>
              </a:ext>
            </a:extLst>
          </p:cNvPr>
          <p:cNvSpPr txBox="1"/>
          <p:nvPr/>
        </p:nvSpPr>
        <p:spPr>
          <a:xfrm>
            <a:off x="-1889" y="6487706"/>
            <a:ext cx="54259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lumMod val="49000"/>
                  </a:schemeClr>
                </a:solidFill>
                <a:latin typeface="Arial"/>
                <a:cs typeface="Arial"/>
                <a:hlinkClick r:id="rId4">
                  <a:extLst>
                    <a:ext uri="{A12FA001-AC4F-418D-AE19-62706E023703}">
                      <ahyp:hlinkClr xmlns:ahyp="http://schemas.microsoft.com/office/drawing/2018/hyperlinkcolor" val="tx"/>
                    </a:ext>
                  </a:extLst>
                </a:hlinkClick>
              </a:rPr>
              <a:t>https://www.mirenahcp.com/insertion-and-removal</a:t>
            </a:r>
            <a:r>
              <a:rPr lang="en-US" dirty="0">
                <a:solidFill>
                  <a:schemeClr val="bg2">
                    <a:lumMod val="49000"/>
                  </a:schemeClr>
                </a:solidFill>
                <a:latin typeface="Arial"/>
                <a:cs typeface="Arial"/>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FBD84-909C-5D77-8564-A5FED7EB101B}"/>
              </a:ext>
            </a:extLst>
          </p:cNvPr>
          <p:cNvSpPr>
            <a:spLocks noGrp="1"/>
          </p:cNvSpPr>
          <p:nvPr>
            <p:ph type="title"/>
          </p:nvPr>
        </p:nvSpPr>
        <p:spPr>
          <a:xfrm>
            <a:off x="457200" y="192088"/>
            <a:ext cx="8372475" cy="1143000"/>
          </a:xfrm>
        </p:spPr>
        <p:txBody>
          <a:bodyPr/>
          <a:lstStyle/>
          <a:p>
            <a:pPr>
              <a:lnSpc>
                <a:spcPts val="3000"/>
              </a:lnSpc>
              <a:defRPr/>
            </a:pPr>
            <a:r>
              <a:rPr lang="en-US" sz="1800" dirty="0">
                <a:latin typeface="+mn-lt"/>
              </a:rPr>
              <a:t>H-IUD insertion procedure </a:t>
            </a:r>
            <a:br>
              <a:rPr lang="en-US" sz="1800" dirty="0">
                <a:latin typeface="+mn-lt"/>
              </a:rPr>
            </a:br>
            <a:r>
              <a:rPr lang="en-US" sz="2800" dirty="0">
                <a:latin typeface="+mn-lt"/>
              </a:rPr>
              <a:t>Step 7: Release </a:t>
            </a:r>
            <a:r>
              <a:rPr lang="en-US" sz="2800" dirty="0">
                <a:solidFill>
                  <a:schemeClr val="bg2">
                    <a:lumMod val="50000"/>
                  </a:schemeClr>
                </a:solidFill>
                <a:latin typeface="+mn-lt"/>
              </a:rPr>
              <a:t>H-IUD</a:t>
            </a:r>
            <a:r>
              <a:rPr lang="en-US" sz="2800" dirty="0">
                <a:latin typeface="+mn-lt"/>
              </a:rPr>
              <a:t> and Withdraw Inserter</a:t>
            </a:r>
          </a:p>
        </p:txBody>
      </p:sp>
      <p:sp>
        <p:nvSpPr>
          <p:cNvPr id="3" name="Text Placeholder 2">
            <a:extLst>
              <a:ext uri="{FF2B5EF4-FFF2-40B4-BE49-F238E27FC236}">
                <a16:creationId xmlns:a16="http://schemas.microsoft.com/office/drawing/2014/main" id="{01E97AEF-C1A6-5037-398A-26F9499B1013}"/>
              </a:ext>
            </a:extLst>
          </p:cNvPr>
          <p:cNvSpPr>
            <a:spLocks noGrp="1"/>
          </p:cNvSpPr>
          <p:nvPr>
            <p:ph type="body" sz="half" idx="2"/>
          </p:nvPr>
        </p:nvSpPr>
        <p:spPr>
          <a:xfrm>
            <a:off x="4019550" y="1828800"/>
            <a:ext cx="4224338" cy="4722813"/>
          </a:xfrm>
        </p:spPr>
        <p:txBody>
          <a:bodyPr/>
          <a:lstStyle/>
          <a:p>
            <a:pPr marL="342891" indent="-342891">
              <a:defRPr/>
            </a:pPr>
            <a:r>
              <a:rPr lang="en-US" sz="2800" dirty="0">
                <a:solidFill>
                  <a:schemeClr val="bg2">
                    <a:lumMod val="50000"/>
                  </a:schemeClr>
                </a:solidFill>
                <a:latin typeface="+mn-lt"/>
              </a:rPr>
              <a:t>Holding the inserter firmly in place, release H-IUD by moving the slider all the way down</a:t>
            </a:r>
          </a:p>
          <a:p>
            <a:pPr marL="342891" indent="-342891">
              <a:defRPr/>
            </a:pPr>
            <a:r>
              <a:rPr lang="en-US" sz="2800" dirty="0">
                <a:solidFill>
                  <a:schemeClr val="bg2">
                    <a:lumMod val="50000"/>
                  </a:schemeClr>
                </a:solidFill>
                <a:latin typeface="+mn-lt"/>
              </a:rPr>
              <a:t>Keep holding the slider down while gently withdrawing the inserter from the uterus</a:t>
            </a:r>
          </a:p>
        </p:txBody>
      </p:sp>
      <p:pic>
        <p:nvPicPr>
          <p:cNvPr id="37891" name="Picture 5">
            <a:extLst>
              <a:ext uri="{FF2B5EF4-FFF2-40B4-BE49-F238E27FC236}">
                <a16:creationId xmlns:a16="http://schemas.microsoft.com/office/drawing/2014/main" id="{C40D0E88-1640-DBEB-B28B-63AF5C9DC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09" t="4541" r="5756"/>
          <a:stretch>
            <a:fillRect/>
          </a:stretch>
        </p:blipFill>
        <p:spPr bwMode="auto">
          <a:xfrm>
            <a:off x="983004" y="1554163"/>
            <a:ext cx="2302532" cy="388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2E95DB1B-AA21-A946-E3B8-AAC84C3DE72E}"/>
              </a:ext>
            </a:extLst>
          </p:cNvPr>
          <p:cNvSpPr txBox="1"/>
          <p:nvPr/>
        </p:nvSpPr>
        <p:spPr>
          <a:xfrm>
            <a:off x="-1889" y="6487706"/>
            <a:ext cx="54259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lumMod val="49000"/>
                  </a:schemeClr>
                </a:solidFill>
                <a:latin typeface="Arial"/>
                <a:cs typeface="Arial"/>
                <a:hlinkClick r:id="rId4">
                  <a:extLst>
                    <a:ext uri="{A12FA001-AC4F-418D-AE19-62706E023703}">
                      <ahyp:hlinkClr xmlns:ahyp="http://schemas.microsoft.com/office/drawing/2018/hyperlinkcolor" val="tx"/>
                    </a:ext>
                  </a:extLst>
                </a:hlinkClick>
              </a:rPr>
              <a:t>https://www.mirenahcp.com/insertion-and-removal</a:t>
            </a:r>
            <a:r>
              <a:rPr lang="en-US" dirty="0">
                <a:solidFill>
                  <a:schemeClr val="bg2">
                    <a:lumMod val="49000"/>
                  </a:schemeClr>
                </a:solidFill>
                <a:latin typeface="Arial"/>
                <a:cs typeface="Arial"/>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77278-B778-757E-83A0-274EF499343B}"/>
              </a:ext>
            </a:extLst>
          </p:cNvPr>
          <p:cNvSpPr>
            <a:spLocks noGrp="1"/>
          </p:cNvSpPr>
          <p:nvPr>
            <p:ph type="title"/>
          </p:nvPr>
        </p:nvSpPr>
        <p:spPr/>
        <p:txBody>
          <a:bodyPr/>
          <a:lstStyle/>
          <a:p>
            <a:pPr>
              <a:lnSpc>
                <a:spcPct val="110000"/>
              </a:lnSpc>
              <a:defRPr/>
            </a:pPr>
            <a:r>
              <a:rPr lang="en-US" sz="1800" dirty="0">
                <a:solidFill>
                  <a:schemeClr val="bg2">
                    <a:lumMod val="50000"/>
                  </a:schemeClr>
                </a:solidFill>
                <a:latin typeface="Arial"/>
              </a:rPr>
              <a:t>H-IUD insertion procedure </a:t>
            </a:r>
            <a:br>
              <a:rPr lang="en-US" sz="1800" dirty="0">
                <a:latin typeface="Arial"/>
              </a:rPr>
            </a:br>
            <a:r>
              <a:rPr lang="en-US" sz="2800" dirty="0">
                <a:latin typeface="Arial"/>
              </a:rPr>
              <a:t>Step 8: Cut the threads</a:t>
            </a:r>
            <a:endParaRPr lang="en-US" dirty="0"/>
          </a:p>
        </p:txBody>
      </p:sp>
      <p:pic>
        <p:nvPicPr>
          <p:cNvPr id="39938" name="Content Placeholder 3">
            <a:extLst>
              <a:ext uri="{FF2B5EF4-FFF2-40B4-BE49-F238E27FC236}">
                <a16:creationId xmlns:a16="http://schemas.microsoft.com/office/drawing/2014/main" id="{33BCF0E7-AFBB-D079-E391-8FF8AD44A064}"/>
              </a:ext>
            </a:extLst>
          </p:cNvPr>
          <p:cNvPicPr>
            <a:picLocks noGrp="1" noChangeAspect="1" noChangeArrowheads="1"/>
          </p:cNvPicPr>
          <p:nvPr>
            <p:ph type="media" sz="half" idx="1"/>
          </p:nvPr>
        </p:nvPicPr>
        <p:blipFill>
          <a:blip r:embed="rId3">
            <a:extLst>
              <a:ext uri="{28A0092B-C50C-407E-A947-70E740481C1C}">
                <a14:useLocalDpi xmlns:a14="http://schemas.microsoft.com/office/drawing/2010/main" val="0"/>
              </a:ext>
            </a:extLst>
          </a:blip>
          <a:srcRect/>
          <a:stretch>
            <a:fillRect/>
          </a:stretch>
        </p:blipFill>
        <p:spPr>
          <a:xfrm>
            <a:off x="892673" y="1647588"/>
            <a:ext cx="2496536" cy="3890572"/>
          </a:xfrm>
        </p:spPr>
      </p:pic>
      <p:sp>
        <p:nvSpPr>
          <p:cNvPr id="7" name="Text Placeholder 6">
            <a:extLst>
              <a:ext uri="{FF2B5EF4-FFF2-40B4-BE49-F238E27FC236}">
                <a16:creationId xmlns:a16="http://schemas.microsoft.com/office/drawing/2014/main" id="{CC44C49B-1AA7-E955-FFCF-DF92C43E1E01}"/>
              </a:ext>
            </a:extLst>
          </p:cNvPr>
          <p:cNvSpPr>
            <a:spLocks noGrp="1"/>
          </p:cNvSpPr>
          <p:nvPr>
            <p:ph type="body" sz="half" idx="2"/>
          </p:nvPr>
        </p:nvSpPr>
        <p:spPr>
          <a:xfrm>
            <a:off x="3757613" y="1652588"/>
            <a:ext cx="4929187" cy="4953000"/>
          </a:xfrm>
        </p:spPr>
        <p:txBody>
          <a:bodyPr/>
          <a:lstStyle/>
          <a:p>
            <a:pPr marL="342891" indent="-342891">
              <a:defRPr/>
            </a:pPr>
            <a:r>
              <a:rPr lang="en-US" sz="2500" dirty="0">
                <a:solidFill>
                  <a:schemeClr val="bg2">
                    <a:lumMod val="50000"/>
                  </a:schemeClr>
                </a:solidFill>
                <a:latin typeface="+mn-lt"/>
              </a:rPr>
              <a:t>Using a sharp, blunt-tipped, scissors, cut the threads perpendicular to the thread length, leaving about 3 cm outside of the cervix, while strings ends are still in the inserter tube (cutting threads at an angle may leave sharp ends) . </a:t>
            </a:r>
          </a:p>
          <a:p>
            <a:pPr marL="342891" indent="-342891">
              <a:defRPr/>
            </a:pPr>
            <a:r>
              <a:rPr lang="en-US" sz="2500" dirty="0">
                <a:solidFill>
                  <a:schemeClr val="bg2">
                    <a:lumMod val="50000"/>
                  </a:schemeClr>
                </a:solidFill>
                <a:latin typeface="+mn-lt"/>
              </a:rPr>
              <a:t>Do not apply tension or pull on the threads when cutting to prevent displacing the H-IUD</a:t>
            </a:r>
          </a:p>
        </p:txBody>
      </p:sp>
      <p:sp>
        <p:nvSpPr>
          <p:cNvPr id="4" name="TextBox 3">
            <a:extLst>
              <a:ext uri="{FF2B5EF4-FFF2-40B4-BE49-F238E27FC236}">
                <a16:creationId xmlns:a16="http://schemas.microsoft.com/office/drawing/2014/main" id="{B2AA8E51-FEC3-33B2-D9D1-594566BB0EDF}"/>
              </a:ext>
            </a:extLst>
          </p:cNvPr>
          <p:cNvSpPr txBox="1"/>
          <p:nvPr/>
        </p:nvSpPr>
        <p:spPr>
          <a:xfrm>
            <a:off x="-1889" y="6487706"/>
            <a:ext cx="54259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lumMod val="49000"/>
                  </a:schemeClr>
                </a:solidFill>
                <a:latin typeface="Arial"/>
                <a:cs typeface="Arial"/>
                <a:hlinkClick r:id="rId4">
                  <a:extLst>
                    <a:ext uri="{A12FA001-AC4F-418D-AE19-62706E023703}">
                      <ahyp:hlinkClr xmlns:ahyp="http://schemas.microsoft.com/office/drawing/2018/hyperlinkcolor" val="tx"/>
                    </a:ext>
                  </a:extLst>
                </a:hlinkClick>
              </a:rPr>
              <a:t>https://www.mirenahcp.com/insertion-and-removal</a:t>
            </a:r>
            <a:r>
              <a:rPr lang="en-US" dirty="0">
                <a:solidFill>
                  <a:schemeClr val="bg2">
                    <a:lumMod val="49000"/>
                  </a:schemeClr>
                </a:solidFill>
                <a:latin typeface="Arial"/>
                <a:cs typeface="Arial"/>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5D47B524-7B2B-9C0D-F29F-BBAF6202CEA6}"/>
              </a:ext>
            </a:extLst>
          </p:cNvPr>
          <p:cNvSpPr>
            <a:spLocks noGrp="1" noChangeArrowheads="1"/>
          </p:cNvSpPr>
          <p:nvPr>
            <p:ph type="title"/>
          </p:nvPr>
        </p:nvSpPr>
        <p:spPr>
          <a:xfrm>
            <a:off x="457200" y="195263"/>
            <a:ext cx="8229600" cy="1143000"/>
          </a:xfrm>
        </p:spPr>
        <p:txBody>
          <a:bodyPr/>
          <a:lstStyle/>
          <a:p>
            <a:pPr eaLnBrk="1" hangingPunct="1">
              <a:lnSpc>
                <a:spcPct val="95000"/>
              </a:lnSpc>
              <a:defRPr/>
            </a:pPr>
            <a:br>
              <a:rPr lang="en-US" altLang="en-US" sz="1500" dirty="0">
                <a:ea typeface="ＭＳ Ｐゴシック" panose="020B0600070205080204" pitchFamily="34" charset="-128"/>
              </a:rPr>
            </a:br>
            <a:r>
              <a:rPr lang="en-US" altLang="en-US" sz="3600" dirty="0">
                <a:latin typeface="+mj-lt"/>
                <a:ea typeface="ＭＳ Ｐゴシック"/>
              </a:rPr>
              <a:t> Post-insertion Tasks</a:t>
            </a:r>
          </a:p>
        </p:txBody>
      </p:sp>
      <p:sp>
        <p:nvSpPr>
          <p:cNvPr id="62467" name="Content Placeholder 2">
            <a:extLst>
              <a:ext uri="{FF2B5EF4-FFF2-40B4-BE49-F238E27FC236}">
                <a16:creationId xmlns:a16="http://schemas.microsoft.com/office/drawing/2014/main" id="{07830C72-5B88-200B-47A3-A6556F470768}"/>
              </a:ext>
            </a:extLst>
          </p:cNvPr>
          <p:cNvSpPr>
            <a:spLocks noGrp="1" noChangeArrowheads="1"/>
          </p:cNvSpPr>
          <p:nvPr>
            <p:ph idx="1"/>
          </p:nvPr>
        </p:nvSpPr>
        <p:spPr>
          <a:xfrm>
            <a:off x="457200" y="1332089"/>
            <a:ext cx="4648200" cy="5105400"/>
          </a:xfrm>
        </p:spPr>
        <p:txBody>
          <a:bodyPr/>
          <a:lstStyle/>
          <a:p>
            <a:pPr marL="0" indent="0">
              <a:lnSpc>
                <a:spcPct val="100000"/>
              </a:lnSpc>
              <a:spcBef>
                <a:spcPct val="0"/>
              </a:spcBef>
              <a:spcAft>
                <a:spcPts val="600"/>
              </a:spcAft>
              <a:buFontTx/>
              <a:buNone/>
              <a:defRPr/>
            </a:pPr>
            <a:r>
              <a:rPr lang="en-US" sz="2100" kern="1200" dirty="0">
                <a:latin typeface="+mj-lt"/>
                <a:ea typeface="ＭＳ Ｐゴシック" panose="020B0600070205080204" pitchFamily="34" charset="-128"/>
              </a:rPr>
              <a:t>Before removing gloves:</a:t>
            </a:r>
          </a:p>
          <a:p>
            <a:pPr>
              <a:lnSpc>
                <a:spcPct val="100000"/>
              </a:lnSpc>
              <a:spcBef>
                <a:spcPct val="0"/>
              </a:spcBef>
              <a:spcAft>
                <a:spcPts val="600"/>
              </a:spcAft>
              <a:defRPr/>
            </a:pPr>
            <a:r>
              <a:rPr lang="en-US" sz="2100" kern="1200" dirty="0">
                <a:latin typeface="+mj-lt"/>
                <a:ea typeface="ＭＳ Ｐゴシック"/>
              </a:rPr>
              <a:t>Wipe used instruments with a wet cloth or soaks them in a bucket of tap water for point of use cleaning and further processing.</a:t>
            </a:r>
            <a:endParaRPr lang="en-US" sz="2100" kern="1200" dirty="0">
              <a:latin typeface="+mj-lt"/>
              <a:ea typeface="ＭＳ Ｐゴシック"/>
              <a:cs typeface="Arial"/>
            </a:endParaRPr>
          </a:p>
          <a:p>
            <a:pPr>
              <a:lnSpc>
                <a:spcPct val="100000"/>
              </a:lnSpc>
              <a:spcBef>
                <a:spcPct val="0"/>
              </a:spcBef>
              <a:spcAft>
                <a:spcPts val="600"/>
              </a:spcAft>
              <a:defRPr/>
            </a:pPr>
            <a:r>
              <a:rPr lang="en-US" sz="2100" kern="1200" dirty="0">
                <a:latin typeface="+mj-lt"/>
                <a:ea typeface="ＭＳ Ｐゴシック"/>
              </a:rPr>
              <a:t>Segregate and dispose of waste materials in appropriate leak proof containers with lids </a:t>
            </a:r>
            <a:endParaRPr lang="en-US" sz="2100" kern="1200" dirty="0">
              <a:latin typeface="+mj-lt"/>
              <a:ea typeface="ＭＳ Ｐゴシック"/>
              <a:cs typeface="Arial"/>
            </a:endParaRPr>
          </a:p>
          <a:p>
            <a:pPr>
              <a:lnSpc>
                <a:spcPct val="100000"/>
              </a:lnSpc>
              <a:spcBef>
                <a:spcPct val="0"/>
              </a:spcBef>
              <a:spcAft>
                <a:spcPts val="600"/>
              </a:spcAft>
              <a:defRPr/>
            </a:pPr>
            <a:r>
              <a:rPr lang="en-US" sz="2100" kern="1200" dirty="0">
                <a:latin typeface="+mj-lt"/>
                <a:ea typeface="ＭＳ Ｐゴシック"/>
              </a:rPr>
              <a:t>Wipe surfaces that may have been contaminated with blood or discharges with 0.5% chlorine solution.</a:t>
            </a:r>
          </a:p>
          <a:p>
            <a:pPr>
              <a:lnSpc>
                <a:spcPct val="100000"/>
              </a:lnSpc>
              <a:spcBef>
                <a:spcPct val="0"/>
              </a:spcBef>
              <a:spcAft>
                <a:spcPts val="600"/>
              </a:spcAft>
              <a:defRPr/>
            </a:pPr>
            <a:r>
              <a:rPr lang="en-US" sz="2100" kern="1200" dirty="0">
                <a:latin typeface="+mj-lt"/>
                <a:ea typeface="ＭＳ Ｐゴシック"/>
              </a:rPr>
              <a:t>Take gloves off, wash hands thoroughly with soap and water, and dry them. </a:t>
            </a:r>
            <a:endParaRPr lang="en-US"/>
          </a:p>
          <a:p>
            <a:pPr marL="0" indent="0" eaLnBrk="1" hangingPunct="1">
              <a:spcBef>
                <a:spcPts val="900"/>
              </a:spcBef>
              <a:buFontTx/>
              <a:buNone/>
              <a:defRPr/>
            </a:pPr>
            <a:endParaRPr lang="en-US" altLang="en-US" dirty="0">
              <a:ea typeface="ＭＳ Ｐゴシック" panose="020B0600070205080204" pitchFamily="34" charset="-128"/>
            </a:endParaRPr>
          </a:p>
        </p:txBody>
      </p:sp>
      <p:pic>
        <p:nvPicPr>
          <p:cNvPr id="41987" name="Picture 5" descr="woman-resting">
            <a:extLst>
              <a:ext uri="{FF2B5EF4-FFF2-40B4-BE49-F238E27FC236}">
                <a16:creationId xmlns:a16="http://schemas.microsoft.com/office/drawing/2014/main" id="{6269E122-25DD-9813-1DEA-8E70DDCC56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6050" y="2244725"/>
            <a:ext cx="3303588" cy="2368550"/>
          </a:xfrm>
          <a:prstGeom prst="rect">
            <a:avLst/>
          </a:prstGeom>
          <a:noFill/>
          <a:ln w="6350">
            <a:solidFill>
              <a:srgbClr val="000080"/>
            </a:solidFill>
            <a:miter lim="800000"/>
            <a:headEnd/>
            <a:tailEnd/>
          </a:ln>
          <a:extLst>
            <a:ext uri="{909E8E84-426E-40DD-AFC4-6F175D3DCCD1}">
              <a14:hiddenFill xmlns:a14="http://schemas.microsoft.com/office/drawing/2010/main">
                <a:solidFill>
                  <a:srgbClr val="FFFFFF"/>
                </a:solidFill>
              </a14:hiddenFill>
            </a:ext>
          </a:extLst>
        </p:spPr>
      </p:pic>
      <p:sp>
        <p:nvSpPr>
          <p:cNvPr id="41988" name="Rectangle 1">
            <a:extLst>
              <a:ext uri="{FF2B5EF4-FFF2-40B4-BE49-F238E27FC236}">
                <a16:creationId xmlns:a16="http://schemas.microsoft.com/office/drawing/2014/main" id="{6AA2D038-D430-7E92-BE14-174090329D7E}"/>
              </a:ext>
            </a:extLst>
          </p:cNvPr>
          <p:cNvSpPr>
            <a:spLocks noChangeArrowheads="1"/>
          </p:cNvSpPr>
          <p:nvPr/>
        </p:nvSpPr>
        <p:spPr bwMode="auto">
          <a:xfrm>
            <a:off x="5313363" y="4953000"/>
            <a:ext cx="31289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a:defRPr>
                <a:solidFill>
                  <a:schemeClr val="tx1"/>
                </a:solidFill>
                <a:latin typeface="Arial" panose="020B0604020202020204" pitchFamily="34" charset="0"/>
              </a:defRPr>
            </a:lvl1pPr>
            <a:lvl2pPr marL="742950" indent="-285750" defTabSz="685800">
              <a:defRPr>
                <a:solidFill>
                  <a:schemeClr val="tx1"/>
                </a:solidFill>
                <a:latin typeface="Arial" panose="020B0604020202020204" pitchFamily="34" charset="0"/>
              </a:defRPr>
            </a:lvl2pPr>
            <a:lvl3pPr marL="1143000" indent="-228600" defTabSz="685800">
              <a:defRPr>
                <a:solidFill>
                  <a:schemeClr val="tx1"/>
                </a:solidFill>
                <a:latin typeface="Arial" panose="020B0604020202020204" pitchFamily="34" charset="0"/>
              </a:defRPr>
            </a:lvl3pPr>
            <a:lvl4pPr marL="1600200" indent="-228600" defTabSz="685800">
              <a:defRPr>
                <a:solidFill>
                  <a:schemeClr val="tx1"/>
                </a:solidFill>
                <a:latin typeface="Arial" panose="020B0604020202020204" pitchFamily="34" charset="0"/>
              </a:defRPr>
            </a:lvl4pPr>
            <a:lvl5pPr marL="2057400" indent="-228600" defTabSz="685800">
              <a:defRPr>
                <a:solidFill>
                  <a:schemeClr val="tx1"/>
                </a:solidFill>
                <a:latin typeface="Arial" panose="020B0604020202020204" pitchFamily="34" charset="0"/>
              </a:defRPr>
            </a:lvl5pPr>
            <a:lvl6pPr marL="2514600" indent="-228600" defTabSz="685800" fontAlgn="base">
              <a:spcBef>
                <a:spcPct val="0"/>
              </a:spcBef>
              <a:spcAft>
                <a:spcPct val="0"/>
              </a:spcAft>
              <a:defRPr>
                <a:solidFill>
                  <a:schemeClr val="tx1"/>
                </a:solidFill>
                <a:latin typeface="Arial" panose="020B0604020202020204" pitchFamily="34" charset="0"/>
              </a:defRPr>
            </a:lvl6pPr>
            <a:lvl7pPr marL="2971800" indent="-228600" defTabSz="685800" fontAlgn="base">
              <a:spcBef>
                <a:spcPct val="0"/>
              </a:spcBef>
              <a:spcAft>
                <a:spcPct val="0"/>
              </a:spcAft>
              <a:defRPr>
                <a:solidFill>
                  <a:schemeClr val="tx1"/>
                </a:solidFill>
                <a:latin typeface="Arial" panose="020B0604020202020204" pitchFamily="34" charset="0"/>
              </a:defRPr>
            </a:lvl7pPr>
            <a:lvl8pPr marL="3429000" indent="-228600" defTabSz="685800" fontAlgn="base">
              <a:spcBef>
                <a:spcPct val="0"/>
              </a:spcBef>
              <a:spcAft>
                <a:spcPct val="0"/>
              </a:spcAft>
              <a:defRPr>
                <a:solidFill>
                  <a:schemeClr val="tx1"/>
                </a:solidFill>
                <a:latin typeface="Arial" panose="020B0604020202020204" pitchFamily="34" charset="0"/>
              </a:defRPr>
            </a:lvl8pPr>
            <a:lvl9pPr marL="3886200" indent="-228600" defTabSz="685800" fontAlgn="base">
              <a:spcBef>
                <a:spcPct val="0"/>
              </a:spcBef>
              <a:spcAft>
                <a:spcPct val="0"/>
              </a:spcAft>
              <a:defRPr>
                <a:solidFill>
                  <a:schemeClr val="tx1"/>
                </a:solidFill>
                <a:latin typeface="Arial" panose="020B0604020202020204" pitchFamily="34" charset="0"/>
              </a:defRPr>
            </a:lvl9pPr>
          </a:lstStyle>
          <a:p>
            <a:pPr eaLnBrk="1" hangingPunct="1">
              <a:spcBef>
                <a:spcPts val="900"/>
              </a:spcBef>
            </a:pPr>
            <a:r>
              <a:rPr lang="en-US" altLang="en-US" sz="2000" b="1">
                <a:solidFill>
                  <a:srgbClr val="000000"/>
                </a:solidFill>
                <a:ea typeface="ＭＳ Ｐゴシック" panose="020B0600070205080204" pitchFamily="34" charset="-128"/>
              </a:rPr>
              <a:t>Allow the woman to rest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60A75A-34FE-310B-DD6A-C8BD9C6AE6AB}"/>
              </a:ext>
            </a:extLst>
          </p:cNvPr>
          <p:cNvSpPr>
            <a:spLocks noGrp="1"/>
          </p:cNvSpPr>
          <p:nvPr>
            <p:ph idx="1"/>
          </p:nvPr>
        </p:nvSpPr>
        <p:spPr/>
        <p:txBody>
          <a:bodyPr/>
          <a:lstStyle/>
          <a:p>
            <a:pPr marL="342900" indent="-342900">
              <a:spcAft>
                <a:spcPts val="600"/>
              </a:spcAft>
              <a:defRPr/>
            </a:pPr>
            <a:r>
              <a:rPr lang="en-US" sz="2800" dirty="0">
                <a:latin typeface="Arial"/>
              </a:rPr>
              <a:t>Provide post-insertion instructions; remind client:</a:t>
            </a:r>
          </a:p>
          <a:p>
            <a:pPr marL="742950" lvl="1" indent="-285750">
              <a:spcBef>
                <a:spcPts val="40"/>
              </a:spcBef>
              <a:defRPr/>
            </a:pPr>
            <a:r>
              <a:rPr lang="en-US" sz="2600" dirty="0">
                <a:latin typeface="Arial"/>
              </a:rPr>
              <a:t>No protection against STIs; need to use condoms if at risk</a:t>
            </a:r>
          </a:p>
          <a:p>
            <a:pPr marL="742950" lvl="1" indent="-285750">
              <a:spcBef>
                <a:spcPts val="0"/>
              </a:spcBef>
              <a:defRPr/>
            </a:pPr>
            <a:r>
              <a:rPr lang="en-US" sz="2600" dirty="0">
                <a:latin typeface="Arial"/>
              </a:rPr>
              <a:t>Possible side effects, </a:t>
            </a:r>
            <a:r>
              <a:rPr lang="en-US" sz="2600" dirty="0">
                <a:solidFill>
                  <a:srgbClr val="003366">
                    <a:lumMod val="50000"/>
                  </a:srgbClr>
                </a:solidFill>
                <a:latin typeface="Arial"/>
              </a:rPr>
              <a:t>especially bleeding changes </a:t>
            </a:r>
          </a:p>
          <a:p>
            <a:pPr marL="742950" lvl="1" indent="-285750">
              <a:spcBef>
                <a:spcPts val="0"/>
              </a:spcBef>
              <a:defRPr/>
            </a:pPr>
            <a:r>
              <a:rPr lang="en-US" sz="2600" dirty="0">
                <a:solidFill>
                  <a:srgbClr val="003366">
                    <a:lumMod val="50000"/>
                  </a:srgbClr>
                </a:solidFill>
                <a:latin typeface="Arial"/>
              </a:rPr>
              <a:t>When to return to the clinic</a:t>
            </a:r>
          </a:p>
          <a:p>
            <a:pPr marL="342900" indent="-342900">
              <a:defRPr/>
            </a:pPr>
            <a:r>
              <a:rPr lang="en-US" sz="2600" dirty="0">
                <a:latin typeface="Arial"/>
                <a:ea typeface="ＭＳ Ｐゴシック"/>
              </a:rPr>
              <a:t>Complete the H-IUD reminder card and give it to the client. Explain that the user card shows the name and type of the H-IUD, the date of insertion, the clinic name, and the intended date of removal. Remind client that she can have the IUD removed at </a:t>
            </a:r>
            <a:r>
              <a:rPr lang="en-US" sz="2600">
                <a:latin typeface="Arial"/>
                <a:ea typeface="ＭＳ Ｐゴシック"/>
              </a:rPr>
              <a:t>any time</a:t>
            </a:r>
            <a:r>
              <a:rPr lang="en-US" sz="2600" dirty="0">
                <a:latin typeface="Arial"/>
                <a:ea typeface="ＭＳ Ｐゴシック"/>
              </a:rPr>
              <a:t> for any reason.</a:t>
            </a:r>
            <a:endParaRPr lang="en-US" sz="2600" dirty="0">
              <a:latin typeface="Arial"/>
              <a:ea typeface="ＭＳ Ｐゴシック"/>
              <a:cs typeface="Arial"/>
            </a:endParaRPr>
          </a:p>
          <a:p>
            <a:pPr marL="342900" indent="-342900">
              <a:defRPr/>
            </a:pPr>
            <a:r>
              <a:rPr lang="en-US" sz="2600" dirty="0">
                <a:latin typeface="Arial"/>
                <a:ea typeface="ＭＳ Ｐゴシック"/>
              </a:rPr>
              <a:t>Complete the client record</a:t>
            </a:r>
            <a:endParaRPr lang="en-US" sz="2600" dirty="0">
              <a:latin typeface="Arial"/>
              <a:ea typeface="ＭＳ Ｐゴシック"/>
              <a:cs typeface="Arial"/>
            </a:endParaRPr>
          </a:p>
        </p:txBody>
      </p:sp>
      <p:sp>
        <p:nvSpPr>
          <p:cNvPr id="2" name="TextBox 1">
            <a:extLst>
              <a:ext uri="{FF2B5EF4-FFF2-40B4-BE49-F238E27FC236}">
                <a16:creationId xmlns:a16="http://schemas.microsoft.com/office/drawing/2014/main" id="{7D765DCC-025E-B78E-AB8C-059D7F46B58A}"/>
              </a:ext>
            </a:extLst>
          </p:cNvPr>
          <p:cNvSpPr txBox="1"/>
          <p:nvPr/>
        </p:nvSpPr>
        <p:spPr>
          <a:xfrm>
            <a:off x="3200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Post-insertion Tasks​</a:t>
            </a:r>
          </a:p>
        </p:txBody>
      </p:sp>
      <p:sp>
        <p:nvSpPr>
          <p:cNvPr id="4" name="TextBox 3">
            <a:extLst>
              <a:ext uri="{FF2B5EF4-FFF2-40B4-BE49-F238E27FC236}">
                <a16:creationId xmlns:a16="http://schemas.microsoft.com/office/drawing/2014/main" id="{D3AF1BDB-1156-5DCE-99D7-DD3DC0072B5E}"/>
              </a:ext>
            </a:extLst>
          </p:cNvPr>
          <p:cNvSpPr txBox="1"/>
          <p:nvPr/>
        </p:nvSpPr>
        <p:spPr>
          <a:xfrm>
            <a:off x="3200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Post-insertion Tasks​</a:t>
            </a:r>
          </a:p>
        </p:txBody>
      </p:sp>
      <p:sp>
        <p:nvSpPr>
          <p:cNvPr id="6" name="Title 1">
            <a:extLst>
              <a:ext uri="{FF2B5EF4-FFF2-40B4-BE49-F238E27FC236}">
                <a16:creationId xmlns:a16="http://schemas.microsoft.com/office/drawing/2014/main" id="{4C1E1CB7-A056-2E4C-6706-ED0DE6B1149B}"/>
              </a:ext>
            </a:extLst>
          </p:cNvPr>
          <p:cNvSpPr>
            <a:spLocks noGrp="1" noChangeArrowheads="1"/>
          </p:cNvSpPr>
          <p:nvPr>
            <p:ph type="title"/>
          </p:nvPr>
        </p:nvSpPr>
        <p:spPr>
          <a:xfrm>
            <a:off x="457200" y="195263"/>
            <a:ext cx="8229600" cy="1143000"/>
          </a:xfrm>
        </p:spPr>
        <p:txBody>
          <a:bodyPr/>
          <a:lstStyle/>
          <a:p>
            <a:pPr eaLnBrk="1" hangingPunct="1">
              <a:lnSpc>
                <a:spcPct val="95000"/>
              </a:lnSpc>
              <a:defRPr/>
            </a:pPr>
            <a:br>
              <a:rPr lang="en-US" altLang="en-US" sz="1500" dirty="0">
                <a:ea typeface="ＭＳ Ｐゴシック" panose="020B0600070205080204" pitchFamily="34" charset="-128"/>
              </a:rPr>
            </a:br>
            <a:r>
              <a:rPr lang="en-US" altLang="en-US" sz="3600" dirty="0">
                <a:latin typeface="+mj-lt"/>
                <a:ea typeface="ＭＳ Ｐゴシック"/>
              </a:rPr>
              <a:t> Post-insertion Tasks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357AA95-53C5-9CAF-0B52-59E535B75EE0}"/>
              </a:ext>
            </a:extLst>
          </p:cNvPr>
          <p:cNvSpPr/>
          <p:nvPr/>
        </p:nvSpPr>
        <p:spPr>
          <a:xfrm>
            <a:off x="457200" y="2098675"/>
            <a:ext cx="7985125" cy="3368675"/>
          </a:xfrm>
          <a:prstGeom prst="rect">
            <a:avLst/>
          </a:prstGeom>
        </p:spPr>
        <p:txBody>
          <a:bodyPr lIns="91440" tIns="45720" rIns="91440" bIns="45720" anchor="t">
            <a:spAutoFit/>
          </a:bodyPr>
          <a:lstStyle/>
          <a:p>
            <a:pPr marL="514350" lvl="1" indent="-514350" eaLnBrk="1" hangingPunct="1">
              <a:spcBef>
                <a:spcPts val="1800"/>
              </a:spcBef>
              <a:buFont typeface="+mj-lt"/>
              <a:buAutoNum type="arabicPeriod"/>
              <a:defRPr/>
            </a:pPr>
            <a:r>
              <a:rPr lang="en-US" altLang="en-US" sz="2800" kern="0" dirty="0">
                <a:solidFill>
                  <a:srgbClr val="000000"/>
                </a:solidFill>
                <a:latin typeface="+mn-lt"/>
                <a:ea typeface="ＭＳ Ｐゴシック" panose="020B0600070205080204" pitchFamily="34" charset="-128"/>
                <a:cs typeface="Times New Roman" panose="02020603050405020304" pitchFamily="18" charset="0"/>
              </a:rPr>
              <a:t>Follow infection prevention guidelines. </a:t>
            </a:r>
          </a:p>
          <a:p>
            <a:pPr marL="514350" lvl="1" indent="-514350" eaLnBrk="1" hangingPunct="1">
              <a:spcBef>
                <a:spcPts val="1800"/>
              </a:spcBef>
              <a:buFont typeface="+mj-lt"/>
              <a:buAutoNum type="arabicPeriod"/>
              <a:defRPr/>
            </a:pPr>
            <a:r>
              <a:rPr lang="en-US" altLang="en-US" sz="2800" kern="0" dirty="0">
                <a:solidFill>
                  <a:srgbClr val="000000"/>
                </a:solidFill>
                <a:latin typeface="+mn-lt"/>
                <a:ea typeface="ＭＳ Ｐゴシック"/>
                <a:cs typeface="Times New Roman"/>
              </a:rPr>
              <a:t>Counsel client that cramping/bleeding may occur.</a:t>
            </a:r>
            <a:endParaRPr lang="en-US" altLang="en-US" sz="2800" kern="0" dirty="0">
              <a:solidFill>
                <a:srgbClr val="000000"/>
              </a:solidFill>
              <a:latin typeface="+mn-lt"/>
              <a:ea typeface="ＭＳ Ｐゴシック" panose="020B0600070205080204" pitchFamily="34" charset="-128"/>
              <a:cs typeface="Times New Roman" panose="02020603050405020304" pitchFamily="18" charset="0"/>
            </a:endParaRPr>
          </a:p>
          <a:p>
            <a:pPr marL="514350" lvl="1" indent="-514350" eaLnBrk="1" hangingPunct="1">
              <a:spcBef>
                <a:spcPts val="1800"/>
              </a:spcBef>
              <a:buFont typeface="+mj-lt"/>
              <a:buAutoNum type="arabicPeriod"/>
              <a:defRPr/>
            </a:pPr>
            <a:r>
              <a:rPr lang="en-US" sz="2800" kern="0" dirty="0">
                <a:solidFill>
                  <a:srgbClr val="000000"/>
                </a:solidFill>
                <a:latin typeface="+mn-lt"/>
                <a:ea typeface="ＭＳ Ｐゴシック" panose="020B0600070205080204" pitchFamily="34" charset="-128"/>
                <a:cs typeface="Times New Roman" panose="02020603050405020304" pitchFamily="18" charset="0"/>
              </a:rPr>
              <a:t>Gently insert the HLD/sterile speculum</a:t>
            </a:r>
          </a:p>
          <a:p>
            <a:pPr marL="514350" lvl="1" indent="-514350" eaLnBrk="1" hangingPunct="1">
              <a:spcBef>
                <a:spcPts val="1800"/>
              </a:spcBef>
              <a:buFont typeface="+mj-lt"/>
              <a:buAutoNum type="arabicPeriod"/>
              <a:defRPr/>
            </a:pPr>
            <a:r>
              <a:rPr lang="en-US" sz="2800" kern="0" dirty="0">
                <a:solidFill>
                  <a:srgbClr val="000000"/>
                </a:solidFill>
                <a:latin typeface="+mn-lt"/>
                <a:ea typeface="ＭＳ Ｐゴシック" panose="020B0600070205080204" pitchFamily="34" charset="-128"/>
                <a:cs typeface="Times New Roman" panose="02020603050405020304" pitchFamily="18" charset="0"/>
              </a:rPr>
              <a:t>Visualize the strings, and clean the cervical os and vaginal wall with antiseptic</a:t>
            </a:r>
            <a:endParaRPr lang="en-US" altLang="en-US" sz="2800" kern="0" dirty="0">
              <a:solidFill>
                <a:srgbClr val="000000"/>
              </a:solidFill>
              <a:latin typeface="+mn-lt"/>
              <a:ea typeface="ＭＳ Ｐゴシック" panose="020B0600070205080204" pitchFamily="34" charset="-128"/>
              <a:cs typeface="Times New Roman" panose="02020603050405020304" pitchFamily="18" charset="0"/>
            </a:endParaRPr>
          </a:p>
        </p:txBody>
      </p:sp>
      <p:sp>
        <p:nvSpPr>
          <p:cNvPr id="3" name="Title 1">
            <a:extLst>
              <a:ext uri="{FF2B5EF4-FFF2-40B4-BE49-F238E27FC236}">
                <a16:creationId xmlns:a16="http://schemas.microsoft.com/office/drawing/2014/main" id="{01F78E8B-DAF4-6505-D8E6-5D935B68DC2E}"/>
              </a:ext>
            </a:extLst>
          </p:cNvPr>
          <p:cNvSpPr>
            <a:spLocks noGrp="1" noChangeArrowheads="1"/>
          </p:cNvSpPr>
          <p:nvPr>
            <p:ph type="title"/>
          </p:nvPr>
        </p:nvSpPr>
        <p:spPr>
          <a:xfrm>
            <a:off x="457200" y="195263"/>
            <a:ext cx="8229600" cy="1143000"/>
          </a:xfrm>
        </p:spPr>
        <p:txBody>
          <a:bodyPr/>
          <a:lstStyle/>
          <a:p>
            <a:pPr eaLnBrk="1" hangingPunct="1">
              <a:lnSpc>
                <a:spcPct val="95000"/>
              </a:lnSpc>
              <a:defRPr/>
            </a:pPr>
            <a:br>
              <a:rPr lang="en-US" altLang="en-US" sz="1500" dirty="0">
                <a:ea typeface="ＭＳ Ｐゴシック" panose="020B0600070205080204" pitchFamily="34" charset="-128"/>
              </a:rPr>
            </a:br>
            <a:r>
              <a:rPr lang="en-US" altLang="en-US" sz="3600" dirty="0">
                <a:latin typeface="+mj-lt"/>
                <a:ea typeface="ＭＳ Ｐゴシック"/>
              </a:rPr>
              <a:t> Removal Steps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290ED-9D3E-1948-3370-260EAD4E8C20}"/>
              </a:ext>
            </a:extLst>
          </p:cNvPr>
          <p:cNvSpPr>
            <a:spLocks noGrp="1"/>
          </p:cNvSpPr>
          <p:nvPr>
            <p:ph type="title"/>
          </p:nvPr>
        </p:nvSpPr>
        <p:spPr/>
        <p:txBody>
          <a:bodyPr/>
          <a:lstStyle/>
          <a:p>
            <a:pPr>
              <a:defRPr/>
            </a:pPr>
            <a:r>
              <a:rPr lang="en-US" sz="2850">
                <a:latin typeface="Times New Roman"/>
                <a:ea typeface="ＭＳ Ｐゴシック"/>
                <a:cs typeface="Times New Roman"/>
              </a:rPr>
              <a:t>     Removal steps contd...</a:t>
            </a:r>
            <a:endParaRPr lang="en-US" sz="2850">
              <a:cs typeface="Times New Roman" panose="02020603050405020304" pitchFamily="18" charset="0"/>
            </a:endParaRPr>
          </a:p>
        </p:txBody>
      </p:sp>
      <p:pic>
        <p:nvPicPr>
          <p:cNvPr id="47106" name="Content Placeholder 3">
            <a:extLst>
              <a:ext uri="{FF2B5EF4-FFF2-40B4-BE49-F238E27FC236}">
                <a16:creationId xmlns:a16="http://schemas.microsoft.com/office/drawing/2014/main" id="{59F485C3-CECE-0686-5C0D-86BB83CF55A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63563" y="1774825"/>
            <a:ext cx="2197100" cy="4638675"/>
          </a:xfrm>
        </p:spPr>
      </p:pic>
      <p:pic>
        <p:nvPicPr>
          <p:cNvPr id="47107" name="Picture 4">
            <a:extLst>
              <a:ext uri="{FF2B5EF4-FFF2-40B4-BE49-F238E27FC236}">
                <a16:creationId xmlns:a16="http://schemas.microsoft.com/office/drawing/2014/main" id="{3B1C4C69-D029-A991-AD0C-AEFDC275ED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1038" y="1589088"/>
            <a:ext cx="4719637"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5"/>
          <p:cNvSpPr txBox="1">
            <a:spLocks noGrp="1"/>
          </p:cNvSpPr>
          <p:nvPr>
            <p:ph type="title"/>
          </p:nvPr>
        </p:nvSpPr>
        <p:spPr>
          <a:xfrm>
            <a:off x="457200" y="252413"/>
            <a:ext cx="8536858" cy="111842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dirty="0">
                <a:latin typeface="Arial Black" panose="020B0A04020102020204" pitchFamily="34" charset="0"/>
              </a:rPr>
              <a:t>Demonstration and practice session</a:t>
            </a:r>
            <a:endParaRPr dirty="0">
              <a:latin typeface="Arial Black" panose="020B0A04020102020204" pitchFamily="34" charset="0"/>
            </a:endParaRPr>
          </a:p>
        </p:txBody>
      </p:sp>
      <p:sp>
        <p:nvSpPr>
          <p:cNvPr id="301" name="Google Shape;301;p35"/>
          <p:cNvSpPr txBox="1">
            <a:spLocks noGrp="1"/>
          </p:cNvSpPr>
          <p:nvPr>
            <p:ph type="body" idx="1"/>
          </p:nvPr>
        </p:nvSpPr>
        <p:spPr>
          <a:xfrm>
            <a:off x="457200" y="1600200"/>
            <a:ext cx="8229600" cy="5002503"/>
          </a:xfrm>
          <a:prstGeom prst="rect">
            <a:avLst/>
          </a:prstGeom>
          <a:noFill/>
          <a:ln>
            <a:noFill/>
          </a:ln>
        </p:spPr>
        <p:txBody>
          <a:bodyPr spcFirstLastPara="1" wrap="square" lIns="91425" tIns="45700" rIns="91425" bIns="45700" anchor="t" anchorCtr="0">
            <a:noAutofit/>
          </a:bodyPr>
          <a:lstStyle/>
          <a:p>
            <a:pPr marL="0" indent="0">
              <a:spcBef>
                <a:spcPts val="0"/>
              </a:spcBef>
              <a:spcAft>
                <a:spcPts val="0"/>
              </a:spcAft>
              <a:buClr>
                <a:srgbClr val="000000"/>
              </a:buClr>
              <a:buSzPts val="3200"/>
              <a:buNone/>
            </a:pPr>
            <a:r>
              <a:rPr lang="en-US" sz="2400" dirty="0">
                <a:ea typeface="ＭＳ Ｐゴシック"/>
              </a:rPr>
              <a:t>Demonstrate the following procedures using the checklists and allow participants to practice on models under guidance of the facilitator:</a:t>
            </a:r>
            <a:endParaRPr lang="en-US" sz="2400" dirty="0">
              <a:ea typeface="ＭＳ Ｐゴシック"/>
              <a:cs typeface="Arial"/>
            </a:endParaRPr>
          </a:p>
          <a:p>
            <a:pPr marL="342900" lvl="0" indent="-342900" algn="l" rtl="0">
              <a:lnSpc>
                <a:spcPct val="95000"/>
              </a:lnSpc>
              <a:spcBef>
                <a:spcPts val="960"/>
              </a:spcBef>
              <a:spcAft>
                <a:spcPts val="0"/>
              </a:spcAft>
              <a:buClr>
                <a:srgbClr val="000000"/>
              </a:buClr>
              <a:buSzPts val="3200"/>
              <a:buFont typeface="Arial"/>
              <a:buChar char="•"/>
            </a:pPr>
            <a:r>
              <a:rPr lang="en-US" sz="2400" dirty="0">
                <a:ea typeface="ＭＳ Ｐゴシック"/>
              </a:rPr>
              <a:t>Pelvic examination</a:t>
            </a:r>
            <a:endParaRPr sz="2400" dirty="0">
              <a:ea typeface="ＭＳ Ｐゴシック"/>
              <a:cs typeface="Arial"/>
            </a:endParaRPr>
          </a:p>
          <a:p>
            <a:pPr marL="342900" lvl="0" indent="-342900" algn="l" rtl="0">
              <a:lnSpc>
                <a:spcPct val="95000"/>
              </a:lnSpc>
              <a:spcBef>
                <a:spcPts val="960"/>
              </a:spcBef>
              <a:spcAft>
                <a:spcPts val="0"/>
              </a:spcAft>
              <a:buClr>
                <a:srgbClr val="000000"/>
              </a:buClr>
              <a:buSzPts val="3200"/>
              <a:buFont typeface="Arial"/>
              <a:buChar char="•"/>
            </a:pPr>
            <a:r>
              <a:rPr lang="en-US" sz="2400" dirty="0">
                <a:ea typeface="ＭＳ Ｐゴシック"/>
              </a:rPr>
              <a:t>Loading the Copper IUD in the sterile package </a:t>
            </a:r>
            <a:endParaRPr sz="2400" dirty="0">
              <a:ea typeface="ＭＳ Ｐゴシック"/>
              <a:cs typeface="Arial"/>
            </a:endParaRPr>
          </a:p>
          <a:p>
            <a:pPr marL="342900" lvl="0" indent="-342900" algn="l" rtl="0">
              <a:lnSpc>
                <a:spcPct val="95000"/>
              </a:lnSpc>
              <a:spcBef>
                <a:spcPts val="960"/>
              </a:spcBef>
              <a:spcAft>
                <a:spcPts val="0"/>
              </a:spcAft>
              <a:buClr>
                <a:srgbClr val="000000"/>
              </a:buClr>
              <a:buSzPts val="3200"/>
              <a:buFont typeface="Arial"/>
              <a:buChar char="•"/>
            </a:pPr>
            <a:r>
              <a:rPr lang="en-US" sz="2400" dirty="0">
                <a:ea typeface="ＭＳ Ｐゴシック"/>
              </a:rPr>
              <a:t>Insertion of IUD using the "No Touch" technique</a:t>
            </a:r>
            <a:endParaRPr sz="2400" dirty="0">
              <a:ea typeface="ＭＳ Ｐゴシック"/>
              <a:cs typeface="Arial"/>
            </a:endParaRPr>
          </a:p>
          <a:p>
            <a:pPr marL="342900" lvl="0" indent="-342900" algn="l" rtl="0">
              <a:lnSpc>
                <a:spcPct val="95000"/>
              </a:lnSpc>
              <a:spcBef>
                <a:spcPts val="960"/>
              </a:spcBef>
              <a:spcAft>
                <a:spcPts val="0"/>
              </a:spcAft>
              <a:buClr>
                <a:srgbClr val="000000"/>
              </a:buClr>
              <a:buSzPts val="3200"/>
              <a:buFont typeface="Arial"/>
              <a:buChar char="•"/>
            </a:pPr>
            <a:r>
              <a:rPr lang="en-US" sz="2400" dirty="0">
                <a:ea typeface="ＭＳ Ｐゴシック"/>
              </a:rPr>
              <a:t>Removal Procedure</a:t>
            </a:r>
            <a:endParaRPr sz="2400" dirty="0">
              <a:ea typeface="ＭＳ Ｐゴシック"/>
              <a:cs typeface="Arial"/>
            </a:endParaRPr>
          </a:p>
        </p:txBody>
      </p:sp>
    </p:spTree>
  </p:cSld>
  <p:clrMapOvr>
    <a:masterClrMapping/>
  </p:clrMapOvr>
</p:sld>
</file>

<file path=ppt/theme/theme1.xml><?xml version="1.0" encoding="utf-8"?>
<a:theme xmlns:a="http://schemas.openxmlformats.org/drawingml/2006/main" name="TRP Template">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FFF"/>
        </a:lt1>
        <a:dk2>
          <a:srgbClr val="000000"/>
        </a:dk2>
        <a:lt2>
          <a:srgbClr val="080808"/>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14">
        <a:dk1>
          <a:srgbClr val="000000"/>
        </a:dk1>
        <a:lt1>
          <a:srgbClr val="5F5F5F"/>
        </a:lt1>
        <a:dk2>
          <a:srgbClr val="FFFFFF"/>
        </a:dk2>
        <a:lt2>
          <a:srgbClr val="080808"/>
        </a:lt2>
        <a:accent1>
          <a:srgbClr val="BBE0E3"/>
        </a:accent1>
        <a:accent2>
          <a:srgbClr val="333399"/>
        </a:accent2>
        <a:accent3>
          <a:srgbClr val="B6B6B6"/>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15">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16">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59A3FD"/>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RP Template">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FFF"/>
        </a:lt1>
        <a:dk2>
          <a:srgbClr val="000000"/>
        </a:dk2>
        <a:lt2>
          <a:srgbClr val="080808"/>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14">
        <a:dk1>
          <a:srgbClr val="000000"/>
        </a:dk1>
        <a:lt1>
          <a:srgbClr val="5F5F5F"/>
        </a:lt1>
        <a:dk2>
          <a:srgbClr val="FFFFFF"/>
        </a:dk2>
        <a:lt2>
          <a:srgbClr val="080808"/>
        </a:lt2>
        <a:accent1>
          <a:srgbClr val="BBE0E3"/>
        </a:accent1>
        <a:accent2>
          <a:srgbClr val="333399"/>
        </a:accent2>
        <a:accent3>
          <a:srgbClr val="B6B6B6"/>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15">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16">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59A3FD"/>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TRP Template">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FFF"/>
        </a:lt1>
        <a:dk2>
          <a:srgbClr val="000000"/>
        </a:dk2>
        <a:lt2>
          <a:srgbClr val="080808"/>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14">
        <a:dk1>
          <a:srgbClr val="000000"/>
        </a:dk1>
        <a:lt1>
          <a:srgbClr val="5F5F5F"/>
        </a:lt1>
        <a:dk2>
          <a:srgbClr val="FFFFFF"/>
        </a:dk2>
        <a:lt2>
          <a:srgbClr val="080808"/>
        </a:lt2>
        <a:accent1>
          <a:srgbClr val="BBE0E3"/>
        </a:accent1>
        <a:accent2>
          <a:srgbClr val="333399"/>
        </a:accent2>
        <a:accent3>
          <a:srgbClr val="B6B6B6"/>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15">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16">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59A3FD"/>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TaxCatchAll xmlns="8d42e0dd-18ca-448e-996e-c2aaa315e839" xsi:nil="true"/>
    <la0e5fc8317e4c35a742fe979e574f56 xmlns="71c45d75-c9c9-409a-a4e9-a617adc7c43c">
      <Terms xmlns="http://schemas.microsoft.com/office/infopath/2007/PartnerControls"/>
    </la0e5fc8317e4c35a742fe979e574f56>
    <d8bd9deca86c484aaa0e86c9411528e8 xmlns="71c45d75-c9c9-409a-a4e9-a617adc7c43c">
      <Terms xmlns="http://schemas.microsoft.com/office/infopath/2007/PartnerControls"/>
    </d8bd9deca86c484aaa0e86c9411528e8>
    <lcf76f155ced4ddcb4097134ff3c332f xmlns="1b272b03-6f34-4839-987f-e6d34f92f7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91883A6-B230-4401-BA24-26E004161A72}">
  <ds:schemaRefs>
    <ds:schemaRef ds:uri="http://schemas.microsoft.com/office/2006/metadata/longProperties"/>
  </ds:schemaRefs>
</ds:datastoreItem>
</file>

<file path=customXml/itemProps2.xml><?xml version="1.0" encoding="utf-8"?>
<ds:datastoreItem xmlns:ds="http://schemas.openxmlformats.org/officeDocument/2006/customXml" ds:itemID="{EA543014-68BD-45A2-83F4-A104FD6A88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272b03-6f34-4839-987f-e6d34f92f785"/>
    <ds:schemaRef ds:uri="c8df3461-28a5-4f07-a897-5548def6ad5e"/>
    <ds:schemaRef ds:uri="71c45d75-c9c9-409a-a4e9-a617adc7c43c"/>
    <ds:schemaRef ds:uri="8d42e0dd-18ca-448e-996e-c2aaa315e8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3B6BAE6-0C21-4194-8313-19E936DDE55C}">
  <ds:schemaRefs>
    <ds:schemaRef ds:uri="http://schemas.microsoft.com/sharepoint/v3/contenttype/forms"/>
  </ds:schemaRefs>
</ds:datastoreItem>
</file>

<file path=customXml/itemProps4.xml><?xml version="1.0" encoding="utf-8"?>
<ds:datastoreItem xmlns:ds="http://schemas.openxmlformats.org/officeDocument/2006/customXml" ds:itemID="{0A138FB0-78B5-45D2-B6D6-8BA020ABC3D4}">
  <ds:schemaRefs>
    <ds:schemaRef ds:uri="http://schemas.microsoft.com/office/2006/metadata/properties"/>
    <ds:schemaRef ds:uri="http://schemas.microsoft.com/office/infopath/2007/PartnerControls"/>
    <ds:schemaRef ds:uri="71c45d75-c9c9-409a-a4e9-a617adc7c43c"/>
    <ds:schemaRef ds:uri="8d42e0dd-18ca-448e-996e-c2aaa315e839"/>
    <ds:schemaRef ds:uri="1b272b03-6f34-4839-987f-e6d34f92f785"/>
  </ds:schemaRefs>
</ds:datastoreItem>
</file>

<file path=docProps/app.xml><?xml version="1.0" encoding="utf-8"?>
<Properties xmlns="http://schemas.openxmlformats.org/officeDocument/2006/extended-properties" xmlns:vt="http://schemas.openxmlformats.org/officeDocument/2006/docPropsVTypes">
  <TotalTime>1504</TotalTime>
  <Words>2587</Words>
  <Application>Microsoft Office PowerPoint</Application>
  <PresentationFormat>On-screen Show (4:3)</PresentationFormat>
  <Paragraphs>192</Paragraphs>
  <Slides>26</Slides>
  <Notes>24</Notes>
  <HiddenSlides>0</HiddenSlides>
  <MMClips>0</MMClips>
  <ScaleCrop>false</ScaleCrop>
  <HeadingPairs>
    <vt:vector size="4" baseType="variant">
      <vt:variant>
        <vt:lpstr>Theme</vt:lpstr>
      </vt:variant>
      <vt:variant>
        <vt:i4>3</vt:i4>
      </vt:variant>
      <vt:variant>
        <vt:lpstr>Slide Titles</vt:lpstr>
      </vt:variant>
      <vt:variant>
        <vt:i4>26</vt:i4>
      </vt:variant>
    </vt:vector>
  </HeadingPairs>
  <TitlesOfParts>
    <vt:vector size="29" baseType="lpstr">
      <vt:lpstr>TRP Template</vt:lpstr>
      <vt:lpstr>1_TRP Template</vt:lpstr>
      <vt:lpstr>2_TRP Template</vt:lpstr>
      <vt:lpstr>PowerPoint Presentation</vt:lpstr>
      <vt:lpstr>Session Objectives </vt:lpstr>
      <vt:lpstr>Providing Interval H-IUD services Clinical assessment - Pre-Insertion screening</vt:lpstr>
      <vt:lpstr>Important: </vt:lpstr>
      <vt:lpstr>Interval H-IUD insertion technique Reviewing the Clinical skill checklist &amp; Video watch</vt:lpstr>
      <vt:lpstr>Instruments and Supplies   </vt:lpstr>
      <vt:lpstr>Instruments and Supplies </vt:lpstr>
      <vt:lpstr>PowerPoint Presentation</vt:lpstr>
      <vt:lpstr>Preventing Infection During Insertion</vt:lpstr>
      <vt:lpstr>Preventing Infection During Insertion </vt:lpstr>
      <vt:lpstr>PowerPoint Presentation</vt:lpstr>
      <vt:lpstr>Performing Pelvic Exam</vt:lpstr>
      <vt:lpstr>Sounding the Uterus</vt:lpstr>
      <vt:lpstr>PowerPoint Presentation</vt:lpstr>
      <vt:lpstr>PowerPoint Presentation</vt:lpstr>
      <vt:lpstr>PowerPoint Presentation</vt:lpstr>
      <vt:lpstr>PowerPoint Presentation</vt:lpstr>
      <vt:lpstr>H-IUD insertion procedure  Step 5: Release the arms of the H-IUD</vt:lpstr>
      <vt:lpstr>H-IUD insertion procedure Step 6: Place IUD in fundal position </vt:lpstr>
      <vt:lpstr>H-IUD insertion procedure  Step 7: Release H-IUD and Withdraw Inserter</vt:lpstr>
      <vt:lpstr>H-IUD insertion procedure  Step 8: Cut the threads</vt:lpstr>
      <vt:lpstr>  Post-insertion Tasks</vt:lpstr>
      <vt:lpstr>  Post-insertion Tasks</vt:lpstr>
      <vt:lpstr>  Removal Steps</vt:lpstr>
      <vt:lpstr>     Removal steps contd...</vt:lpstr>
      <vt:lpstr>Demonstration and practice session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Neeta Bhatnagar</dc:creator>
  <cp:lastModifiedBy>Ana Petricel</cp:lastModifiedBy>
  <cp:revision>229</cp:revision>
  <dcterms:created xsi:type="dcterms:W3CDTF">2020-11-17T20:12:07Z</dcterms:created>
  <dcterms:modified xsi:type="dcterms:W3CDTF">2024-12-09T18:23:24Z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0x0101009562EB6DC257AE4985D89B02739FA68A</vt:lpwstr>
  </property>
  <property fmtid="{D5CDD505-2E9C-101B-9397-08002B2CF9AE}" pid="3" name="MCGL Country">
    <vt:lpwstr/>
  </property>
  <property fmtid="{D5CDD505-2E9C-101B-9397-08002B2CF9AE}" pid="4" name="MCGL Accelerator">
    <vt:lpwstr/>
  </property>
  <property fmtid="{D5CDD505-2E9C-101B-9397-08002B2CF9AE}" pid="5" name="High-impact Intervention">
    <vt:lpwstr/>
  </property>
  <property fmtid="{D5CDD505-2E9C-101B-9397-08002B2CF9AE}" pid="6" name="la0e5fc8317e4c35a742fe979e574f56">
    <vt:lpwstr/>
  </property>
  <property fmtid="{D5CDD505-2E9C-101B-9397-08002B2CF9AE}" pid="7" name="e060fd50b43043daa866fdeac7c2414a">
    <vt:lpwstr/>
  </property>
  <property fmtid="{D5CDD505-2E9C-101B-9397-08002B2CF9AE}" pid="8" name="d8bd9deca86c484aaa0e86c9411528e8">
    <vt:lpwstr/>
  </property>
  <property fmtid="{D5CDD505-2E9C-101B-9397-08002B2CF9AE}" pid="9" name="MediaServiceImageTags">
    <vt:lpwstr/>
  </property>
  <property fmtid="{D5CDD505-2E9C-101B-9397-08002B2CF9AE}" pid="10" name="MCGL_x0020_Accelerator">
    <vt:lpwstr/>
  </property>
  <property fmtid="{D5CDD505-2E9C-101B-9397-08002B2CF9AE}" pid="11" name="MCGL_x0020_Country">
    <vt:lpwstr/>
  </property>
  <property fmtid="{D5CDD505-2E9C-101B-9397-08002B2CF9AE}" pid="12" name="High_x002d_impact_x0020_Intervention">
    <vt:lpwstr/>
  </property>
</Properties>
</file>