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theme/theme4.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5.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6.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7.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 id="2147483653" r:id="rId5"/>
    <p:sldMasterId id="2147483659" r:id="rId6"/>
    <p:sldMasterId id="2147483664" r:id="rId7"/>
    <p:sldMasterId id="2147483666" r:id="rId8"/>
    <p:sldMasterId id="2147483672" r:id="rId9"/>
    <p:sldMasterId id="2147483678" r:id="rId10"/>
    <p:sldMasterId id="2147483683" r:id="rId11"/>
  </p:sldMasterIdLst>
  <p:notesMasterIdLst>
    <p:notesMasterId r:id="rId41"/>
  </p:notesMasterIdLst>
  <p:sldIdLst>
    <p:sldId id="256" r:id="rId12"/>
    <p:sldId id="257" r:id="rId13"/>
    <p:sldId id="258" r:id="rId14"/>
    <p:sldId id="284" r:id="rId15"/>
    <p:sldId id="259" r:id="rId16"/>
    <p:sldId id="260" r:id="rId17"/>
    <p:sldId id="261" r:id="rId18"/>
    <p:sldId id="262" r:id="rId19"/>
    <p:sldId id="263" r:id="rId20"/>
    <p:sldId id="264" r:id="rId21"/>
    <p:sldId id="265" r:id="rId22"/>
    <p:sldId id="266" r:id="rId23"/>
    <p:sldId id="267" r:id="rId24"/>
    <p:sldId id="268" r:id="rId25"/>
    <p:sldId id="269" r:id="rId26"/>
    <p:sldId id="270" r:id="rId27"/>
    <p:sldId id="271" r:id="rId28"/>
    <p:sldId id="272" r:id="rId29"/>
    <p:sldId id="273" r:id="rId30"/>
    <p:sldId id="274" r:id="rId31"/>
    <p:sldId id="275" r:id="rId32"/>
    <p:sldId id="276" r:id="rId33"/>
    <p:sldId id="277" r:id="rId34"/>
    <p:sldId id="278" r:id="rId35"/>
    <p:sldId id="279" r:id="rId36"/>
    <p:sldId id="280" r:id="rId37"/>
    <p:sldId id="281" r:id="rId38"/>
    <p:sldId id="282" r:id="rId39"/>
    <p:sldId id="283" r:id="rId40"/>
  </p:sldIdLst>
  <p:sldSz cx="9144000" cy="6858000" type="screen4x3"/>
  <p:notesSz cx="7010400" cy="9296400"/>
  <p:embeddedFontLst>
    <p:embeddedFont>
      <p:font typeface="Arial Black" panose="020B0A04020102020204" pitchFamily="34" charset="0"/>
      <p:regular r:id="rId42"/>
      <p:bold r:id="rId43"/>
    </p:embeddedFont>
    <p:embeddedFont>
      <p:font typeface="Garamond" panose="02020404030301010803" pitchFamily="18" charset="0"/>
      <p:regular r:id="rId44"/>
      <p:bold r:id="rId45"/>
      <p:italic r:id="rId46"/>
      <p:boldItalic r:id="rId4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9">
          <p15:clr>
            <a:srgbClr val="A4A3A4"/>
          </p15:clr>
        </p15:guide>
      </p15:notes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8" roundtripDataSignature="AMtx7mhH9994vyl3HOvefDrp2zqxjFc/g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32A0E52-C7F1-EED5-E814-CEFC7AC514B9}" v="7" dt="2024-12-09T02:22:40.77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0" y="0"/>
      </p:cViewPr>
      <p:guideLst>
        <p:guide orient="horz" pos="2160"/>
        <p:guide pos="2880"/>
      </p:guideLst>
    </p:cSldViewPr>
  </p:slideViewPr>
  <p:notesViewPr>
    <p:cSldViewPr snapToGrid="0">
      <p:cViewPr varScale="1">
        <p:scale>
          <a:sx n="100" d="100"/>
          <a:sy n="100" d="100"/>
        </p:scale>
        <p:origin x="0" y="0"/>
      </p:cViewPr>
      <p:guideLst>
        <p:guide orient="horz" pos="2928"/>
        <p:guide pos="2209"/>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font" Target="fonts/font1.fntdata"/><Relationship Id="rId47" Type="http://schemas.openxmlformats.org/officeDocument/2006/relationships/font" Target="fonts/font6.fntdata"/><Relationship Id="rId50"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8.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font" Target="fonts/font4.fntdata"/><Relationship Id="rId53" Type="http://schemas.microsoft.com/office/2016/11/relationships/changesInfo" Target="changesInfos/changesInfo1.xml"/><Relationship Id="rId5" Type="http://schemas.openxmlformats.org/officeDocument/2006/relationships/slideMaster" Target="slideMasters/slideMaster2.xml"/><Relationship Id="rId10" Type="http://schemas.openxmlformats.org/officeDocument/2006/relationships/slideMaster" Target="slideMasters/slideMaster7.xml"/><Relationship Id="rId19" Type="http://schemas.openxmlformats.org/officeDocument/2006/relationships/slide" Target="slides/slide8.xml"/><Relationship Id="rId31" Type="http://schemas.openxmlformats.org/officeDocument/2006/relationships/slide" Target="slides/slide20.xml"/><Relationship Id="rId44" Type="http://schemas.openxmlformats.org/officeDocument/2006/relationships/font" Target="fonts/font3.fntdata"/><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font" Target="fonts/font2.fntdata"/><Relationship Id="rId48" Type="http://customschemas.google.com/relationships/presentationmetadata" Target="metadata"/><Relationship Id="rId8" Type="http://schemas.openxmlformats.org/officeDocument/2006/relationships/slideMaster" Target="slideMasters/slideMaster5.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font" Target="fonts/font5.fntdata"/><Relationship Id="rId20" Type="http://schemas.openxmlformats.org/officeDocument/2006/relationships/slide" Target="slides/slide9.xml"/><Relationship Id="rId41" Type="http://schemas.openxmlformats.org/officeDocument/2006/relationships/notesMaster" Target="notesMasters/notesMaster1.xml"/><Relationship Id="rId54"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eeta Bhatnagar" userId="S::nbhatnagar@jhpiego.org::5911732b-fbfe-4d3d-b8bd-8ca77ef6091e" providerId="AD" clId="Web-{000DA502-25DB-EDB7-6FB9-98FA35324E73}"/>
    <pc:docChg chg="modSld">
      <pc:chgData name="Neeta Bhatnagar" userId="S::nbhatnagar@jhpiego.org::5911732b-fbfe-4d3d-b8bd-8ca77ef6091e" providerId="AD" clId="Web-{000DA502-25DB-EDB7-6FB9-98FA35324E73}" dt="2024-11-21T19:16:40.989" v="1" actId="14100"/>
      <pc:docMkLst>
        <pc:docMk/>
      </pc:docMkLst>
      <pc:sldChg chg="modSp">
        <pc:chgData name="Neeta Bhatnagar" userId="S::nbhatnagar@jhpiego.org::5911732b-fbfe-4d3d-b8bd-8ca77ef6091e" providerId="AD" clId="Web-{000DA502-25DB-EDB7-6FB9-98FA35324E73}" dt="2024-11-21T19:16:31.192" v="0" actId="14100"/>
        <pc:sldMkLst>
          <pc:docMk/>
          <pc:sldMk cId="0" sldId="262"/>
        </pc:sldMkLst>
        <pc:picChg chg="mod">
          <ac:chgData name="Neeta Bhatnagar" userId="S::nbhatnagar@jhpiego.org::5911732b-fbfe-4d3d-b8bd-8ca77ef6091e" providerId="AD" clId="Web-{000DA502-25DB-EDB7-6FB9-98FA35324E73}" dt="2024-11-21T19:16:31.192" v="0" actId="14100"/>
          <ac:picMkLst>
            <pc:docMk/>
            <pc:sldMk cId="0" sldId="262"/>
            <ac:picMk id="204" creationId="{00000000-0000-0000-0000-000000000000}"/>
          </ac:picMkLst>
        </pc:picChg>
      </pc:sldChg>
      <pc:sldChg chg="modSp">
        <pc:chgData name="Neeta Bhatnagar" userId="S::nbhatnagar@jhpiego.org::5911732b-fbfe-4d3d-b8bd-8ca77ef6091e" providerId="AD" clId="Web-{000DA502-25DB-EDB7-6FB9-98FA35324E73}" dt="2024-11-21T19:16:40.989" v="1" actId="14100"/>
        <pc:sldMkLst>
          <pc:docMk/>
          <pc:sldMk cId="0" sldId="268"/>
        </pc:sldMkLst>
        <pc:picChg chg="mod">
          <ac:chgData name="Neeta Bhatnagar" userId="S::nbhatnagar@jhpiego.org::5911732b-fbfe-4d3d-b8bd-8ca77ef6091e" providerId="AD" clId="Web-{000DA502-25DB-EDB7-6FB9-98FA35324E73}" dt="2024-11-21T19:16:40.989" v="1" actId="14100"/>
          <ac:picMkLst>
            <pc:docMk/>
            <pc:sldMk cId="0" sldId="268"/>
            <ac:picMk id="242" creationId="{00000000-0000-0000-0000-000000000000}"/>
          </ac:picMkLst>
        </pc:picChg>
      </pc:sldChg>
    </pc:docChg>
  </pc:docChgLst>
  <pc:docChgLst>
    <pc:chgData name="Neeta Bhatnagar" userId="S::nbhatnagar@jhpiego.org::5911732b-fbfe-4d3d-b8bd-8ca77ef6091e" providerId="AD" clId="Web-{BA60ABE2-5BFD-C696-E0DB-DF9450ADCFD7}"/>
    <pc:docChg chg="addSld delSld modSld modMainMaster">
      <pc:chgData name="Neeta Bhatnagar" userId="S::nbhatnagar@jhpiego.org::5911732b-fbfe-4d3d-b8bd-8ca77ef6091e" providerId="AD" clId="Web-{BA60ABE2-5BFD-C696-E0DB-DF9450ADCFD7}" dt="2024-11-21T19:34:48.358" v="2"/>
      <pc:docMkLst>
        <pc:docMk/>
      </pc:docMkLst>
      <pc:sldChg chg="new del">
        <pc:chgData name="Neeta Bhatnagar" userId="S::nbhatnagar@jhpiego.org::5911732b-fbfe-4d3d-b8bd-8ca77ef6091e" providerId="AD" clId="Web-{BA60ABE2-5BFD-C696-E0DB-DF9450ADCFD7}" dt="2024-11-21T19:32:48.072" v="1"/>
        <pc:sldMkLst>
          <pc:docMk/>
          <pc:sldMk cId="1126488275" sldId="284"/>
        </pc:sldMkLst>
      </pc:sldChg>
      <pc:sldMasterChg chg="mod modSldLayout">
        <pc:chgData name="Neeta Bhatnagar" userId="S::nbhatnagar@jhpiego.org::5911732b-fbfe-4d3d-b8bd-8ca77ef6091e" providerId="AD" clId="Web-{BA60ABE2-5BFD-C696-E0DB-DF9450ADCFD7}" dt="2024-11-21T19:34:48.358" v="2"/>
        <pc:sldMasterMkLst>
          <pc:docMk/>
          <pc:sldMasterMk cId="0" sldId="2147483648"/>
        </pc:sldMasterMkLst>
        <pc:sldLayoutChg chg="mod">
          <pc:chgData name="Neeta Bhatnagar" userId="S::nbhatnagar@jhpiego.org::5911732b-fbfe-4d3d-b8bd-8ca77ef6091e" providerId="AD" clId="Web-{BA60ABE2-5BFD-C696-E0DB-DF9450ADCFD7}" dt="2024-11-21T19:34:48.358" v="2"/>
          <pc:sldLayoutMkLst>
            <pc:docMk/>
            <pc:sldMasterMk cId="0" sldId="2147483648"/>
            <pc:sldLayoutMk cId="0" sldId="2147483649"/>
          </pc:sldLayoutMkLst>
        </pc:sldLayoutChg>
        <pc:sldLayoutChg chg="mod">
          <pc:chgData name="Neeta Bhatnagar" userId="S::nbhatnagar@jhpiego.org::5911732b-fbfe-4d3d-b8bd-8ca77ef6091e" providerId="AD" clId="Web-{BA60ABE2-5BFD-C696-E0DB-DF9450ADCFD7}" dt="2024-11-21T19:34:48.358" v="2"/>
          <pc:sldLayoutMkLst>
            <pc:docMk/>
            <pc:sldMasterMk cId="0" sldId="2147483648"/>
            <pc:sldLayoutMk cId="0" sldId="2147483650"/>
          </pc:sldLayoutMkLst>
        </pc:sldLayoutChg>
        <pc:sldLayoutChg chg="mod">
          <pc:chgData name="Neeta Bhatnagar" userId="S::nbhatnagar@jhpiego.org::5911732b-fbfe-4d3d-b8bd-8ca77ef6091e" providerId="AD" clId="Web-{BA60ABE2-5BFD-C696-E0DB-DF9450ADCFD7}" dt="2024-11-21T19:34:48.358" v="2"/>
          <pc:sldLayoutMkLst>
            <pc:docMk/>
            <pc:sldMasterMk cId="0" sldId="2147483648"/>
            <pc:sldLayoutMk cId="0" sldId="2147483651"/>
          </pc:sldLayoutMkLst>
        </pc:sldLayoutChg>
        <pc:sldLayoutChg chg="mod">
          <pc:chgData name="Neeta Bhatnagar" userId="S::nbhatnagar@jhpiego.org::5911732b-fbfe-4d3d-b8bd-8ca77ef6091e" providerId="AD" clId="Web-{BA60ABE2-5BFD-C696-E0DB-DF9450ADCFD7}" dt="2024-11-21T19:34:48.358" v="2"/>
          <pc:sldLayoutMkLst>
            <pc:docMk/>
            <pc:sldMasterMk cId="0" sldId="2147483648"/>
            <pc:sldLayoutMk cId="0" sldId="2147483652"/>
          </pc:sldLayoutMkLst>
        </pc:sldLayoutChg>
      </pc:sldMasterChg>
      <pc:sldMasterChg chg="mod modSldLayout">
        <pc:chgData name="Neeta Bhatnagar" userId="S::nbhatnagar@jhpiego.org::5911732b-fbfe-4d3d-b8bd-8ca77ef6091e" providerId="AD" clId="Web-{BA60ABE2-5BFD-C696-E0DB-DF9450ADCFD7}" dt="2024-11-21T19:34:48.358" v="2"/>
        <pc:sldMasterMkLst>
          <pc:docMk/>
          <pc:sldMasterMk cId="0" sldId="2147483653"/>
        </pc:sldMasterMkLst>
        <pc:sldLayoutChg chg="mod">
          <pc:chgData name="Neeta Bhatnagar" userId="S::nbhatnagar@jhpiego.org::5911732b-fbfe-4d3d-b8bd-8ca77ef6091e" providerId="AD" clId="Web-{BA60ABE2-5BFD-C696-E0DB-DF9450ADCFD7}" dt="2024-11-21T19:34:48.358" v="2"/>
          <pc:sldLayoutMkLst>
            <pc:docMk/>
            <pc:sldMasterMk cId="0" sldId="2147483653"/>
            <pc:sldLayoutMk cId="0" sldId="2147483654"/>
          </pc:sldLayoutMkLst>
        </pc:sldLayoutChg>
        <pc:sldLayoutChg chg="mod">
          <pc:chgData name="Neeta Bhatnagar" userId="S::nbhatnagar@jhpiego.org::5911732b-fbfe-4d3d-b8bd-8ca77ef6091e" providerId="AD" clId="Web-{BA60ABE2-5BFD-C696-E0DB-DF9450ADCFD7}" dt="2024-11-21T19:34:48.358" v="2"/>
          <pc:sldLayoutMkLst>
            <pc:docMk/>
            <pc:sldMasterMk cId="0" sldId="2147483653"/>
            <pc:sldLayoutMk cId="0" sldId="2147483655"/>
          </pc:sldLayoutMkLst>
        </pc:sldLayoutChg>
        <pc:sldLayoutChg chg="mod">
          <pc:chgData name="Neeta Bhatnagar" userId="S::nbhatnagar@jhpiego.org::5911732b-fbfe-4d3d-b8bd-8ca77ef6091e" providerId="AD" clId="Web-{BA60ABE2-5BFD-C696-E0DB-DF9450ADCFD7}" dt="2024-11-21T19:34:48.358" v="2"/>
          <pc:sldLayoutMkLst>
            <pc:docMk/>
            <pc:sldMasterMk cId="0" sldId="2147483653"/>
            <pc:sldLayoutMk cId="0" sldId="2147483656"/>
          </pc:sldLayoutMkLst>
        </pc:sldLayoutChg>
        <pc:sldLayoutChg chg="mod">
          <pc:chgData name="Neeta Bhatnagar" userId="S::nbhatnagar@jhpiego.org::5911732b-fbfe-4d3d-b8bd-8ca77ef6091e" providerId="AD" clId="Web-{BA60ABE2-5BFD-C696-E0DB-DF9450ADCFD7}" dt="2024-11-21T19:34:48.358" v="2"/>
          <pc:sldLayoutMkLst>
            <pc:docMk/>
            <pc:sldMasterMk cId="0" sldId="2147483653"/>
            <pc:sldLayoutMk cId="0" sldId="2147483657"/>
          </pc:sldLayoutMkLst>
        </pc:sldLayoutChg>
        <pc:sldLayoutChg chg="mod">
          <pc:chgData name="Neeta Bhatnagar" userId="S::nbhatnagar@jhpiego.org::5911732b-fbfe-4d3d-b8bd-8ca77ef6091e" providerId="AD" clId="Web-{BA60ABE2-5BFD-C696-E0DB-DF9450ADCFD7}" dt="2024-11-21T19:34:48.358" v="2"/>
          <pc:sldLayoutMkLst>
            <pc:docMk/>
            <pc:sldMasterMk cId="0" sldId="2147483653"/>
            <pc:sldLayoutMk cId="0" sldId="2147483658"/>
          </pc:sldLayoutMkLst>
        </pc:sldLayoutChg>
      </pc:sldMasterChg>
      <pc:sldMasterChg chg="mod modSldLayout">
        <pc:chgData name="Neeta Bhatnagar" userId="S::nbhatnagar@jhpiego.org::5911732b-fbfe-4d3d-b8bd-8ca77ef6091e" providerId="AD" clId="Web-{BA60ABE2-5BFD-C696-E0DB-DF9450ADCFD7}" dt="2024-11-21T19:34:48.358" v="2"/>
        <pc:sldMasterMkLst>
          <pc:docMk/>
          <pc:sldMasterMk cId="0" sldId="2147483659"/>
        </pc:sldMasterMkLst>
        <pc:sldLayoutChg chg="mod">
          <pc:chgData name="Neeta Bhatnagar" userId="S::nbhatnagar@jhpiego.org::5911732b-fbfe-4d3d-b8bd-8ca77ef6091e" providerId="AD" clId="Web-{BA60ABE2-5BFD-C696-E0DB-DF9450ADCFD7}" dt="2024-11-21T19:34:48.358" v="2"/>
          <pc:sldLayoutMkLst>
            <pc:docMk/>
            <pc:sldMasterMk cId="0" sldId="2147483659"/>
            <pc:sldLayoutMk cId="0" sldId="2147483660"/>
          </pc:sldLayoutMkLst>
        </pc:sldLayoutChg>
        <pc:sldLayoutChg chg="mod">
          <pc:chgData name="Neeta Bhatnagar" userId="S::nbhatnagar@jhpiego.org::5911732b-fbfe-4d3d-b8bd-8ca77ef6091e" providerId="AD" clId="Web-{BA60ABE2-5BFD-C696-E0DB-DF9450ADCFD7}" dt="2024-11-21T19:34:48.358" v="2"/>
          <pc:sldLayoutMkLst>
            <pc:docMk/>
            <pc:sldMasterMk cId="0" sldId="2147483659"/>
            <pc:sldLayoutMk cId="0" sldId="2147483661"/>
          </pc:sldLayoutMkLst>
        </pc:sldLayoutChg>
        <pc:sldLayoutChg chg="mod">
          <pc:chgData name="Neeta Bhatnagar" userId="S::nbhatnagar@jhpiego.org::5911732b-fbfe-4d3d-b8bd-8ca77ef6091e" providerId="AD" clId="Web-{BA60ABE2-5BFD-C696-E0DB-DF9450ADCFD7}" dt="2024-11-21T19:34:48.358" v="2"/>
          <pc:sldLayoutMkLst>
            <pc:docMk/>
            <pc:sldMasterMk cId="0" sldId="2147483659"/>
            <pc:sldLayoutMk cId="0" sldId="2147483662"/>
          </pc:sldLayoutMkLst>
        </pc:sldLayoutChg>
        <pc:sldLayoutChg chg="mod">
          <pc:chgData name="Neeta Bhatnagar" userId="S::nbhatnagar@jhpiego.org::5911732b-fbfe-4d3d-b8bd-8ca77ef6091e" providerId="AD" clId="Web-{BA60ABE2-5BFD-C696-E0DB-DF9450ADCFD7}" dt="2024-11-21T19:34:48.358" v="2"/>
          <pc:sldLayoutMkLst>
            <pc:docMk/>
            <pc:sldMasterMk cId="0" sldId="2147483659"/>
            <pc:sldLayoutMk cId="0" sldId="2147483663"/>
          </pc:sldLayoutMkLst>
        </pc:sldLayoutChg>
      </pc:sldMasterChg>
      <pc:sldMasterChg chg="mod modSldLayout">
        <pc:chgData name="Neeta Bhatnagar" userId="S::nbhatnagar@jhpiego.org::5911732b-fbfe-4d3d-b8bd-8ca77ef6091e" providerId="AD" clId="Web-{BA60ABE2-5BFD-C696-E0DB-DF9450ADCFD7}" dt="2024-11-21T19:34:48.358" v="2"/>
        <pc:sldMasterMkLst>
          <pc:docMk/>
          <pc:sldMasterMk cId="0" sldId="2147483664"/>
        </pc:sldMasterMkLst>
        <pc:sldLayoutChg chg="mod">
          <pc:chgData name="Neeta Bhatnagar" userId="S::nbhatnagar@jhpiego.org::5911732b-fbfe-4d3d-b8bd-8ca77ef6091e" providerId="AD" clId="Web-{BA60ABE2-5BFD-C696-E0DB-DF9450ADCFD7}" dt="2024-11-21T19:34:48.358" v="2"/>
          <pc:sldLayoutMkLst>
            <pc:docMk/>
            <pc:sldMasterMk cId="0" sldId="2147483664"/>
            <pc:sldLayoutMk cId="0" sldId="2147483665"/>
          </pc:sldLayoutMkLst>
        </pc:sldLayoutChg>
      </pc:sldMasterChg>
      <pc:sldMasterChg chg="mod modSldLayout">
        <pc:chgData name="Neeta Bhatnagar" userId="S::nbhatnagar@jhpiego.org::5911732b-fbfe-4d3d-b8bd-8ca77ef6091e" providerId="AD" clId="Web-{BA60ABE2-5BFD-C696-E0DB-DF9450ADCFD7}" dt="2024-11-21T19:34:48.358" v="2"/>
        <pc:sldMasterMkLst>
          <pc:docMk/>
          <pc:sldMasterMk cId="0" sldId="2147483666"/>
        </pc:sldMasterMkLst>
        <pc:sldLayoutChg chg="mod">
          <pc:chgData name="Neeta Bhatnagar" userId="S::nbhatnagar@jhpiego.org::5911732b-fbfe-4d3d-b8bd-8ca77ef6091e" providerId="AD" clId="Web-{BA60ABE2-5BFD-C696-E0DB-DF9450ADCFD7}" dt="2024-11-21T19:34:48.358" v="2"/>
          <pc:sldLayoutMkLst>
            <pc:docMk/>
            <pc:sldMasterMk cId="0" sldId="2147483666"/>
            <pc:sldLayoutMk cId="0" sldId="2147483667"/>
          </pc:sldLayoutMkLst>
        </pc:sldLayoutChg>
        <pc:sldLayoutChg chg="mod">
          <pc:chgData name="Neeta Bhatnagar" userId="S::nbhatnagar@jhpiego.org::5911732b-fbfe-4d3d-b8bd-8ca77ef6091e" providerId="AD" clId="Web-{BA60ABE2-5BFD-C696-E0DB-DF9450ADCFD7}" dt="2024-11-21T19:34:48.358" v="2"/>
          <pc:sldLayoutMkLst>
            <pc:docMk/>
            <pc:sldMasterMk cId="0" sldId="2147483666"/>
            <pc:sldLayoutMk cId="0" sldId="2147483668"/>
          </pc:sldLayoutMkLst>
        </pc:sldLayoutChg>
        <pc:sldLayoutChg chg="mod">
          <pc:chgData name="Neeta Bhatnagar" userId="S::nbhatnagar@jhpiego.org::5911732b-fbfe-4d3d-b8bd-8ca77ef6091e" providerId="AD" clId="Web-{BA60ABE2-5BFD-C696-E0DB-DF9450ADCFD7}" dt="2024-11-21T19:34:48.358" v="2"/>
          <pc:sldLayoutMkLst>
            <pc:docMk/>
            <pc:sldMasterMk cId="0" sldId="2147483666"/>
            <pc:sldLayoutMk cId="0" sldId="2147483669"/>
          </pc:sldLayoutMkLst>
        </pc:sldLayoutChg>
        <pc:sldLayoutChg chg="mod">
          <pc:chgData name="Neeta Bhatnagar" userId="S::nbhatnagar@jhpiego.org::5911732b-fbfe-4d3d-b8bd-8ca77ef6091e" providerId="AD" clId="Web-{BA60ABE2-5BFD-C696-E0DB-DF9450ADCFD7}" dt="2024-11-21T19:34:48.358" v="2"/>
          <pc:sldLayoutMkLst>
            <pc:docMk/>
            <pc:sldMasterMk cId="0" sldId="2147483666"/>
            <pc:sldLayoutMk cId="0" sldId="2147483670"/>
          </pc:sldLayoutMkLst>
        </pc:sldLayoutChg>
        <pc:sldLayoutChg chg="mod">
          <pc:chgData name="Neeta Bhatnagar" userId="S::nbhatnagar@jhpiego.org::5911732b-fbfe-4d3d-b8bd-8ca77ef6091e" providerId="AD" clId="Web-{BA60ABE2-5BFD-C696-E0DB-DF9450ADCFD7}" dt="2024-11-21T19:34:48.358" v="2"/>
          <pc:sldLayoutMkLst>
            <pc:docMk/>
            <pc:sldMasterMk cId="0" sldId="2147483666"/>
            <pc:sldLayoutMk cId="0" sldId="2147483671"/>
          </pc:sldLayoutMkLst>
        </pc:sldLayoutChg>
      </pc:sldMasterChg>
      <pc:sldMasterChg chg="mod modSldLayout">
        <pc:chgData name="Neeta Bhatnagar" userId="S::nbhatnagar@jhpiego.org::5911732b-fbfe-4d3d-b8bd-8ca77ef6091e" providerId="AD" clId="Web-{BA60ABE2-5BFD-C696-E0DB-DF9450ADCFD7}" dt="2024-11-21T19:34:48.358" v="2"/>
        <pc:sldMasterMkLst>
          <pc:docMk/>
          <pc:sldMasterMk cId="0" sldId="2147483672"/>
        </pc:sldMasterMkLst>
        <pc:sldLayoutChg chg="mod">
          <pc:chgData name="Neeta Bhatnagar" userId="S::nbhatnagar@jhpiego.org::5911732b-fbfe-4d3d-b8bd-8ca77ef6091e" providerId="AD" clId="Web-{BA60ABE2-5BFD-C696-E0DB-DF9450ADCFD7}" dt="2024-11-21T19:34:48.358" v="2"/>
          <pc:sldLayoutMkLst>
            <pc:docMk/>
            <pc:sldMasterMk cId="0" sldId="2147483672"/>
            <pc:sldLayoutMk cId="0" sldId="2147483673"/>
          </pc:sldLayoutMkLst>
        </pc:sldLayoutChg>
        <pc:sldLayoutChg chg="mod">
          <pc:chgData name="Neeta Bhatnagar" userId="S::nbhatnagar@jhpiego.org::5911732b-fbfe-4d3d-b8bd-8ca77ef6091e" providerId="AD" clId="Web-{BA60ABE2-5BFD-C696-E0DB-DF9450ADCFD7}" dt="2024-11-21T19:34:48.358" v="2"/>
          <pc:sldLayoutMkLst>
            <pc:docMk/>
            <pc:sldMasterMk cId="0" sldId="2147483672"/>
            <pc:sldLayoutMk cId="0" sldId="2147483674"/>
          </pc:sldLayoutMkLst>
        </pc:sldLayoutChg>
        <pc:sldLayoutChg chg="mod">
          <pc:chgData name="Neeta Bhatnagar" userId="S::nbhatnagar@jhpiego.org::5911732b-fbfe-4d3d-b8bd-8ca77ef6091e" providerId="AD" clId="Web-{BA60ABE2-5BFD-C696-E0DB-DF9450ADCFD7}" dt="2024-11-21T19:34:48.358" v="2"/>
          <pc:sldLayoutMkLst>
            <pc:docMk/>
            <pc:sldMasterMk cId="0" sldId="2147483672"/>
            <pc:sldLayoutMk cId="0" sldId="2147483675"/>
          </pc:sldLayoutMkLst>
        </pc:sldLayoutChg>
        <pc:sldLayoutChg chg="mod">
          <pc:chgData name="Neeta Bhatnagar" userId="S::nbhatnagar@jhpiego.org::5911732b-fbfe-4d3d-b8bd-8ca77ef6091e" providerId="AD" clId="Web-{BA60ABE2-5BFD-C696-E0DB-DF9450ADCFD7}" dt="2024-11-21T19:34:48.358" v="2"/>
          <pc:sldLayoutMkLst>
            <pc:docMk/>
            <pc:sldMasterMk cId="0" sldId="2147483672"/>
            <pc:sldLayoutMk cId="0" sldId="2147483676"/>
          </pc:sldLayoutMkLst>
        </pc:sldLayoutChg>
        <pc:sldLayoutChg chg="mod">
          <pc:chgData name="Neeta Bhatnagar" userId="S::nbhatnagar@jhpiego.org::5911732b-fbfe-4d3d-b8bd-8ca77ef6091e" providerId="AD" clId="Web-{BA60ABE2-5BFD-C696-E0DB-DF9450ADCFD7}" dt="2024-11-21T19:34:48.358" v="2"/>
          <pc:sldLayoutMkLst>
            <pc:docMk/>
            <pc:sldMasterMk cId="0" sldId="2147483672"/>
            <pc:sldLayoutMk cId="0" sldId="2147483677"/>
          </pc:sldLayoutMkLst>
        </pc:sldLayoutChg>
      </pc:sldMasterChg>
      <pc:sldMasterChg chg="mod modSldLayout">
        <pc:chgData name="Neeta Bhatnagar" userId="S::nbhatnagar@jhpiego.org::5911732b-fbfe-4d3d-b8bd-8ca77ef6091e" providerId="AD" clId="Web-{BA60ABE2-5BFD-C696-E0DB-DF9450ADCFD7}" dt="2024-11-21T19:34:48.358" v="2"/>
        <pc:sldMasterMkLst>
          <pc:docMk/>
          <pc:sldMasterMk cId="0" sldId="2147483678"/>
        </pc:sldMasterMkLst>
        <pc:sldLayoutChg chg="mod">
          <pc:chgData name="Neeta Bhatnagar" userId="S::nbhatnagar@jhpiego.org::5911732b-fbfe-4d3d-b8bd-8ca77ef6091e" providerId="AD" clId="Web-{BA60ABE2-5BFD-C696-E0DB-DF9450ADCFD7}" dt="2024-11-21T19:34:48.358" v="2"/>
          <pc:sldLayoutMkLst>
            <pc:docMk/>
            <pc:sldMasterMk cId="0" sldId="2147483678"/>
            <pc:sldLayoutMk cId="0" sldId="2147483679"/>
          </pc:sldLayoutMkLst>
        </pc:sldLayoutChg>
        <pc:sldLayoutChg chg="mod">
          <pc:chgData name="Neeta Bhatnagar" userId="S::nbhatnagar@jhpiego.org::5911732b-fbfe-4d3d-b8bd-8ca77ef6091e" providerId="AD" clId="Web-{BA60ABE2-5BFD-C696-E0DB-DF9450ADCFD7}" dt="2024-11-21T19:34:48.358" v="2"/>
          <pc:sldLayoutMkLst>
            <pc:docMk/>
            <pc:sldMasterMk cId="0" sldId="2147483678"/>
            <pc:sldLayoutMk cId="0" sldId="2147483680"/>
          </pc:sldLayoutMkLst>
        </pc:sldLayoutChg>
        <pc:sldLayoutChg chg="mod">
          <pc:chgData name="Neeta Bhatnagar" userId="S::nbhatnagar@jhpiego.org::5911732b-fbfe-4d3d-b8bd-8ca77ef6091e" providerId="AD" clId="Web-{BA60ABE2-5BFD-C696-E0DB-DF9450ADCFD7}" dt="2024-11-21T19:34:48.358" v="2"/>
          <pc:sldLayoutMkLst>
            <pc:docMk/>
            <pc:sldMasterMk cId="0" sldId="2147483678"/>
            <pc:sldLayoutMk cId="0" sldId="2147483681"/>
          </pc:sldLayoutMkLst>
        </pc:sldLayoutChg>
        <pc:sldLayoutChg chg="mod">
          <pc:chgData name="Neeta Bhatnagar" userId="S::nbhatnagar@jhpiego.org::5911732b-fbfe-4d3d-b8bd-8ca77ef6091e" providerId="AD" clId="Web-{BA60ABE2-5BFD-C696-E0DB-DF9450ADCFD7}" dt="2024-11-21T19:34:48.358" v="2"/>
          <pc:sldLayoutMkLst>
            <pc:docMk/>
            <pc:sldMasterMk cId="0" sldId="2147483678"/>
            <pc:sldLayoutMk cId="0" sldId="2147483682"/>
          </pc:sldLayoutMkLst>
        </pc:sldLayoutChg>
      </pc:sldMasterChg>
      <pc:sldMasterChg chg="mod modSldLayout">
        <pc:chgData name="Neeta Bhatnagar" userId="S::nbhatnagar@jhpiego.org::5911732b-fbfe-4d3d-b8bd-8ca77ef6091e" providerId="AD" clId="Web-{BA60ABE2-5BFD-C696-E0DB-DF9450ADCFD7}" dt="2024-11-21T19:34:48.358" v="2"/>
        <pc:sldMasterMkLst>
          <pc:docMk/>
          <pc:sldMasterMk cId="0" sldId="2147483683"/>
        </pc:sldMasterMkLst>
        <pc:sldLayoutChg chg="mod">
          <pc:chgData name="Neeta Bhatnagar" userId="S::nbhatnagar@jhpiego.org::5911732b-fbfe-4d3d-b8bd-8ca77ef6091e" providerId="AD" clId="Web-{BA60ABE2-5BFD-C696-E0DB-DF9450ADCFD7}" dt="2024-11-21T19:34:48.358" v="2"/>
          <pc:sldLayoutMkLst>
            <pc:docMk/>
            <pc:sldMasterMk cId="0" sldId="2147483683"/>
            <pc:sldLayoutMk cId="0" sldId="2147483684"/>
          </pc:sldLayoutMkLst>
        </pc:sldLayoutChg>
        <pc:sldLayoutChg chg="mod">
          <pc:chgData name="Neeta Bhatnagar" userId="S::nbhatnagar@jhpiego.org::5911732b-fbfe-4d3d-b8bd-8ca77ef6091e" providerId="AD" clId="Web-{BA60ABE2-5BFD-C696-E0DB-DF9450ADCFD7}" dt="2024-11-21T19:34:48.358" v="2"/>
          <pc:sldLayoutMkLst>
            <pc:docMk/>
            <pc:sldMasterMk cId="0" sldId="2147483683"/>
            <pc:sldLayoutMk cId="0" sldId="2147483685"/>
          </pc:sldLayoutMkLst>
        </pc:sldLayoutChg>
        <pc:sldLayoutChg chg="mod">
          <pc:chgData name="Neeta Bhatnagar" userId="S::nbhatnagar@jhpiego.org::5911732b-fbfe-4d3d-b8bd-8ca77ef6091e" providerId="AD" clId="Web-{BA60ABE2-5BFD-C696-E0DB-DF9450ADCFD7}" dt="2024-11-21T19:34:48.358" v="2"/>
          <pc:sldLayoutMkLst>
            <pc:docMk/>
            <pc:sldMasterMk cId="0" sldId="2147483683"/>
            <pc:sldLayoutMk cId="0" sldId="2147483686"/>
          </pc:sldLayoutMkLst>
        </pc:sldLayoutChg>
        <pc:sldLayoutChg chg="mod">
          <pc:chgData name="Neeta Bhatnagar" userId="S::nbhatnagar@jhpiego.org::5911732b-fbfe-4d3d-b8bd-8ca77ef6091e" providerId="AD" clId="Web-{BA60ABE2-5BFD-C696-E0DB-DF9450ADCFD7}" dt="2024-11-21T19:34:48.358" v="2"/>
          <pc:sldLayoutMkLst>
            <pc:docMk/>
            <pc:sldMasterMk cId="0" sldId="2147483683"/>
            <pc:sldLayoutMk cId="0" sldId="2147483687"/>
          </pc:sldLayoutMkLst>
        </pc:sldLayoutChg>
        <pc:sldLayoutChg chg="mod">
          <pc:chgData name="Neeta Bhatnagar" userId="S::nbhatnagar@jhpiego.org::5911732b-fbfe-4d3d-b8bd-8ca77ef6091e" providerId="AD" clId="Web-{BA60ABE2-5BFD-C696-E0DB-DF9450ADCFD7}" dt="2024-11-21T19:34:48.358" v="2"/>
          <pc:sldLayoutMkLst>
            <pc:docMk/>
            <pc:sldMasterMk cId="0" sldId="2147483683"/>
            <pc:sldLayoutMk cId="0" sldId="2147483688"/>
          </pc:sldLayoutMkLst>
        </pc:sldLayoutChg>
      </pc:sldMasterChg>
    </pc:docChg>
  </pc:docChgLst>
  <pc:docChgLst>
    <pc:chgData name="Neeta Bhatnagar" userId="S::nbhatnagar@jhpiego.org::5911732b-fbfe-4d3d-b8bd-8ca77ef6091e" providerId="AD" clId="Web-{5BA806EF-3E36-6898-DFCE-32445D1C51CD}"/>
    <pc:docChg chg="modSld">
      <pc:chgData name="Neeta Bhatnagar" userId="S::nbhatnagar@jhpiego.org::5911732b-fbfe-4d3d-b8bd-8ca77ef6091e" providerId="AD" clId="Web-{5BA806EF-3E36-6898-DFCE-32445D1C51CD}" dt="2024-12-02T21:35:57.066" v="54" actId="20577"/>
      <pc:docMkLst>
        <pc:docMk/>
      </pc:docMkLst>
      <pc:sldChg chg="modSp">
        <pc:chgData name="Neeta Bhatnagar" userId="S::nbhatnagar@jhpiego.org::5911732b-fbfe-4d3d-b8bd-8ca77ef6091e" providerId="AD" clId="Web-{5BA806EF-3E36-6898-DFCE-32445D1C51CD}" dt="2024-12-02T21:16:48.513" v="5" actId="14100"/>
        <pc:sldMkLst>
          <pc:docMk/>
          <pc:sldMk cId="0" sldId="256"/>
        </pc:sldMkLst>
        <pc:picChg chg="mod">
          <ac:chgData name="Neeta Bhatnagar" userId="S::nbhatnagar@jhpiego.org::5911732b-fbfe-4d3d-b8bd-8ca77ef6091e" providerId="AD" clId="Web-{5BA806EF-3E36-6898-DFCE-32445D1C51CD}" dt="2024-12-02T21:16:48.513" v="5" actId="14100"/>
          <ac:picMkLst>
            <pc:docMk/>
            <pc:sldMk cId="0" sldId="256"/>
            <ac:picMk id="163" creationId="{00000000-0000-0000-0000-000000000000}"/>
          </ac:picMkLst>
        </pc:picChg>
      </pc:sldChg>
      <pc:sldChg chg="modSp">
        <pc:chgData name="Neeta Bhatnagar" userId="S::nbhatnagar@jhpiego.org::5911732b-fbfe-4d3d-b8bd-8ca77ef6091e" providerId="AD" clId="Web-{5BA806EF-3E36-6898-DFCE-32445D1C51CD}" dt="2024-12-02T21:21:37.648" v="8" actId="1076"/>
        <pc:sldMkLst>
          <pc:docMk/>
          <pc:sldMk cId="0" sldId="260"/>
        </pc:sldMkLst>
        <pc:picChg chg="mod">
          <ac:chgData name="Neeta Bhatnagar" userId="S::nbhatnagar@jhpiego.org::5911732b-fbfe-4d3d-b8bd-8ca77ef6091e" providerId="AD" clId="Web-{5BA806EF-3E36-6898-DFCE-32445D1C51CD}" dt="2024-12-02T21:21:37.648" v="8" actId="1076"/>
          <ac:picMkLst>
            <pc:docMk/>
            <pc:sldMk cId="0" sldId="260"/>
            <ac:picMk id="192" creationId="{00000000-0000-0000-0000-000000000000}"/>
          </ac:picMkLst>
        </pc:picChg>
      </pc:sldChg>
      <pc:sldChg chg="modSp">
        <pc:chgData name="Neeta Bhatnagar" userId="S::nbhatnagar@jhpiego.org::5911732b-fbfe-4d3d-b8bd-8ca77ef6091e" providerId="AD" clId="Web-{5BA806EF-3E36-6898-DFCE-32445D1C51CD}" dt="2024-12-02T21:21:56.117" v="10" actId="14100"/>
        <pc:sldMkLst>
          <pc:docMk/>
          <pc:sldMk cId="0" sldId="262"/>
        </pc:sldMkLst>
        <pc:picChg chg="mod">
          <ac:chgData name="Neeta Bhatnagar" userId="S::nbhatnagar@jhpiego.org::5911732b-fbfe-4d3d-b8bd-8ca77ef6091e" providerId="AD" clId="Web-{5BA806EF-3E36-6898-DFCE-32445D1C51CD}" dt="2024-12-02T21:21:56.117" v="10" actId="14100"/>
          <ac:picMkLst>
            <pc:docMk/>
            <pc:sldMk cId="0" sldId="262"/>
            <ac:picMk id="204" creationId="{00000000-0000-0000-0000-000000000000}"/>
          </ac:picMkLst>
        </pc:picChg>
      </pc:sldChg>
      <pc:sldChg chg="modSp">
        <pc:chgData name="Neeta Bhatnagar" userId="S::nbhatnagar@jhpiego.org::5911732b-fbfe-4d3d-b8bd-8ca77ef6091e" providerId="AD" clId="Web-{5BA806EF-3E36-6898-DFCE-32445D1C51CD}" dt="2024-12-02T21:24:25.372" v="23" actId="20577"/>
        <pc:sldMkLst>
          <pc:docMk/>
          <pc:sldMk cId="0" sldId="263"/>
        </pc:sldMkLst>
        <pc:spChg chg="mod">
          <ac:chgData name="Neeta Bhatnagar" userId="S::nbhatnagar@jhpiego.org::5911732b-fbfe-4d3d-b8bd-8ca77ef6091e" providerId="AD" clId="Web-{5BA806EF-3E36-6898-DFCE-32445D1C51CD}" dt="2024-12-02T21:24:25.372" v="23" actId="20577"/>
          <ac:spMkLst>
            <pc:docMk/>
            <pc:sldMk cId="0" sldId="263"/>
            <ac:spMk id="211" creationId="{00000000-0000-0000-0000-000000000000}"/>
          </ac:spMkLst>
        </pc:spChg>
      </pc:sldChg>
      <pc:sldChg chg="modSp">
        <pc:chgData name="Neeta Bhatnagar" userId="S::nbhatnagar@jhpiego.org::5911732b-fbfe-4d3d-b8bd-8ca77ef6091e" providerId="AD" clId="Web-{5BA806EF-3E36-6898-DFCE-32445D1C51CD}" dt="2024-12-02T21:30:55.540" v="52" actId="14100"/>
        <pc:sldMkLst>
          <pc:docMk/>
          <pc:sldMk cId="0" sldId="280"/>
        </pc:sldMkLst>
        <pc:spChg chg="mod">
          <ac:chgData name="Neeta Bhatnagar" userId="S::nbhatnagar@jhpiego.org::5911732b-fbfe-4d3d-b8bd-8ca77ef6091e" providerId="AD" clId="Web-{5BA806EF-3E36-6898-DFCE-32445D1C51CD}" dt="2024-12-02T21:30:55.540" v="52" actId="14100"/>
          <ac:spMkLst>
            <pc:docMk/>
            <pc:sldMk cId="0" sldId="280"/>
            <ac:spMk id="327" creationId="{00000000-0000-0000-0000-000000000000}"/>
          </ac:spMkLst>
        </pc:spChg>
      </pc:sldChg>
      <pc:sldChg chg="modSp">
        <pc:chgData name="Neeta Bhatnagar" userId="S::nbhatnagar@jhpiego.org::5911732b-fbfe-4d3d-b8bd-8ca77ef6091e" providerId="AD" clId="Web-{5BA806EF-3E36-6898-DFCE-32445D1C51CD}" dt="2024-12-02T21:35:57.066" v="54" actId="20577"/>
        <pc:sldMkLst>
          <pc:docMk/>
          <pc:sldMk cId="0" sldId="283"/>
        </pc:sldMkLst>
        <pc:spChg chg="mod">
          <ac:chgData name="Neeta Bhatnagar" userId="S::nbhatnagar@jhpiego.org::5911732b-fbfe-4d3d-b8bd-8ca77ef6091e" providerId="AD" clId="Web-{5BA806EF-3E36-6898-DFCE-32445D1C51CD}" dt="2024-12-02T21:35:57.066" v="54" actId="20577"/>
          <ac:spMkLst>
            <pc:docMk/>
            <pc:sldMk cId="0" sldId="283"/>
            <ac:spMk id="346" creationId="{00000000-0000-0000-0000-000000000000}"/>
          </ac:spMkLst>
        </pc:spChg>
      </pc:sldChg>
    </pc:docChg>
  </pc:docChgLst>
  <pc:docChgLst>
    <pc:chgData name="Neeta Bhatnagar" userId="S::nbhatnagar@jhpiego.org::5911732b-fbfe-4d3d-b8bd-8ca77ef6091e" providerId="AD" clId="Web-{23D7080E-A0A5-882E-057B-9FFDA6D33B29}"/>
    <pc:docChg chg="addSld modSld">
      <pc:chgData name="Neeta Bhatnagar" userId="S::nbhatnagar@jhpiego.org::5911732b-fbfe-4d3d-b8bd-8ca77ef6091e" providerId="AD" clId="Web-{23D7080E-A0A5-882E-057B-9FFDA6D33B29}" dt="2024-12-02T16:46:54.910" v="86" actId="20577"/>
      <pc:docMkLst>
        <pc:docMk/>
      </pc:docMkLst>
      <pc:sldChg chg="modSp">
        <pc:chgData name="Neeta Bhatnagar" userId="S::nbhatnagar@jhpiego.org::5911732b-fbfe-4d3d-b8bd-8ca77ef6091e" providerId="AD" clId="Web-{23D7080E-A0A5-882E-057B-9FFDA6D33B29}" dt="2024-12-02T16:46:54.910" v="86" actId="20577"/>
        <pc:sldMkLst>
          <pc:docMk/>
          <pc:sldMk cId="0" sldId="258"/>
        </pc:sldMkLst>
        <pc:spChg chg="mod">
          <ac:chgData name="Neeta Bhatnagar" userId="S::nbhatnagar@jhpiego.org::5911732b-fbfe-4d3d-b8bd-8ca77ef6091e" providerId="AD" clId="Web-{23D7080E-A0A5-882E-057B-9FFDA6D33B29}" dt="2024-12-02T16:46:54.910" v="86" actId="20577"/>
          <ac:spMkLst>
            <pc:docMk/>
            <pc:sldMk cId="0" sldId="258"/>
            <ac:spMk id="177" creationId="{00000000-0000-0000-0000-000000000000}"/>
          </ac:spMkLst>
        </pc:spChg>
      </pc:sldChg>
      <pc:sldChg chg="modSp new">
        <pc:chgData name="Neeta Bhatnagar" userId="S::nbhatnagar@jhpiego.org::5911732b-fbfe-4d3d-b8bd-8ca77ef6091e" providerId="AD" clId="Web-{23D7080E-A0A5-882E-057B-9FFDA6D33B29}" dt="2024-12-02T16:46:07.923" v="69" actId="20577"/>
        <pc:sldMkLst>
          <pc:docMk/>
          <pc:sldMk cId="3956961449" sldId="284"/>
        </pc:sldMkLst>
        <pc:spChg chg="mod">
          <ac:chgData name="Neeta Bhatnagar" userId="S::nbhatnagar@jhpiego.org::5911732b-fbfe-4d3d-b8bd-8ca77ef6091e" providerId="AD" clId="Web-{23D7080E-A0A5-882E-057B-9FFDA6D33B29}" dt="2024-12-02T16:46:07.923" v="69" actId="20577"/>
          <ac:spMkLst>
            <pc:docMk/>
            <pc:sldMk cId="3956961449" sldId="284"/>
            <ac:spMk id="2" creationId="{29ADF922-05FA-57DB-0253-11CF02A8E18E}"/>
          </ac:spMkLst>
        </pc:spChg>
        <pc:spChg chg="mod">
          <ac:chgData name="Neeta Bhatnagar" userId="S::nbhatnagar@jhpiego.org::5911732b-fbfe-4d3d-b8bd-8ca77ef6091e" providerId="AD" clId="Web-{23D7080E-A0A5-882E-057B-9FFDA6D33B29}" dt="2024-12-02T16:45:58.657" v="64" actId="20577"/>
          <ac:spMkLst>
            <pc:docMk/>
            <pc:sldMk cId="3956961449" sldId="284"/>
            <ac:spMk id="3" creationId="{095145F3-46E1-ACE2-428D-6EA4C12A83D0}"/>
          </ac:spMkLst>
        </pc:spChg>
      </pc:sldChg>
    </pc:docChg>
  </pc:docChgLst>
  <pc:docChgLst>
    <pc:chgData name="Neeta Bhatnagar" userId="S::nbhatnagar@jhpiego.org::5911732b-fbfe-4d3d-b8bd-8ca77ef6091e" providerId="AD" clId="Web-{E32A0E52-C7F1-EED5-E814-CEFC7AC514B9}"/>
    <pc:docChg chg="modSld">
      <pc:chgData name="Neeta Bhatnagar" userId="S::nbhatnagar@jhpiego.org::5911732b-fbfe-4d3d-b8bd-8ca77ef6091e" providerId="AD" clId="Web-{E32A0E52-C7F1-EED5-E814-CEFC7AC514B9}" dt="2024-12-09T02:22:40.771" v="6" actId="20577"/>
      <pc:docMkLst>
        <pc:docMk/>
      </pc:docMkLst>
      <pc:sldChg chg="modSp">
        <pc:chgData name="Neeta Bhatnagar" userId="S::nbhatnagar@jhpiego.org::5911732b-fbfe-4d3d-b8bd-8ca77ef6091e" providerId="AD" clId="Web-{E32A0E52-C7F1-EED5-E814-CEFC7AC514B9}" dt="2024-12-09T02:22:40.771" v="6" actId="20577"/>
        <pc:sldMkLst>
          <pc:docMk/>
          <pc:sldMk cId="0" sldId="258"/>
        </pc:sldMkLst>
        <pc:spChg chg="mod">
          <ac:chgData name="Neeta Bhatnagar" userId="S::nbhatnagar@jhpiego.org::5911732b-fbfe-4d3d-b8bd-8ca77ef6091e" providerId="AD" clId="Web-{E32A0E52-C7F1-EED5-E814-CEFC7AC514B9}" dt="2024-12-09T02:22:40.771" v="6" actId="20577"/>
          <ac:spMkLst>
            <pc:docMk/>
            <pc:sldMk cId="0" sldId="258"/>
            <ac:spMk id="177" creationId="{00000000-0000-0000-0000-000000000000}"/>
          </ac:spMkLst>
        </pc:spChg>
      </pc:sldChg>
    </pc:docChg>
  </pc:docChgLst>
  <pc:docChgLst>
    <pc:chgData name="Neeta Bhatnagar" userId="S::nbhatnagar@jhpiego.org::5911732b-fbfe-4d3d-b8bd-8ca77ef6091e" providerId="AD" clId="Web-{EC350C93-FD18-92D2-9137-F36AB866EB0B}"/>
    <pc:docChg chg="modSld">
      <pc:chgData name="Neeta Bhatnagar" userId="S::nbhatnagar@jhpiego.org::5911732b-fbfe-4d3d-b8bd-8ca77ef6091e" providerId="AD" clId="Web-{EC350C93-FD18-92D2-9137-F36AB866EB0B}" dt="2024-12-02T21:12:22.373" v="5" actId="20577"/>
      <pc:docMkLst>
        <pc:docMk/>
      </pc:docMkLst>
      <pc:sldChg chg="modSp">
        <pc:chgData name="Neeta Bhatnagar" userId="S::nbhatnagar@jhpiego.org::5911732b-fbfe-4d3d-b8bd-8ca77ef6091e" providerId="AD" clId="Web-{EC350C93-FD18-92D2-9137-F36AB866EB0B}" dt="2024-12-02T21:12:22.373" v="5" actId="20577"/>
        <pc:sldMkLst>
          <pc:docMk/>
          <pc:sldMk cId="0" sldId="256"/>
        </pc:sldMkLst>
        <pc:spChg chg="mod">
          <ac:chgData name="Neeta Bhatnagar" userId="S::nbhatnagar@jhpiego.org::5911732b-fbfe-4d3d-b8bd-8ca77ef6091e" providerId="AD" clId="Web-{EC350C93-FD18-92D2-9137-F36AB866EB0B}" dt="2024-12-02T21:12:22.373" v="5" actId="20577"/>
          <ac:spMkLst>
            <pc:docMk/>
            <pc:sldMk cId="0" sldId="256"/>
            <ac:spMk id="162" creationId="{00000000-0000-0000-0000-000000000000}"/>
          </ac:spMkLst>
        </pc:spChg>
      </pc:sldChg>
    </pc:docChg>
  </pc:docChgLst>
  <pc:docChgLst>
    <pc:chgData name="Neeta Bhatnagar" userId="S::nbhatnagar@jhpiego.org::5911732b-fbfe-4d3d-b8bd-8ca77ef6091e" providerId="AD" clId="Web-{38128803-109E-8353-E27E-C0E6D05B889B}"/>
    <pc:docChg chg="modSld">
      <pc:chgData name="Neeta Bhatnagar" userId="S::nbhatnagar@jhpiego.org::5911732b-fbfe-4d3d-b8bd-8ca77ef6091e" providerId="AD" clId="Web-{38128803-109E-8353-E27E-C0E6D05B889B}" dt="2024-11-21T18:00:07.958" v="3" actId="14100"/>
      <pc:docMkLst>
        <pc:docMk/>
      </pc:docMkLst>
      <pc:sldChg chg="modSp">
        <pc:chgData name="Neeta Bhatnagar" userId="S::nbhatnagar@jhpiego.org::5911732b-fbfe-4d3d-b8bd-8ca77ef6091e" providerId="AD" clId="Web-{38128803-109E-8353-E27E-C0E6D05B889B}" dt="2024-11-21T18:00:07.958" v="3" actId="14100"/>
        <pc:sldMkLst>
          <pc:docMk/>
          <pc:sldMk cId="0" sldId="256"/>
        </pc:sldMkLst>
        <pc:picChg chg="mod">
          <ac:chgData name="Neeta Bhatnagar" userId="S::nbhatnagar@jhpiego.org::5911732b-fbfe-4d3d-b8bd-8ca77ef6091e" providerId="AD" clId="Web-{38128803-109E-8353-E27E-C0E6D05B889B}" dt="2024-11-21T18:00:07.958" v="3" actId="14100"/>
          <ac:picMkLst>
            <pc:docMk/>
            <pc:sldMk cId="0" sldId="256"/>
            <ac:picMk id="163" creationId="{00000000-0000-0000-0000-000000000000}"/>
          </ac:picMkLst>
        </pc:picChg>
      </pc:sldChg>
    </pc:docChg>
  </pc:docChgLst>
  <pc:docChgLst>
    <pc:chgData name="Neeta Bhatnagar" userId="S::nbhatnagar@jhpiego.org::5911732b-fbfe-4d3d-b8bd-8ca77ef6091e" providerId="AD" clId="Web-{00C7144E-1165-B717-C71B-7F2D8BC0AA90}"/>
    <pc:docChg chg="modSld">
      <pc:chgData name="Neeta Bhatnagar" userId="S::nbhatnagar@jhpiego.org::5911732b-fbfe-4d3d-b8bd-8ca77ef6091e" providerId="AD" clId="Web-{00C7144E-1165-B717-C71B-7F2D8BC0AA90}" dt="2024-12-02T16:05:29.375" v="0" actId="20577"/>
      <pc:docMkLst>
        <pc:docMk/>
      </pc:docMkLst>
      <pc:sldChg chg="modSp">
        <pc:chgData name="Neeta Bhatnagar" userId="S::nbhatnagar@jhpiego.org::5911732b-fbfe-4d3d-b8bd-8ca77ef6091e" providerId="AD" clId="Web-{00C7144E-1165-B717-C71B-7F2D8BC0AA90}" dt="2024-12-02T16:05:29.375" v="0" actId="20577"/>
        <pc:sldMkLst>
          <pc:docMk/>
          <pc:sldMk cId="0" sldId="258"/>
        </pc:sldMkLst>
        <pc:spChg chg="mod">
          <ac:chgData name="Neeta Bhatnagar" userId="S::nbhatnagar@jhpiego.org::5911732b-fbfe-4d3d-b8bd-8ca77ef6091e" providerId="AD" clId="Web-{00C7144E-1165-B717-C71B-7F2D8BC0AA90}" dt="2024-12-02T16:05:29.375" v="0" actId="20577"/>
          <ac:spMkLst>
            <pc:docMk/>
            <pc:sldMk cId="0" sldId="258"/>
            <ac:spMk id="177"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8475" cy="46513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970338" y="0"/>
            <a:ext cx="3038475" cy="46513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823913" y="696913"/>
            <a:ext cx="4038600" cy="30289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701675" y="3886200"/>
            <a:ext cx="5607050" cy="4183063"/>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36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1pPr>
            <a:lvl2pPr marL="914400" marR="0" lvl="1" indent="-304800" algn="l" rtl="0">
              <a:spcBef>
                <a:spcPts val="360"/>
              </a:spcBef>
              <a:spcAft>
                <a:spcPts val="0"/>
              </a:spcAft>
              <a:buClr>
                <a:schemeClr val="dk1"/>
              </a:buClr>
              <a:buSzPts val="1200"/>
              <a:buFont typeface="Times New Roman"/>
              <a:buChar char="•"/>
              <a:defRPr sz="1200" b="0" i="0" u="none" strike="noStrike" cap="none">
                <a:solidFill>
                  <a:schemeClr val="dk1"/>
                </a:solidFill>
                <a:latin typeface="Times New Roman"/>
                <a:ea typeface="Times New Roman"/>
                <a:cs typeface="Times New Roman"/>
                <a:sym typeface="Times New Roman"/>
              </a:defRPr>
            </a:lvl2pPr>
            <a:lvl3pPr marL="1371600" marR="0" lvl="2" indent="-228600" algn="l" rtl="0">
              <a:spcBef>
                <a:spcPts val="36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3pPr>
            <a:lvl4pPr marL="1828800" marR="0" lvl="3" indent="-228600" algn="l" rtl="0">
              <a:spcBef>
                <a:spcPts val="36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4pPr>
            <a:lvl5pPr marL="2286000" marR="0" lvl="4" indent="-228600" algn="l" rtl="0">
              <a:spcBef>
                <a:spcPts val="36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p:nvPr/>
        </p:nvSpPr>
        <p:spPr>
          <a:xfrm>
            <a:off x="566738" y="8820150"/>
            <a:ext cx="5842000" cy="24606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b="0" i="1" u="none" strike="noStrike" cap="none">
                <a:solidFill>
                  <a:srgbClr val="000000"/>
                </a:solidFill>
                <a:latin typeface="Times New Roman"/>
                <a:ea typeface="Times New Roman"/>
                <a:cs typeface="Times New Roman"/>
                <a:sym typeface="Times New Roman"/>
              </a:rPr>
              <a:t>Training Resource Package for Family Planning, Copper IUDs—Clinicians, Insertion Steps, 11/2011	</a:t>
            </a:r>
            <a:fld id="{00000000-1234-1234-1234-123412341234}" type="slidenum">
              <a:rPr lang="en-US" sz="1000" b="0" i="1" u="none" strike="noStrike" cap="none">
                <a:solidFill>
                  <a:srgbClr val="000000"/>
                </a:solidFill>
                <a:latin typeface="Times New Roman"/>
                <a:ea typeface="Times New Roman"/>
                <a:cs typeface="Times New Roman"/>
                <a:sym typeface="Times New Roman"/>
              </a:rPr>
              <a:t>‹#›</a:t>
            </a:fld>
            <a:endParaRPr sz="1000" b="0" i="1" u="none" strike="noStrike" cap="none">
              <a:solidFill>
                <a:srgbClr val="000000"/>
              </a:solidFill>
              <a:latin typeface="Times New Roman"/>
              <a:ea typeface="Times New Roman"/>
              <a:cs typeface="Times New Roman"/>
              <a:sym typeface="Times New Roman"/>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unsplash.com/@rhsupplies?utm_source=unsplash&amp;utm_medium=referral&amp;utm_content=creditCopyText"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1:notes"/>
          <p:cNvSpPr>
            <a:spLocks noGrp="1" noRot="1" noChangeAspect="1"/>
          </p:cNvSpPr>
          <p:nvPr>
            <p:ph type="sldImg" idx="2"/>
          </p:nvPr>
        </p:nvSpPr>
        <p:spPr>
          <a:xfrm>
            <a:off x="896938" y="696913"/>
            <a:ext cx="4049712" cy="303688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59" name="Google Shape;159;p1:notes"/>
          <p:cNvSpPr txBox="1">
            <a:spLocks noGrp="1"/>
          </p:cNvSpPr>
          <p:nvPr>
            <p:ph type="body" idx="1"/>
          </p:nvPr>
        </p:nvSpPr>
        <p:spPr>
          <a:xfrm>
            <a:off x="779463" y="3844925"/>
            <a:ext cx="5451475" cy="4841875"/>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None/>
            </a:pPr>
            <a:r>
              <a:rPr lang="en-US" sz="1000" b="1">
                <a:latin typeface="Times New Roman"/>
                <a:ea typeface="Times New Roman"/>
                <a:cs typeface="Times New Roman"/>
                <a:sym typeface="Times New Roman"/>
              </a:rPr>
              <a:t>Reference:</a:t>
            </a:r>
            <a:r>
              <a:rPr lang="en-US" b="1" i="1">
                <a:latin typeface="Times New Roman"/>
                <a:ea typeface="Times New Roman"/>
                <a:cs typeface="Times New Roman"/>
                <a:sym typeface="Times New Roman"/>
              </a:rPr>
              <a:t> </a:t>
            </a:r>
            <a:endParaRPr/>
          </a:p>
          <a:p>
            <a:pPr marL="0" lvl="0" indent="0" algn="l" rtl="0">
              <a:lnSpc>
                <a:spcPct val="95000"/>
              </a:lnSpc>
              <a:spcBef>
                <a:spcPts val="0"/>
              </a:spcBef>
              <a:spcAft>
                <a:spcPts val="0"/>
              </a:spcAft>
              <a:buNone/>
            </a:pPr>
            <a:r>
              <a:rPr lang="en-US" sz="1000" i="1">
                <a:latin typeface="Times New Roman"/>
                <a:ea typeface="Times New Roman"/>
                <a:cs typeface="Times New Roman"/>
                <a:sym typeface="Times New Roman"/>
              </a:rPr>
              <a:t>Illustration credit: </a:t>
            </a:r>
            <a:r>
              <a:rPr lang="en-US" u="sng">
                <a:solidFill>
                  <a:schemeClr val="hlink"/>
                </a:solidFill>
                <a:latin typeface="Times New Roman"/>
                <a:ea typeface="Times New Roman"/>
                <a:cs typeface="Times New Roman"/>
                <a:sym typeface="Times New Roman"/>
                <a:hlinkClick r:id="rId3"/>
              </a:rPr>
              <a:t>Reproductive Health Supplies Coalition</a:t>
            </a:r>
            <a:r>
              <a:rPr lang="en-US">
                <a:latin typeface="Times New Roman"/>
                <a:ea typeface="Times New Roman"/>
                <a:cs typeface="Times New Roman"/>
                <a:sym typeface="Times New Roman"/>
              </a:rPr>
              <a:t> on </a:t>
            </a:r>
            <a:r>
              <a:rPr lang="en-US" u="sng">
                <a:solidFill>
                  <a:schemeClr val="hlink"/>
                </a:solidFill>
                <a:latin typeface="Times New Roman"/>
                <a:ea typeface="Times New Roman"/>
                <a:cs typeface="Times New Roman"/>
                <a:sym typeface="Times New Roman"/>
                <a:hlinkClick r:id="rId3"/>
              </a:rPr>
              <a:t>Unsplash</a:t>
            </a:r>
            <a:endParaRPr>
              <a:latin typeface="Times New Roman"/>
              <a:ea typeface="Times New Roman"/>
              <a:cs typeface="Times New Roman"/>
              <a:sym typeface="Times New Roman"/>
            </a:endParaRPr>
          </a:p>
          <a:p>
            <a:pPr marL="0" lvl="0" indent="0" algn="l" rtl="0">
              <a:lnSpc>
                <a:spcPct val="95000"/>
              </a:lnSpc>
              <a:spcBef>
                <a:spcPts val="0"/>
              </a:spcBef>
              <a:spcAft>
                <a:spcPts val="0"/>
              </a:spcAft>
              <a:buNone/>
            </a:pPr>
            <a:r>
              <a:rPr lang="en-US" sz="1000" i="1">
                <a:latin typeface="Calibri"/>
                <a:ea typeface="Calibri"/>
                <a:cs typeface="Calibri"/>
                <a:sym typeface="Calibri"/>
              </a:rPr>
              <a:t>Medical Illustration credit</a:t>
            </a:r>
            <a:r>
              <a:rPr lang="en-US" sz="1000">
                <a:latin typeface="Calibri"/>
                <a:ea typeface="Calibri"/>
                <a:cs typeface="Calibri"/>
                <a:sym typeface="Calibri"/>
              </a:rPr>
              <a:t>: Copyright Medicines360 2019</a:t>
            </a:r>
            <a:endParaRPr sz="1000" i="1" u="sng">
              <a:solidFill>
                <a:srgbClr val="0563C1"/>
              </a:solidFill>
              <a:latin typeface="Calibri"/>
              <a:ea typeface="Calibri"/>
              <a:cs typeface="Calibri"/>
              <a:sym typeface="Calibri"/>
            </a:endParaRPr>
          </a:p>
          <a:p>
            <a:pPr marL="0" lvl="0" indent="0" algn="l" rtl="0">
              <a:lnSpc>
                <a:spcPct val="95000"/>
              </a:lnSpc>
              <a:spcBef>
                <a:spcPts val="0"/>
              </a:spcBef>
              <a:spcAft>
                <a:spcPts val="0"/>
              </a:spcAft>
              <a:buNone/>
            </a:pPr>
            <a:endParaRPr sz="1000" i="1">
              <a:latin typeface="Times New Roman"/>
              <a:ea typeface="Times New Roman"/>
              <a:cs typeface="Times New Roman"/>
              <a:sym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2:notes"/>
          <p:cNvSpPr>
            <a:spLocks noGrp="1" noRot="1" noChangeAspect="1"/>
          </p:cNvSpPr>
          <p:nvPr>
            <p:ph type="sldImg" idx="2"/>
          </p:nvPr>
        </p:nvSpPr>
        <p:spPr>
          <a:xfrm>
            <a:off x="609600" y="685800"/>
            <a:ext cx="4078288" cy="3057525"/>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a:noFill/>
          </a:ln>
        </p:spPr>
      </p:sp>
      <p:sp>
        <p:nvSpPr>
          <p:cNvPr id="166" name="Google Shape;166;p2:notes"/>
          <p:cNvSpPr txBox="1">
            <a:spLocks noGrp="1"/>
          </p:cNvSpPr>
          <p:nvPr>
            <p:ph type="body" idx="1"/>
          </p:nvPr>
        </p:nvSpPr>
        <p:spPr>
          <a:xfrm>
            <a:off x="574675" y="3860800"/>
            <a:ext cx="5607050" cy="43116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Arial"/>
              <a:buChar char="•"/>
            </a:pPr>
            <a:r>
              <a:rPr lang="en-US">
                <a:latin typeface="Times New Roman"/>
                <a:ea typeface="Times New Roman"/>
                <a:cs typeface="Times New Roman"/>
                <a:sym typeface="Times New Roman"/>
              </a:rPr>
              <a:t>This session describes the steps for loading H-IUD within its sterile package, inserting H-IUD using two a two-handed inserter, and removing the H-IUD.  It also describes practices to prevent infection during insertion and removal. </a:t>
            </a:r>
            <a:endParaRPr/>
          </a:p>
          <a:p>
            <a:pPr marL="171450" lvl="0" indent="-171450" algn="l" rtl="0">
              <a:spcBef>
                <a:spcPts val="360"/>
              </a:spcBef>
              <a:spcAft>
                <a:spcPts val="0"/>
              </a:spcAft>
              <a:buClr>
                <a:schemeClr val="dk1"/>
              </a:buClr>
              <a:buSzPts val="1200"/>
              <a:buFont typeface="Arial"/>
              <a:buChar char="•"/>
            </a:pPr>
            <a:r>
              <a:rPr lang="en-US">
                <a:latin typeface="Times New Roman"/>
                <a:ea typeface="Times New Roman"/>
                <a:cs typeface="Times New Roman"/>
                <a:sym typeface="Times New Roman"/>
              </a:rPr>
              <a:t>Complications such as perforation of the uterus or expulsion are associated mainly with provider skill.</a:t>
            </a:r>
            <a:endParaRPr/>
          </a:p>
          <a:p>
            <a:pPr marL="171450" lvl="0" indent="-171450" algn="l" rtl="0">
              <a:spcBef>
                <a:spcPts val="360"/>
              </a:spcBef>
              <a:spcAft>
                <a:spcPts val="0"/>
              </a:spcAft>
              <a:buClr>
                <a:schemeClr val="dk1"/>
              </a:buClr>
              <a:buSzPts val="1200"/>
              <a:buFont typeface="Arial"/>
              <a:buChar char="•"/>
            </a:pPr>
            <a:r>
              <a:rPr lang="en-US">
                <a:latin typeface="Times New Roman"/>
                <a:ea typeface="Times New Roman"/>
                <a:cs typeface="Times New Roman"/>
                <a:sym typeface="Times New Roman"/>
              </a:rPr>
              <a:t>Extensive practice on models, observations of master clinicians and supervised practice are necessary for the provider to be skillful in the H-IUD insertion and removal procedures.</a:t>
            </a:r>
            <a:endParaRPr/>
          </a:p>
          <a:p>
            <a:pPr marL="171450" lvl="0" indent="-171450" algn="l" rtl="0">
              <a:spcBef>
                <a:spcPts val="360"/>
              </a:spcBef>
              <a:spcAft>
                <a:spcPts val="0"/>
              </a:spcAft>
              <a:buClr>
                <a:schemeClr val="dk1"/>
              </a:buClr>
              <a:buSzPts val="1200"/>
              <a:buFont typeface="Arial"/>
              <a:buChar char="•"/>
            </a:pPr>
            <a:r>
              <a:rPr lang="en-US">
                <a:latin typeface="Times New Roman"/>
                <a:ea typeface="Times New Roman"/>
                <a:cs typeface="Times New Roman"/>
                <a:sym typeface="Times New Roman"/>
              </a:rPr>
              <a:t>During this session, we will first review the steps of H-IUD loading</a:t>
            </a:r>
            <a:r>
              <a:rPr lang="en-US" b="1">
                <a:latin typeface="Times New Roman"/>
                <a:ea typeface="Times New Roman"/>
                <a:cs typeface="Times New Roman"/>
                <a:sym typeface="Times New Roman"/>
              </a:rPr>
              <a:t>,</a:t>
            </a:r>
            <a:r>
              <a:rPr lang="en-US">
                <a:latin typeface="Times New Roman"/>
                <a:ea typeface="Times New Roman"/>
                <a:cs typeface="Times New Roman"/>
                <a:sym typeface="Times New Roman"/>
              </a:rPr>
              <a:t> insertion and removal, using the slides. This will be followed by a demonstration, return demonstration and practice by participants on anatomical models, using competency-based checklists to monitor progress.</a:t>
            </a:r>
            <a:endParaRPr/>
          </a:p>
          <a:p>
            <a:pPr marL="0" lvl="0" indent="0" algn="l" rtl="0">
              <a:spcBef>
                <a:spcPts val="360"/>
              </a:spcBef>
              <a:spcAft>
                <a:spcPts val="0"/>
              </a:spcAft>
              <a:buNone/>
            </a:pPr>
            <a:r>
              <a:rPr lang="en-US" b="1" i="1">
                <a:latin typeface="Times New Roman"/>
                <a:ea typeface="Times New Roman"/>
                <a:cs typeface="Times New Roman"/>
                <a:sym typeface="Times New Roman"/>
              </a:rPr>
              <a:t>Note to Facilitator: </a:t>
            </a:r>
            <a:r>
              <a:rPr lang="en-US">
                <a:latin typeface="Times New Roman"/>
                <a:ea typeface="Times New Roman"/>
                <a:cs typeface="Times New Roman"/>
                <a:sym typeface="Times New Roman"/>
              </a:rPr>
              <a:t>this session is focused solely on the mechanics of the clinical procedures involved in H-IUD insertion and removal. Refer to Session III for guidance about counseling clients and other H-IUD-related issues.</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3" name="Google Shape;173;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Times New Roman"/>
              <a:buNone/>
            </a:pPr>
            <a:r>
              <a:rPr lang="en-US"/>
              <a:t>If the woman has any of these conditions counsel for an alternate method. If a woman insists on IUD, she can have it after 4 weeks</a:t>
            </a:r>
            <a:endParaRPr/>
          </a:p>
          <a:p>
            <a:pPr marL="0" lvl="0" indent="0" algn="l" rtl="0">
              <a:spcBef>
                <a:spcPts val="0"/>
              </a:spcBef>
              <a:spcAft>
                <a:spcPts val="0"/>
              </a:spcAft>
              <a:buClr>
                <a:schemeClr val="dk1"/>
              </a:buClr>
              <a:buSzPts val="1200"/>
              <a:buFont typeface="Times New Roman"/>
              <a:buNone/>
            </a:pPr>
            <a:r>
              <a:rPr lang="en-US"/>
              <a:t>Distribute the handout # 7-Screening CL for Interval IUDs and review it with participants.</a:t>
            </a:r>
            <a:endParaRPr/>
          </a:p>
          <a:p>
            <a:pPr marL="0" lvl="0" indent="0" algn="l" rtl="0">
              <a:spcBef>
                <a:spcPts val="0"/>
              </a:spcBef>
              <a:spcAft>
                <a:spcPts val="0"/>
              </a:spcAft>
              <a:buClr>
                <a:schemeClr val="dk1"/>
              </a:buClr>
              <a:buSzPts val="1200"/>
              <a:buFont typeface="Times New Roman"/>
              <a:buNone/>
            </a:pPr>
            <a:r>
              <a:rPr lang="en-US"/>
              <a:t>.</a:t>
            </a:r>
            <a:endParaRPr/>
          </a:p>
        </p:txBody>
      </p:sp>
      <p:sp>
        <p:nvSpPr>
          <p:cNvPr id="174" name="Google Shape;174;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0" name="Google Shape;180;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Times New Roman"/>
              <a:buNone/>
            </a:pPr>
            <a:r>
              <a:rPr lang="en-US">
                <a:latin typeface="Times New Roman"/>
                <a:ea typeface="Times New Roman"/>
                <a:cs typeface="Times New Roman"/>
                <a:sym typeface="Times New Roman"/>
              </a:rPr>
              <a:t>Introduce the session. Tell participants that they will now learn the insertion and removal of Interval IUDs.. </a:t>
            </a:r>
            <a:endParaRPr/>
          </a:p>
          <a:p>
            <a:pPr marL="0" lvl="0" indent="0" algn="l" rtl="0">
              <a:spcBef>
                <a:spcPts val="0"/>
              </a:spcBef>
              <a:spcAft>
                <a:spcPts val="0"/>
              </a:spcAft>
              <a:buClr>
                <a:schemeClr val="dk1"/>
              </a:buClr>
              <a:buSzPts val="1200"/>
              <a:buFont typeface="Times New Roman"/>
              <a:buNone/>
            </a:pPr>
            <a:r>
              <a:rPr lang="en-US">
                <a:latin typeface="Times New Roman"/>
                <a:ea typeface="Times New Roman"/>
                <a:cs typeface="Times New Roman"/>
                <a:sym typeface="Times New Roman"/>
              </a:rPr>
              <a:t>Distribute the clinical skills checklist Evaluation Tool # 4 , checklist for insertion and removal of IUDs in the interval timing, and review with participants, going through every step carefully. Pause for any questions or clarifications. </a:t>
            </a:r>
            <a:endParaRPr/>
          </a:p>
        </p:txBody>
      </p:sp>
      <p:sp>
        <p:nvSpPr>
          <p:cNvPr id="181" name="Google Shape;181;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800"/>
              <a:buFont typeface="Arial"/>
              <a:buNone/>
            </a:pPr>
            <a:fld id="{00000000-1234-1234-1234-123412341234}" type="slidenum">
              <a:rPr lang="en-US" sz="1800" b="0" i="0" u="none" strike="noStrike" cap="none">
                <a:solidFill>
                  <a:schemeClr val="dk1"/>
                </a:solidFill>
                <a:latin typeface="Arial"/>
                <a:ea typeface="Arial"/>
                <a:cs typeface="Arial"/>
                <a:sym typeface="Arial"/>
              </a:rPr>
              <a:t>5</a:t>
            </a:fld>
            <a:endParaRPr sz="18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5:notes"/>
          <p:cNvSpPr>
            <a:spLocks noGrp="1" noRot="1" noChangeAspect="1"/>
          </p:cNvSpPr>
          <p:nvPr>
            <p:ph type="sldImg" idx="2"/>
          </p:nvPr>
        </p:nvSpPr>
        <p:spPr>
          <a:xfrm>
            <a:off x="823913" y="696913"/>
            <a:ext cx="4038600" cy="30289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87" name="Google Shape;187;p5:notes"/>
          <p:cNvSpPr txBox="1">
            <a:spLocks noGrp="1"/>
          </p:cNvSpPr>
          <p:nvPr>
            <p:ph type="body" idx="1"/>
          </p:nvPr>
        </p:nvSpPr>
        <p:spPr>
          <a:xfrm>
            <a:off x="701675" y="3810000"/>
            <a:ext cx="5373688" cy="4183063"/>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i="1">
                <a:latin typeface="Times New Roman"/>
                <a:ea typeface="Times New Roman"/>
                <a:cs typeface="Times New Roman"/>
                <a:sym typeface="Times New Roman"/>
              </a:rPr>
              <a:t>Note to Facilitator:</a:t>
            </a:r>
            <a:r>
              <a:rPr lang="en-US">
                <a:latin typeface="Times New Roman"/>
                <a:ea typeface="Times New Roman"/>
                <a:cs typeface="Times New Roman"/>
                <a:sym typeface="Times New Roman"/>
              </a:rPr>
              <a:t> review the list of recommended supplies and equipment for H-IUD insertion procedures on Slides 3 and 4. Adapt this list as needed to be consistent with national guidelines.</a:t>
            </a:r>
            <a:endParaRPr/>
          </a:p>
          <a:p>
            <a:pPr marL="0" lvl="0" indent="0" algn="l" rtl="0">
              <a:spcBef>
                <a:spcPts val="360"/>
              </a:spcBef>
              <a:spcAft>
                <a:spcPts val="0"/>
              </a:spcAft>
              <a:buNone/>
            </a:pPr>
            <a:r>
              <a:rPr lang="en-US">
                <a:latin typeface="Times New Roman"/>
                <a:ea typeface="Times New Roman"/>
                <a:cs typeface="Times New Roman"/>
                <a:sym typeface="Times New Roman"/>
              </a:rPr>
              <a:t>The recommended supplies and equipment include:</a:t>
            </a:r>
            <a:endParaRPr/>
          </a:p>
          <a:p>
            <a:pPr marL="171450" lvl="0" indent="-171450" algn="l" rtl="0">
              <a:spcBef>
                <a:spcPts val="360"/>
              </a:spcBef>
              <a:spcAft>
                <a:spcPts val="0"/>
              </a:spcAft>
              <a:buClr>
                <a:schemeClr val="dk1"/>
              </a:buClr>
              <a:buSzPts val="1200"/>
              <a:buFont typeface="Arial"/>
              <a:buChar char="•"/>
            </a:pPr>
            <a:r>
              <a:rPr lang="en-US">
                <a:latin typeface="Times New Roman"/>
                <a:ea typeface="Times New Roman"/>
                <a:cs typeface="Times New Roman"/>
                <a:sym typeface="Times New Roman"/>
              </a:rPr>
              <a:t>H-IUD in an unopened, undamaged, sterile package that is not beyond its expiration date.</a:t>
            </a:r>
            <a:endParaRPr/>
          </a:p>
          <a:p>
            <a:pPr marL="171450" lvl="0" indent="-171450" algn="l" rtl="0">
              <a:spcBef>
                <a:spcPts val="360"/>
              </a:spcBef>
              <a:spcAft>
                <a:spcPts val="0"/>
              </a:spcAft>
              <a:buClr>
                <a:schemeClr val="dk1"/>
              </a:buClr>
              <a:buSzPts val="1200"/>
              <a:buFont typeface="Arial"/>
              <a:buChar char="•"/>
            </a:pPr>
            <a:r>
              <a:rPr lang="en-US">
                <a:latin typeface="Times New Roman"/>
                <a:ea typeface="Times New Roman"/>
                <a:cs typeface="Times New Roman"/>
                <a:sym typeface="Times New Roman"/>
              </a:rPr>
              <a:t>Bivalve speculum</a:t>
            </a:r>
            <a:endParaRPr/>
          </a:p>
          <a:p>
            <a:pPr marL="171450" lvl="0" indent="-171450" algn="l" rtl="0">
              <a:spcBef>
                <a:spcPts val="360"/>
              </a:spcBef>
              <a:spcAft>
                <a:spcPts val="0"/>
              </a:spcAft>
              <a:buClr>
                <a:schemeClr val="dk1"/>
              </a:buClr>
              <a:buSzPts val="1200"/>
              <a:buFont typeface="Arial"/>
              <a:buChar char="•"/>
            </a:pPr>
            <a:r>
              <a:rPr lang="en-US">
                <a:latin typeface="Times New Roman"/>
                <a:ea typeface="Times New Roman"/>
                <a:cs typeface="Times New Roman"/>
                <a:sym typeface="Times New Roman"/>
              </a:rPr>
              <a:t>Tenaculum</a:t>
            </a:r>
            <a:endParaRPr/>
          </a:p>
          <a:p>
            <a:pPr marL="171450" lvl="0" indent="-171450" algn="l" rtl="0">
              <a:spcBef>
                <a:spcPts val="360"/>
              </a:spcBef>
              <a:spcAft>
                <a:spcPts val="0"/>
              </a:spcAft>
              <a:buClr>
                <a:schemeClr val="dk1"/>
              </a:buClr>
              <a:buSzPts val="1200"/>
              <a:buFont typeface="Arial"/>
              <a:buChar char="•"/>
            </a:pPr>
            <a:r>
              <a:rPr lang="en-US">
                <a:latin typeface="Times New Roman"/>
                <a:ea typeface="Times New Roman"/>
                <a:cs typeface="Times New Roman"/>
                <a:sym typeface="Times New Roman"/>
              </a:rPr>
              <a:t>Uterine sound</a:t>
            </a:r>
            <a:endParaRPr/>
          </a:p>
          <a:p>
            <a:pPr marL="171450" lvl="0" indent="-171450" algn="l" rtl="0">
              <a:spcBef>
                <a:spcPts val="360"/>
              </a:spcBef>
              <a:spcAft>
                <a:spcPts val="0"/>
              </a:spcAft>
              <a:buClr>
                <a:schemeClr val="dk1"/>
              </a:buClr>
              <a:buSzPts val="1200"/>
              <a:buFont typeface="Arial"/>
              <a:buChar char="•"/>
            </a:pPr>
            <a:r>
              <a:rPr lang="en-US">
                <a:latin typeface="Times New Roman"/>
                <a:ea typeface="Times New Roman"/>
                <a:cs typeface="Times New Roman"/>
                <a:sym typeface="Times New Roman"/>
              </a:rPr>
              <a:t>Ring forceps</a:t>
            </a:r>
            <a:endParaRPr/>
          </a:p>
          <a:p>
            <a:pPr marL="171450" lvl="0" indent="-171450" algn="l" rtl="0">
              <a:spcBef>
                <a:spcPts val="360"/>
              </a:spcBef>
              <a:spcAft>
                <a:spcPts val="0"/>
              </a:spcAft>
              <a:buClr>
                <a:schemeClr val="dk1"/>
              </a:buClr>
              <a:buSzPts val="1200"/>
              <a:buFont typeface="Arial"/>
              <a:buChar char="•"/>
            </a:pPr>
            <a:r>
              <a:rPr lang="en-US">
                <a:latin typeface="Times New Roman"/>
                <a:ea typeface="Times New Roman"/>
                <a:cs typeface="Times New Roman"/>
                <a:sym typeface="Times New Roman"/>
              </a:rPr>
              <a:t>Sharp scissors for trimming H-IUD strings</a:t>
            </a:r>
            <a:endParaRPr/>
          </a:p>
          <a:p>
            <a:pPr marL="171450" lvl="0" indent="-171450" algn="l" rtl="0">
              <a:spcBef>
                <a:spcPts val="360"/>
              </a:spcBef>
              <a:spcAft>
                <a:spcPts val="0"/>
              </a:spcAft>
              <a:buClr>
                <a:schemeClr val="dk1"/>
              </a:buClr>
              <a:buSzPts val="1200"/>
              <a:buFont typeface="Arial"/>
              <a:buChar char="•"/>
            </a:pPr>
            <a:r>
              <a:rPr lang="en-US">
                <a:latin typeface="Times New Roman"/>
                <a:ea typeface="Times New Roman"/>
                <a:cs typeface="Times New Roman"/>
                <a:sym typeface="Times New Roman"/>
              </a:rPr>
              <a:t>Narrow forceps (e.g. artery or Kelly) for removal procedure</a:t>
            </a:r>
            <a:endParaRPr/>
          </a:p>
          <a:p>
            <a:pPr marL="0" lvl="0" indent="0" algn="l" rtl="0">
              <a:spcBef>
                <a:spcPts val="360"/>
              </a:spcBef>
              <a:spcAft>
                <a:spcPts val="0"/>
              </a:spcAft>
              <a:buNone/>
            </a:pPr>
            <a:endParaRPr>
              <a:latin typeface="Times New Roman"/>
              <a:ea typeface="Times New Roman"/>
              <a:cs typeface="Times New Roman"/>
              <a:sym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6:notes"/>
          <p:cNvSpPr>
            <a:spLocks noGrp="1" noRot="1" noChangeAspect="1"/>
          </p:cNvSpPr>
          <p:nvPr>
            <p:ph type="sldImg" idx="2"/>
          </p:nvPr>
        </p:nvSpPr>
        <p:spPr>
          <a:xfrm>
            <a:off x="823913" y="696913"/>
            <a:ext cx="4038600" cy="30289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95" name="Google Shape;195;p6:notes"/>
          <p:cNvSpPr txBox="1">
            <a:spLocks noGrp="1"/>
          </p:cNvSpPr>
          <p:nvPr>
            <p:ph type="body" idx="1"/>
          </p:nvPr>
        </p:nvSpPr>
        <p:spPr>
          <a:xfrm>
            <a:off x="701675" y="3810000"/>
            <a:ext cx="5607050" cy="4183063"/>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a:latin typeface="Times New Roman"/>
                <a:ea typeface="Times New Roman"/>
                <a:cs typeface="Times New Roman"/>
                <a:sym typeface="Times New Roman"/>
              </a:rPr>
              <a:t>Additional required items include:</a:t>
            </a:r>
            <a:endParaRPr/>
          </a:p>
          <a:p>
            <a:pPr marL="171450" lvl="0" indent="-171450" algn="l" rtl="0">
              <a:spcBef>
                <a:spcPts val="360"/>
              </a:spcBef>
              <a:spcAft>
                <a:spcPts val="0"/>
              </a:spcAft>
              <a:buClr>
                <a:schemeClr val="dk1"/>
              </a:buClr>
              <a:buSzPts val="1200"/>
              <a:buFont typeface="Arial"/>
              <a:buChar char="•"/>
            </a:pPr>
            <a:r>
              <a:rPr lang="en-US">
                <a:latin typeface="Times New Roman"/>
                <a:ea typeface="Times New Roman"/>
                <a:cs typeface="Times New Roman"/>
                <a:sym typeface="Times New Roman"/>
              </a:rPr>
              <a:t>Light source to visualize cervix </a:t>
            </a:r>
            <a:endParaRPr/>
          </a:p>
          <a:p>
            <a:pPr marL="171450" lvl="0" indent="-171450" algn="l" rtl="0">
              <a:spcBef>
                <a:spcPts val="360"/>
              </a:spcBef>
              <a:spcAft>
                <a:spcPts val="0"/>
              </a:spcAft>
              <a:buClr>
                <a:schemeClr val="dk1"/>
              </a:buClr>
              <a:buSzPts val="1200"/>
              <a:buFont typeface="Arial"/>
              <a:buChar char="•"/>
            </a:pPr>
            <a:r>
              <a:rPr lang="en-US">
                <a:latin typeface="Times New Roman"/>
                <a:ea typeface="Times New Roman"/>
                <a:cs typeface="Times New Roman"/>
                <a:sym typeface="Times New Roman"/>
              </a:rPr>
              <a:t>Gloves (single use disposable, or HDL, or sterile)</a:t>
            </a:r>
            <a:endParaRPr/>
          </a:p>
          <a:p>
            <a:pPr marL="171450" lvl="0" indent="-171450" algn="l" rtl="0">
              <a:spcBef>
                <a:spcPts val="360"/>
              </a:spcBef>
              <a:spcAft>
                <a:spcPts val="0"/>
              </a:spcAft>
              <a:buClr>
                <a:schemeClr val="dk1"/>
              </a:buClr>
              <a:buSzPts val="1200"/>
              <a:buFont typeface="Arial"/>
              <a:buChar char="•"/>
            </a:pPr>
            <a:r>
              <a:rPr lang="en-US">
                <a:latin typeface="Times New Roman"/>
                <a:ea typeface="Times New Roman"/>
                <a:cs typeface="Times New Roman"/>
                <a:sym typeface="Times New Roman"/>
              </a:rPr>
              <a:t>Bowl for antiseptic solution</a:t>
            </a:r>
            <a:endParaRPr/>
          </a:p>
          <a:p>
            <a:pPr marL="171450" lvl="0" indent="-171450" algn="l" rtl="0">
              <a:spcBef>
                <a:spcPts val="360"/>
              </a:spcBef>
              <a:spcAft>
                <a:spcPts val="0"/>
              </a:spcAft>
              <a:buClr>
                <a:srgbClr val="000000"/>
              </a:buClr>
              <a:buSzPts val="1200"/>
              <a:buFont typeface="Arial"/>
              <a:buChar char="•"/>
            </a:pPr>
            <a:r>
              <a:rPr lang="en-US">
                <a:solidFill>
                  <a:srgbClr val="000000"/>
                </a:solidFill>
                <a:latin typeface="Times New Roman"/>
                <a:ea typeface="Times New Roman"/>
                <a:cs typeface="Times New Roman"/>
                <a:sym typeface="Times New Roman"/>
              </a:rPr>
              <a:t>Antiseptic solution</a:t>
            </a:r>
            <a:endParaRPr/>
          </a:p>
          <a:p>
            <a:pPr marL="171450" lvl="0" indent="-171450" algn="l" rtl="0">
              <a:spcBef>
                <a:spcPts val="360"/>
              </a:spcBef>
              <a:spcAft>
                <a:spcPts val="0"/>
              </a:spcAft>
              <a:buClr>
                <a:schemeClr val="dk1"/>
              </a:buClr>
              <a:buSzPts val="1200"/>
              <a:buFont typeface="Arial"/>
              <a:buChar char="•"/>
            </a:pPr>
            <a:r>
              <a:rPr lang="en-US">
                <a:latin typeface="Times New Roman"/>
                <a:ea typeface="Times New Roman"/>
                <a:cs typeface="Times New Roman"/>
                <a:sym typeface="Times New Roman"/>
              </a:rPr>
              <a:t>Sterile gauze/cotton balls</a:t>
            </a:r>
            <a:endParaRPr/>
          </a:p>
          <a:p>
            <a:pPr marL="171450" lvl="0" indent="-171450" algn="l" rtl="0">
              <a:spcBef>
                <a:spcPts val="360"/>
              </a:spcBef>
              <a:spcAft>
                <a:spcPts val="0"/>
              </a:spcAft>
              <a:buClr>
                <a:schemeClr val="dk1"/>
              </a:buClr>
              <a:buSzPts val="1200"/>
              <a:buFont typeface="Arial"/>
              <a:buChar char="•"/>
            </a:pPr>
            <a:r>
              <a:rPr lang="en-US">
                <a:latin typeface="Times New Roman"/>
                <a:ea typeface="Times New Roman"/>
                <a:cs typeface="Times New Roman"/>
                <a:sym typeface="Times New Roman"/>
              </a:rPr>
              <a:t>Drape/cloth to cover table and woman’s pelvic area</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7:notes"/>
          <p:cNvSpPr>
            <a:spLocks noGrp="1" noRot="1" noChangeAspect="1"/>
          </p:cNvSpPr>
          <p:nvPr>
            <p:ph type="sldImg" idx="2"/>
          </p:nvPr>
        </p:nvSpPr>
        <p:spPr>
          <a:xfrm>
            <a:off x="823913" y="696913"/>
            <a:ext cx="4038600" cy="30289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01" name="Google Shape;201;p7:notes"/>
          <p:cNvSpPr txBox="1">
            <a:spLocks noGrp="1"/>
          </p:cNvSpPr>
          <p:nvPr>
            <p:ph type="body" idx="1"/>
          </p:nvPr>
        </p:nvSpPr>
        <p:spPr>
          <a:xfrm>
            <a:off x="701675" y="3886200"/>
            <a:ext cx="5607050" cy="4183063"/>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latin typeface="Times New Roman"/>
                <a:ea typeface="Times New Roman"/>
                <a:cs typeface="Times New Roman"/>
                <a:sym typeface="Times New Roman"/>
              </a:rPr>
              <a:t>Demonstrate the components of the two-handed Inserter.</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8:notes"/>
          <p:cNvSpPr>
            <a:spLocks noGrp="1" noRot="1" noChangeAspect="1"/>
          </p:cNvSpPr>
          <p:nvPr>
            <p:ph type="sldImg" idx="2"/>
          </p:nvPr>
        </p:nvSpPr>
        <p:spPr>
          <a:xfrm>
            <a:off x="708025" y="685800"/>
            <a:ext cx="4076700" cy="3057525"/>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a:noFill/>
          </a:ln>
        </p:spPr>
      </p:sp>
      <p:sp>
        <p:nvSpPr>
          <p:cNvPr id="208" name="Google Shape;208;p8:notes"/>
          <p:cNvSpPr txBox="1">
            <a:spLocks noGrp="1"/>
          </p:cNvSpPr>
          <p:nvPr>
            <p:ph type="body" idx="1"/>
          </p:nvPr>
        </p:nvSpPr>
        <p:spPr>
          <a:xfrm>
            <a:off x="600075" y="3762375"/>
            <a:ext cx="5597525" cy="4991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00000"/>
              </a:buClr>
              <a:buSzPts val="1200"/>
              <a:buFont typeface="Arial"/>
              <a:buNone/>
            </a:pPr>
            <a:r>
              <a:rPr lang="en-US">
                <a:solidFill>
                  <a:srgbClr val="000000"/>
                </a:solidFill>
                <a:latin typeface="Garamond"/>
                <a:ea typeface="Garamond"/>
                <a:cs typeface="Garamond"/>
                <a:sym typeface="Garamond"/>
              </a:rPr>
              <a:t>The following procedures should be followed at the time of insertion to minimize the risk of infection:</a:t>
            </a:r>
            <a:endParaRPr/>
          </a:p>
          <a:p>
            <a:pPr marL="171450" lvl="0" indent="-171450" algn="l" rtl="0">
              <a:spcBef>
                <a:spcPts val="360"/>
              </a:spcBef>
              <a:spcAft>
                <a:spcPts val="0"/>
              </a:spcAft>
              <a:buClr>
                <a:srgbClr val="000000"/>
              </a:buClr>
              <a:buSzPts val="1200"/>
              <a:buFont typeface="Arial"/>
              <a:buChar char="•"/>
            </a:pPr>
            <a:r>
              <a:rPr lang="en-US">
                <a:solidFill>
                  <a:srgbClr val="000000"/>
                </a:solidFill>
                <a:latin typeface="Garamond"/>
                <a:ea typeface="Garamond"/>
                <a:cs typeface="Garamond"/>
                <a:sym typeface="Garamond"/>
              </a:rPr>
              <a:t>Wash hands thoroughly with soap and water before and after each procedure or use alcohol hand rub.</a:t>
            </a:r>
            <a:endParaRPr/>
          </a:p>
          <a:p>
            <a:pPr marL="171450" lvl="0" indent="-171450" algn="l" rtl="0">
              <a:spcBef>
                <a:spcPts val="360"/>
              </a:spcBef>
              <a:spcAft>
                <a:spcPts val="0"/>
              </a:spcAft>
              <a:buClr>
                <a:srgbClr val="000000"/>
              </a:buClr>
              <a:buSzPts val="1200"/>
              <a:buFont typeface="Arial"/>
              <a:buChar char="•"/>
            </a:pPr>
            <a:r>
              <a:rPr lang="en-US">
                <a:solidFill>
                  <a:srgbClr val="000000"/>
                </a:solidFill>
                <a:latin typeface="Garamond"/>
                <a:ea typeface="Garamond"/>
                <a:cs typeface="Garamond"/>
                <a:sym typeface="Garamond"/>
              </a:rPr>
              <a:t>When possible, have the client wash her vaginal area before doing the pelvic examination.</a:t>
            </a:r>
            <a:endParaRPr/>
          </a:p>
          <a:p>
            <a:pPr marL="171450" lvl="0" indent="-171450" algn="l" rtl="0">
              <a:spcBef>
                <a:spcPts val="360"/>
              </a:spcBef>
              <a:spcAft>
                <a:spcPts val="0"/>
              </a:spcAft>
              <a:buClr>
                <a:srgbClr val="000000"/>
              </a:buClr>
              <a:buSzPts val="1200"/>
              <a:buFont typeface="Arial"/>
              <a:buChar char="•"/>
            </a:pPr>
            <a:r>
              <a:rPr lang="en-US">
                <a:solidFill>
                  <a:srgbClr val="000000"/>
                </a:solidFill>
                <a:latin typeface="Garamond"/>
                <a:ea typeface="Garamond"/>
                <a:cs typeface="Garamond"/>
                <a:sym typeface="Garamond"/>
              </a:rPr>
              <a:t>Use sterilized or high-level disinfected instruments and disposable clean examination/HLD/Sterile gloves (both hands).</a:t>
            </a:r>
            <a:endParaRPr/>
          </a:p>
          <a:p>
            <a:pPr marL="171450" lvl="0" indent="-171450" algn="l" rtl="0">
              <a:spcBef>
                <a:spcPts val="360"/>
              </a:spcBef>
              <a:spcAft>
                <a:spcPts val="0"/>
              </a:spcAft>
              <a:buClr>
                <a:srgbClr val="000000"/>
              </a:buClr>
              <a:buSzPts val="1200"/>
              <a:buFont typeface="Arial"/>
              <a:buChar char="•"/>
            </a:pPr>
            <a:r>
              <a:rPr lang="en-US">
                <a:solidFill>
                  <a:srgbClr val="000000"/>
                </a:solidFill>
                <a:latin typeface="Garamond"/>
                <a:ea typeface="Garamond"/>
                <a:cs typeface="Garamond"/>
                <a:sym typeface="Garamond"/>
              </a:rPr>
              <a:t>Clean the cervical os and vaginal wall thoroughly with an antiseptic at least two times.</a:t>
            </a:r>
            <a:endParaRPr/>
          </a:p>
          <a:p>
            <a:pPr marL="171450" lvl="0" indent="-171450" algn="l" rtl="0">
              <a:spcBef>
                <a:spcPts val="360"/>
              </a:spcBef>
              <a:spcAft>
                <a:spcPts val="0"/>
              </a:spcAft>
              <a:buClr>
                <a:srgbClr val="000000"/>
              </a:buClr>
              <a:buSzPts val="1200"/>
              <a:buFont typeface="Arial"/>
              <a:buChar char="•"/>
            </a:pPr>
            <a:r>
              <a:rPr lang="en-US">
                <a:solidFill>
                  <a:srgbClr val="000000"/>
                </a:solidFill>
                <a:latin typeface="Garamond"/>
                <a:ea typeface="Garamond"/>
                <a:cs typeface="Garamond"/>
                <a:sym typeface="Garamond"/>
              </a:rPr>
              <a:t>Load the H-IUD in the sterile package using the “no-touch” technique</a:t>
            </a:r>
            <a:endParaRPr/>
          </a:p>
          <a:p>
            <a:pPr marL="0" lvl="0" indent="0" algn="l" rtl="0">
              <a:spcBef>
                <a:spcPts val="360"/>
              </a:spcBef>
              <a:spcAft>
                <a:spcPts val="0"/>
              </a:spcAft>
              <a:buClr>
                <a:schemeClr val="dk1"/>
              </a:buClr>
              <a:buSzPts val="1200"/>
              <a:buFont typeface="Arial"/>
              <a:buNone/>
            </a:pPr>
            <a:endParaRPr>
              <a:solidFill>
                <a:srgbClr val="000000"/>
              </a:solidFill>
              <a:latin typeface="Garamond"/>
              <a:ea typeface="Garamond"/>
              <a:cs typeface="Garamond"/>
              <a:sym typeface="Garamond"/>
            </a:endParaRPr>
          </a:p>
          <a:p>
            <a:pPr marL="0" lvl="0" indent="0" algn="l" rtl="0">
              <a:spcBef>
                <a:spcPts val="360"/>
              </a:spcBef>
              <a:spcAft>
                <a:spcPts val="0"/>
              </a:spcAft>
              <a:buClr>
                <a:srgbClr val="000000"/>
              </a:buClr>
              <a:buSzPts val="1200"/>
              <a:buFont typeface="Arial"/>
              <a:buNone/>
            </a:pPr>
            <a:r>
              <a:rPr lang="en-US">
                <a:solidFill>
                  <a:srgbClr val="000000"/>
                </a:solidFill>
                <a:latin typeface="Garamond"/>
                <a:ea typeface="Garamond"/>
                <a:cs typeface="Garamond"/>
                <a:sym typeface="Garamond"/>
              </a:rPr>
              <a:t>Distribute Handout#13: Infection Prevention Practices during loading, insertion and removal of LNG IUDs.</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9:notes"/>
          <p:cNvSpPr>
            <a:spLocks noGrp="1" noRot="1" noChangeAspect="1"/>
          </p:cNvSpPr>
          <p:nvPr>
            <p:ph type="sldImg" idx="2"/>
          </p:nvPr>
        </p:nvSpPr>
        <p:spPr>
          <a:xfrm>
            <a:off x="708025" y="685800"/>
            <a:ext cx="4076700" cy="3057525"/>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a:noFill/>
          </a:ln>
        </p:spPr>
      </p:sp>
      <p:sp>
        <p:nvSpPr>
          <p:cNvPr id="214" name="Google Shape;214;p9:notes"/>
          <p:cNvSpPr txBox="1">
            <a:spLocks noGrp="1"/>
          </p:cNvSpPr>
          <p:nvPr>
            <p:ph type="body" idx="1"/>
          </p:nvPr>
        </p:nvSpPr>
        <p:spPr>
          <a:xfrm>
            <a:off x="633413" y="3810000"/>
            <a:ext cx="5597525" cy="4991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Times New Roman"/>
              <a:ea typeface="Times New Roman"/>
              <a:cs typeface="Times New Roman"/>
              <a:sym typeface="Times New Roman"/>
            </a:endParaRPr>
          </a:p>
          <a:p>
            <a:pPr marL="171450" lvl="0" indent="-171450" algn="l" rtl="0">
              <a:spcBef>
                <a:spcPts val="360"/>
              </a:spcBef>
              <a:spcAft>
                <a:spcPts val="0"/>
              </a:spcAft>
              <a:buClr>
                <a:schemeClr val="dk1"/>
              </a:buClr>
              <a:buSzPts val="1200"/>
              <a:buFont typeface="Arial"/>
              <a:buChar char="•"/>
            </a:pPr>
            <a:r>
              <a:rPr lang="en-US">
                <a:latin typeface="Times New Roman"/>
                <a:ea typeface="Times New Roman"/>
                <a:cs typeface="Times New Roman"/>
                <a:sym typeface="Times New Roman"/>
              </a:rPr>
              <a:t>Use  “no-touch” insertion technique to reduce contamination of the uterine cavity (described on the next slide).</a:t>
            </a:r>
            <a:endParaRPr/>
          </a:p>
          <a:p>
            <a:pPr marL="171450" lvl="0" indent="-177800" algn="l" rtl="0">
              <a:spcBef>
                <a:spcPts val="840"/>
              </a:spcBef>
              <a:spcAft>
                <a:spcPts val="0"/>
              </a:spcAft>
              <a:buClr>
                <a:srgbClr val="000000"/>
              </a:buClr>
              <a:buSzPts val="2800"/>
              <a:buFont typeface="Arial"/>
              <a:buChar char="•"/>
            </a:pPr>
            <a:r>
              <a:rPr lang="en-US" sz="2800">
                <a:solidFill>
                  <a:srgbClr val="000000"/>
                </a:solidFill>
                <a:latin typeface="Arial"/>
                <a:ea typeface="Arial"/>
                <a:cs typeface="Arial"/>
                <a:sym typeface="Arial"/>
              </a:rPr>
              <a:t>After the procedure, wipe non disposable/reusable items with a wet cloth at the point of use or soak in a bucket of tap water before further processing.</a:t>
            </a:r>
            <a:endParaRPr>
              <a:latin typeface="Times New Roman"/>
              <a:ea typeface="Times New Roman"/>
              <a:cs typeface="Times New Roman"/>
              <a:sym typeface="Times New Roman"/>
            </a:endParaRPr>
          </a:p>
          <a:p>
            <a:pPr marL="171450" lvl="0" indent="-171450" algn="l" rtl="0">
              <a:spcBef>
                <a:spcPts val="360"/>
              </a:spcBef>
              <a:spcAft>
                <a:spcPts val="0"/>
              </a:spcAft>
              <a:buClr>
                <a:schemeClr val="dk1"/>
              </a:buClr>
              <a:buSzPts val="1200"/>
              <a:buFont typeface="Arial"/>
              <a:buChar char="•"/>
            </a:pPr>
            <a:r>
              <a:rPr lang="en-US">
                <a:latin typeface="Times New Roman"/>
                <a:ea typeface="Times New Roman"/>
                <a:cs typeface="Times New Roman"/>
                <a:sym typeface="Times New Roman"/>
              </a:rPr>
              <a:t>Properly dispose of waste material as per guidelines (gauze, cotton, and disposable gloves).</a:t>
            </a:r>
            <a:endParaRPr/>
          </a:p>
          <a:p>
            <a:pPr marL="0" lvl="0" indent="0" algn="l" rtl="0">
              <a:spcBef>
                <a:spcPts val="360"/>
              </a:spcBef>
              <a:spcAft>
                <a:spcPts val="0"/>
              </a:spcAft>
              <a:buNone/>
            </a:pPr>
            <a:endParaRPr>
              <a:latin typeface="Times New Roman"/>
              <a:ea typeface="Times New Roman"/>
              <a:cs typeface="Times New Roman"/>
              <a:sym typeface="Times New Roman"/>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10:notes"/>
          <p:cNvSpPr>
            <a:spLocks noGrp="1" noRot="1" noChangeAspect="1"/>
          </p:cNvSpPr>
          <p:nvPr>
            <p:ph type="sldImg" idx="2"/>
          </p:nvPr>
        </p:nvSpPr>
        <p:spPr>
          <a:xfrm>
            <a:off x="823913" y="696913"/>
            <a:ext cx="4038600" cy="30289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20" name="Google Shape;220;p10:notes"/>
          <p:cNvSpPr txBox="1">
            <a:spLocks noGrp="1"/>
          </p:cNvSpPr>
          <p:nvPr>
            <p:ph type="body" idx="1"/>
          </p:nvPr>
        </p:nvSpPr>
        <p:spPr>
          <a:xfrm>
            <a:off x="701675" y="3886200"/>
            <a:ext cx="5607050" cy="4183063"/>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latin typeface="Times New Roman"/>
                <a:ea typeface="Times New Roman"/>
                <a:cs typeface="Times New Roman"/>
                <a:sym typeface="Times New Roman"/>
              </a:rPr>
              <a:t>Explain the “No Touch” Technique to the participants</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11:notes"/>
          <p:cNvSpPr>
            <a:spLocks noGrp="1" noRot="1" noChangeAspect="1"/>
          </p:cNvSpPr>
          <p:nvPr>
            <p:ph type="sldImg" idx="2"/>
          </p:nvPr>
        </p:nvSpPr>
        <p:spPr>
          <a:xfrm>
            <a:off x="823913" y="696913"/>
            <a:ext cx="4038600" cy="30289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26" name="Google Shape;226;p11:notes"/>
          <p:cNvSpPr txBox="1">
            <a:spLocks noGrp="1"/>
          </p:cNvSpPr>
          <p:nvPr>
            <p:ph type="body" idx="1"/>
          </p:nvPr>
        </p:nvSpPr>
        <p:spPr>
          <a:xfrm>
            <a:off x="701675" y="3886200"/>
            <a:ext cx="5607050" cy="4183063"/>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chemeClr val="dk1"/>
              </a:buClr>
              <a:buSzPts val="1200"/>
              <a:buFont typeface="Times New Roman"/>
              <a:buChar char="•"/>
            </a:pPr>
            <a:r>
              <a:rPr lang="en-US">
                <a:latin typeface="Times New Roman"/>
                <a:ea typeface="Times New Roman"/>
                <a:cs typeface="Times New Roman"/>
                <a:sym typeface="Times New Roman"/>
              </a:rPr>
              <a:t>Prior to H-IUD insertion, provider should perform pelvic examination (both bimanual and speculum exam), to screen for medical eligibility and assess the size and position of the uterus.</a:t>
            </a:r>
            <a:endParaRPr/>
          </a:p>
          <a:p>
            <a:pPr marL="342900" lvl="0" indent="-342900" algn="l" rtl="0">
              <a:spcBef>
                <a:spcPts val="600"/>
              </a:spcBef>
              <a:spcAft>
                <a:spcPts val="0"/>
              </a:spcAft>
              <a:buClr>
                <a:schemeClr val="dk1"/>
              </a:buClr>
              <a:buSzPts val="1200"/>
              <a:buFont typeface="Times New Roman"/>
              <a:buChar char="•"/>
            </a:pPr>
            <a:r>
              <a:rPr lang="en-US">
                <a:latin typeface="Times New Roman"/>
                <a:ea typeface="Times New Roman"/>
                <a:cs typeface="Times New Roman"/>
                <a:sym typeface="Times New Roman"/>
              </a:rPr>
              <a:t>If no signs of infection are found during the pelvic exam (no ulcers, cervical tenderness, adnexal tenderness, purulent cervical discharge, and cervix does not bleed easily when touched), the provider should proceed with the  insertion. </a:t>
            </a:r>
            <a:endParaRPr/>
          </a:p>
          <a:p>
            <a:pPr marL="342900" lvl="0" indent="-342900" algn="l" rtl="0">
              <a:spcBef>
                <a:spcPts val="600"/>
              </a:spcBef>
              <a:spcAft>
                <a:spcPts val="0"/>
              </a:spcAft>
              <a:buClr>
                <a:schemeClr val="dk1"/>
              </a:buClr>
              <a:buSzPts val="1200"/>
              <a:buFont typeface="Times New Roman"/>
              <a:buChar char="•"/>
            </a:pPr>
            <a:r>
              <a:rPr lang="en-US">
                <a:latin typeface="Times New Roman"/>
                <a:ea typeface="Times New Roman"/>
                <a:cs typeface="Times New Roman"/>
                <a:sym typeface="Times New Roman"/>
              </a:rPr>
              <a:t>If any of the infection signs or symptoms are present, diagnose and treat as appropriate. Reassess the woman’s eligibility for insertion after treatment is completed. </a:t>
            </a:r>
            <a:endParaRPr/>
          </a:p>
          <a:p>
            <a:pPr marL="342900" lvl="0" indent="-342900" algn="l" rtl="0">
              <a:spcBef>
                <a:spcPts val="600"/>
              </a:spcBef>
              <a:spcAft>
                <a:spcPts val="0"/>
              </a:spcAft>
              <a:buClr>
                <a:schemeClr val="dk1"/>
              </a:buClr>
              <a:buSzPts val="1200"/>
              <a:buFont typeface="Times New Roman"/>
              <a:buChar char="•"/>
            </a:pPr>
            <a:r>
              <a:rPr lang="en-US">
                <a:latin typeface="Times New Roman"/>
                <a:ea typeface="Times New Roman"/>
                <a:cs typeface="Times New Roman"/>
                <a:sym typeface="Times New Roman"/>
              </a:rPr>
              <a:t>The provider also determines the position of the uterus so he/she knows in which direction to point the uterine sound and H-IUD inserter (uterus could be tilted upwards or downwards).</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12:notes"/>
          <p:cNvSpPr>
            <a:spLocks noGrp="1" noRot="1" noChangeAspect="1"/>
          </p:cNvSpPr>
          <p:nvPr>
            <p:ph type="sldImg" idx="2"/>
          </p:nvPr>
        </p:nvSpPr>
        <p:spPr>
          <a:xfrm>
            <a:off x="823913" y="696913"/>
            <a:ext cx="4038600" cy="30289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32" name="Google Shape;232;p12:notes"/>
          <p:cNvSpPr txBox="1">
            <a:spLocks noGrp="1"/>
          </p:cNvSpPr>
          <p:nvPr>
            <p:ph type="body" idx="1"/>
          </p:nvPr>
        </p:nvSpPr>
        <p:spPr>
          <a:xfrm>
            <a:off x="779463" y="3733800"/>
            <a:ext cx="5686425" cy="47244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latin typeface="Garamond"/>
                <a:ea typeface="Garamond"/>
                <a:cs typeface="Garamond"/>
                <a:sym typeface="Garamond"/>
              </a:rPr>
              <a:t>The next step prior to insertion is the sounding of the uterus.</a:t>
            </a:r>
            <a:endParaRPr/>
          </a:p>
          <a:p>
            <a:pPr marL="0" lvl="0" indent="0" algn="l" rtl="0">
              <a:spcBef>
                <a:spcPts val="300"/>
              </a:spcBef>
              <a:spcAft>
                <a:spcPts val="0"/>
              </a:spcAft>
              <a:buNone/>
            </a:pPr>
            <a:r>
              <a:rPr lang="en-US">
                <a:latin typeface="Garamond"/>
                <a:ea typeface="Garamond"/>
                <a:cs typeface="Garamond"/>
                <a:sym typeface="Garamond"/>
              </a:rPr>
              <a:t>Describe steps as outlined on the slide. Emphasize that the average depth of uterus is 6 to 8 cm. </a:t>
            </a:r>
            <a:endParaRPr/>
          </a:p>
          <a:p>
            <a:pPr marL="0" lvl="0" indent="0" algn="l" rtl="0">
              <a:spcBef>
                <a:spcPts val="300"/>
              </a:spcBef>
              <a:spcAft>
                <a:spcPts val="0"/>
              </a:spcAft>
              <a:buNone/>
            </a:pPr>
            <a:r>
              <a:rPr lang="en-US">
                <a:latin typeface="Times New Roman"/>
                <a:ea typeface="Times New Roman"/>
                <a:cs typeface="Times New Roman"/>
                <a:sym typeface="Times New Roman"/>
              </a:rPr>
              <a:t>Tell participants:</a:t>
            </a:r>
            <a:endParaRPr/>
          </a:p>
          <a:p>
            <a:pPr marL="171450" lvl="0" indent="-171450" algn="l" rtl="0">
              <a:spcBef>
                <a:spcPts val="600"/>
              </a:spcBef>
              <a:spcAft>
                <a:spcPts val="0"/>
              </a:spcAft>
              <a:buClr>
                <a:schemeClr val="dk1"/>
              </a:buClr>
              <a:buSzPts val="1200"/>
              <a:buFont typeface="Arial"/>
              <a:buChar char="•"/>
            </a:pPr>
            <a:r>
              <a:rPr lang="en-US">
                <a:latin typeface="Times New Roman"/>
                <a:ea typeface="Times New Roman"/>
                <a:cs typeface="Times New Roman"/>
                <a:sym typeface="Times New Roman"/>
              </a:rPr>
              <a:t>It is important to note that the position of the uterus is determined during the pelvic examination, </a:t>
            </a:r>
            <a:r>
              <a:rPr lang="en-US" i="1">
                <a:latin typeface="Times New Roman"/>
                <a:ea typeface="Times New Roman"/>
                <a:cs typeface="Times New Roman"/>
                <a:sym typeface="Times New Roman"/>
              </a:rPr>
              <a:t>not</a:t>
            </a:r>
            <a:r>
              <a:rPr lang="en-US">
                <a:latin typeface="Times New Roman"/>
                <a:ea typeface="Times New Roman"/>
                <a:cs typeface="Times New Roman"/>
                <a:sym typeface="Times New Roman"/>
              </a:rPr>
              <a:t> during sounding. If uterine position is not correctly determined before sounding, the sound may be inserted incorrectly and cause uterine perforation. </a:t>
            </a:r>
            <a:endParaRPr/>
          </a:p>
          <a:p>
            <a:pPr marL="0" lvl="0" indent="0" algn="l" rtl="0">
              <a:spcBef>
                <a:spcPts val="600"/>
              </a:spcBef>
              <a:spcAft>
                <a:spcPts val="0"/>
              </a:spcAft>
              <a:buClr>
                <a:schemeClr val="dk1"/>
              </a:buClr>
              <a:buSzPts val="1200"/>
              <a:buFont typeface="Arial"/>
              <a:buNone/>
            </a:pPr>
            <a:endParaRPr>
              <a:latin typeface="Times New Roman"/>
              <a:ea typeface="Times New Roman"/>
              <a:cs typeface="Times New Roman"/>
              <a:sym typeface="Times New Roman"/>
            </a:endParaRPr>
          </a:p>
          <a:p>
            <a:pPr marL="0" lvl="0" indent="0" algn="l" rtl="0">
              <a:spcBef>
                <a:spcPts val="600"/>
              </a:spcBef>
              <a:spcAft>
                <a:spcPts val="0"/>
              </a:spcAft>
              <a:buNone/>
            </a:pPr>
            <a:r>
              <a:rPr lang="en-US">
                <a:latin typeface="Times New Roman"/>
                <a:ea typeface="Times New Roman"/>
                <a:cs typeface="Times New Roman"/>
                <a:sym typeface="Times New Roman"/>
              </a:rPr>
              <a:t>Distribute the Handout#XX-Passing a uterine sound. Review the steps  with participants.</a:t>
            </a:r>
            <a:endParaRPr>
              <a:latin typeface="Times New Roman"/>
              <a:ea typeface="Times New Roman"/>
              <a:cs typeface="Times New Roman"/>
              <a:sym typeface="Times New Roman"/>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13:notes"/>
          <p:cNvSpPr>
            <a:spLocks noGrp="1" noRot="1" noChangeAspect="1"/>
          </p:cNvSpPr>
          <p:nvPr>
            <p:ph type="sldImg" idx="2"/>
          </p:nvPr>
        </p:nvSpPr>
        <p:spPr>
          <a:xfrm>
            <a:off x="823913" y="696913"/>
            <a:ext cx="4038600" cy="30289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38" name="Google Shape;238;p13:notes"/>
          <p:cNvSpPr txBox="1">
            <a:spLocks noGrp="1"/>
          </p:cNvSpPr>
          <p:nvPr>
            <p:ph type="body" idx="1"/>
          </p:nvPr>
        </p:nvSpPr>
        <p:spPr>
          <a:xfrm>
            <a:off x="701675" y="3886200"/>
            <a:ext cx="5607050" cy="4183063"/>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Arial"/>
              <a:buChar char="•"/>
            </a:pPr>
            <a:r>
              <a:rPr lang="en-US"/>
              <a:t>Place the H-IUD packet on a flat clean, surface.</a:t>
            </a:r>
            <a:endParaRPr/>
          </a:p>
          <a:p>
            <a:pPr marL="171450" lvl="0" indent="-171450" algn="l" rtl="0">
              <a:spcBef>
                <a:spcPts val="360"/>
              </a:spcBef>
              <a:spcAft>
                <a:spcPts val="0"/>
              </a:spcAft>
              <a:buClr>
                <a:schemeClr val="dk1"/>
              </a:buClr>
              <a:buSzPts val="1200"/>
              <a:buFont typeface="Arial"/>
              <a:buChar char="•"/>
            </a:pPr>
            <a:r>
              <a:rPr lang="en-US"/>
              <a:t>Open from the bottom by pulling on the clear plastic cover from the end farthest from the LNG IUD until package is 1/3 open.</a:t>
            </a:r>
            <a:endParaRPr/>
          </a:p>
          <a:p>
            <a:pPr marL="0" lvl="0" indent="0" algn="l" rtl="0">
              <a:spcBef>
                <a:spcPts val="360"/>
              </a:spcBef>
              <a:spcAft>
                <a:spcPts val="0"/>
              </a:spcAft>
              <a:buClr>
                <a:schemeClr val="dk1"/>
              </a:buClr>
              <a:buSzPts val="1200"/>
              <a:buFont typeface="Arial"/>
              <a:buNone/>
            </a:pPr>
            <a:r>
              <a:rPr lang="en-US"/>
              <a:t>Remind participants that loading should be done no more than 5 minutes before introducing the H-IUD into the uterus. </a:t>
            </a:r>
            <a:endParaRPr/>
          </a:p>
          <a:p>
            <a:pPr marL="0" lvl="0" indent="0" algn="l" rtl="0">
              <a:spcBef>
                <a:spcPts val="360"/>
              </a:spcBef>
              <a:spcAft>
                <a:spcPts val="0"/>
              </a:spcAft>
              <a:buNone/>
            </a:pPr>
            <a:endParaRPr>
              <a:solidFill>
                <a:srgbClr val="000000"/>
              </a:solidFill>
              <a:latin typeface="Times New Roman"/>
              <a:ea typeface="Times New Roman"/>
              <a:cs typeface="Times New Roman"/>
              <a:sym typeface="Times New Roman"/>
            </a:endParaRPr>
          </a:p>
          <a:p>
            <a:pPr marL="0" lvl="0" indent="0" algn="l" rtl="0">
              <a:spcBef>
                <a:spcPts val="360"/>
              </a:spcBef>
              <a:spcAft>
                <a:spcPts val="0"/>
              </a:spcAft>
              <a:buNone/>
            </a:pPr>
            <a:r>
              <a:rPr lang="en-US">
                <a:solidFill>
                  <a:srgbClr val="000000"/>
                </a:solidFill>
                <a:latin typeface="Times New Roman"/>
                <a:ea typeface="Times New Roman"/>
                <a:cs typeface="Times New Roman"/>
                <a:sym typeface="Times New Roman"/>
              </a:rPr>
              <a:t>Distribute Handout#16-JA _loading and insertion-two handed inserter and Handout #18- Clinical Skills checklist for two handed inserter. Review with participants as you go along the steps.</a:t>
            </a:r>
            <a:endParaRPr b="1">
              <a:solidFill>
                <a:srgbClr val="000000"/>
              </a:solidFill>
              <a:latin typeface="Times New Roman"/>
              <a:ea typeface="Times New Roman"/>
              <a:cs typeface="Times New Roman"/>
              <a:sym typeface="Times New Roman"/>
            </a:endParaRPr>
          </a:p>
          <a:p>
            <a:pPr marL="171450" lvl="0" indent="-95250" algn="l" rtl="0">
              <a:spcBef>
                <a:spcPts val="360"/>
              </a:spcBef>
              <a:spcAft>
                <a:spcPts val="0"/>
              </a:spcAft>
              <a:buClr>
                <a:schemeClr val="dk1"/>
              </a:buClr>
              <a:buSzPts val="1200"/>
              <a:buFont typeface="Arial"/>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4:notes"/>
          <p:cNvSpPr>
            <a:spLocks noGrp="1" noRot="1" noChangeAspect="1"/>
          </p:cNvSpPr>
          <p:nvPr>
            <p:ph type="sldImg" idx="2"/>
          </p:nvPr>
        </p:nvSpPr>
        <p:spPr>
          <a:xfrm>
            <a:off x="823913" y="696913"/>
            <a:ext cx="4038600" cy="30289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45" name="Google Shape;245;p14:notes"/>
          <p:cNvSpPr txBox="1">
            <a:spLocks noGrp="1"/>
          </p:cNvSpPr>
          <p:nvPr>
            <p:ph type="body" idx="1"/>
          </p:nvPr>
        </p:nvSpPr>
        <p:spPr>
          <a:xfrm>
            <a:off x="701675" y="3886200"/>
            <a:ext cx="5607050" cy="4183063"/>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Arial"/>
              <a:buChar char="•"/>
            </a:pPr>
            <a:r>
              <a:rPr lang="en-US">
                <a:latin typeface="Times New Roman"/>
                <a:ea typeface="Times New Roman"/>
                <a:cs typeface="Times New Roman"/>
                <a:sym typeface="Times New Roman"/>
              </a:rPr>
              <a:t>Pick up threads with dominant hand and release them from flange</a:t>
            </a:r>
            <a:endParaRPr/>
          </a:p>
          <a:p>
            <a:pPr marL="171450" lvl="0" indent="-171450" algn="l" rtl="0">
              <a:spcBef>
                <a:spcPts val="360"/>
              </a:spcBef>
              <a:spcAft>
                <a:spcPts val="0"/>
              </a:spcAft>
              <a:buClr>
                <a:schemeClr val="dk1"/>
              </a:buClr>
              <a:buSzPts val="1200"/>
              <a:buFont typeface="Arial"/>
              <a:buChar char="•"/>
            </a:pPr>
            <a:r>
              <a:rPr lang="en-US">
                <a:latin typeface="Times New Roman"/>
                <a:ea typeface="Times New Roman"/>
                <a:cs typeface="Times New Roman"/>
                <a:sym typeface="Times New Roman"/>
              </a:rPr>
              <a:t>While holding inserter tube and thread, remove rod and insert into the inserter tube until the tip of the rod is at 5 cm mark and the bottom of the tube is aligned with the first (top) indent on the rod. </a:t>
            </a:r>
            <a:endParaRPr>
              <a:latin typeface="Times New Roman"/>
              <a:ea typeface="Times New Roman"/>
              <a:cs typeface="Times New Roman"/>
              <a:sym typeface="Times New Roman"/>
            </a:endParaRPr>
          </a:p>
          <a:p>
            <a:pPr marL="0" lvl="0" indent="0" algn="l" rtl="0">
              <a:spcBef>
                <a:spcPts val="36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15:notes"/>
          <p:cNvSpPr>
            <a:spLocks noGrp="1" noRot="1" noChangeAspect="1"/>
          </p:cNvSpPr>
          <p:nvPr>
            <p:ph type="sldImg" idx="2"/>
          </p:nvPr>
        </p:nvSpPr>
        <p:spPr>
          <a:xfrm>
            <a:off x="823913" y="696913"/>
            <a:ext cx="4038600" cy="30289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52" name="Google Shape;252;p15:notes"/>
          <p:cNvSpPr txBox="1">
            <a:spLocks noGrp="1"/>
          </p:cNvSpPr>
          <p:nvPr>
            <p:ph type="body" idx="1"/>
          </p:nvPr>
        </p:nvSpPr>
        <p:spPr>
          <a:xfrm>
            <a:off x="701675" y="3886200"/>
            <a:ext cx="5607050" cy="4183063"/>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Times New Roman"/>
              <a:buChar char="•"/>
            </a:pPr>
            <a:r>
              <a:rPr lang="en-US">
                <a:latin typeface="Times New Roman"/>
                <a:ea typeface="Times New Roman"/>
                <a:cs typeface="Times New Roman"/>
                <a:sym typeface="Times New Roman"/>
              </a:rPr>
              <a:t>Hold inserter tube and rod firmly with the thumb and index finger of dominant hand.</a:t>
            </a:r>
            <a:endParaRPr/>
          </a:p>
          <a:p>
            <a:pPr marL="171450" lvl="0" indent="-171450" algn="l" rtl="0">
              <a:spcBef>
                <a:spcPts val="360"/>
              </a:spcBef>
              <a:spcAft>
                <a:spcPts val="0"/>
              </a:spcAft>
              <a:buClr>
                <a:schemeClr val="dk1"/>
              </a:buClr>
              <a:buSzPts val="1200"/>
              <a:buFont typeface="Times New Roman"/>
              <a:buChar char="•"/>
            </a:pPr>
            <a:r>
              <a:rPr lang="en-US">
                <a:latin typeface="Times New Roman"/>
                <a:ea typeface="Times New Roman"/>
                <a:cs typeface="Times New Roman"/>
                <a:sym typeface="Times New Roman"/>
              </a:rPr>
              <a:t>With the other hand grasp threads and gently pull the IUD down slowly and steadily into the insertion tube until the knobs of the lateral arms form a hemispherical dome at the top of the tube and the tip of the rod is touching the bottom of the H- IUD. </a:t>
            </a:r>
            <a:r>
              <a:rPr lang="en-US">
                <a:solidFill>
                  <a:srgbClr val="000000"/>
                </a:solidFill>
                <a:latin typeface="Times New Roman"/>
                <a:ea typeface="Times New Roman"/>
                <a:cs typeface="Times New Roman"/>
                <a:sym typeface="Times New Roman"/>
              </a:rPr>
              <a:t>The hemispherical dome facilitates safe passage through the cervical os. </a:t>
            </a:r>
            <a:endParaRPr>
              <a:latin typeface="Times New Roman"/>
              <a:ea typeface="Times New Roman"/>
              <a:cs typeface="Times New Roman"/>
              <a:sym typeface="Times New Roman"/>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16:notes"/>
          <p:cNvSpPr>
            <a:spLocks noGrp="1" noRot="1" noChangeAspect="1"/>
          </p:cNvSpPr>
          <p:nvPr>
            <p:ph type="sldImg" idx="2"/>
          </p:nvPr>
        </p:nvSpPr>
        <p:spPr>
          <a:xfrm>
            <a:off x="823913" y="696913"/>
            <a:ext cx="4038600" cy="30289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58" name="Google Shape;258;p16:notes"/>
          <p:cNvSpPr txBox="1">
            <a:spLocks noGrp="1"/>
          </p:cNvSpPr>
          <p:nvPr>
            <p:ph type="body" idx="1"/>
          </p:nvPr>
        </p:nvSpPr>
        <p:spPr>
          <a:xfrm>
            <a:off x="701675" y="3886200"/>
            <a:ext cx="5607050" cy="4183063"/>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rgbClr val="000000"/>
              </a:buClr>
              <a:buSzPts val="1200"/>
              <a:buFont typeface="Arial"/>
              <a:buChar char="•"/>
            </a:pPr>
            <a:r>
              <a:rPr lang="en-US">
                <a:solidFill>
                  <a:srgbClr val="000000"/>
                </a:solidFill>
              </a:rPr>
              <a:t>Adjust the upper end of the flange to the uterine depth. </a:t>
            </a:r>
            <a:endParaRPr/>
          </a:p>
          <a:p>
            <a:pPr marL="171450" lvl="0" indent="-171450" algn="l" rtl="0">
              <a:spcBef>
                <a:spcPts val="360"/>
              </a:spcBef>
              <a:spcAft>
                <a:spcPts val="0"/>
              </a:spcAft>
              <a:buClr>
                <a:srgbClr val="000000"/>
              </a:buClr>
              <a:buSzPts val="1200"/>
              <a:buFont typeface="Arial"/>
              <a:buChar char="•"/>
            </a:pPr>
            <a:r>
              <a:rPr lang="en-US">
                <a:solidFill>
                  <a:srgbClr val="000000"/>
                </a:solidFill>
              </a:rPr>
              <a:t>The proximal end of the insertion tube will be approximately at the top of the first indent on the rod </a:t>
            </a:r>
            <a:endParaRPr/>
          </a:p>
          <a:p>
            <a:pPr marL="0" lvl="0" indent="0" algn="l" rtl="0">
              <a:spcBef>
                <a:spcPts val="36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17:notes"/>
          <p:cNvSpPr>
            <a:spLocks noGrp="1" noRot="1" noChangeAspect="1"/>
          </p:cNvSpPr>
          <p:nvPr>
            <p:ph type="sldImg" idx="2"/>
          </p:nvPr>
        </p:nvSpPr>
        <p:spPr>
          <a:xfrm>
            <a:off x="823913" y="696913"/>
            <a:ext cx="4038600" cy="30289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64" name="Google Shape;264;p17:notes"/>
          <p:cNvSpPr txBox="1">
            <a:spLocks noGrp="1"/>
          </p:cNvSpPr>
          <p:nvPr>
            <p:ph type="body" idx="1"/>
          </p:nvPr>
        </p:nvSpPr>
        <p:spPr>
          <a:xfrm>
            <a:off x="701675" y="3886200"/>
            <a:ext cx="5607050" cy="4183063"/>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a:t>Check the IUD is correctly loaded</a:t>
            </a:r>
            <a:endParaRPr/>
          </a:p>
          <a:p>
            <a:pPr marL="171450" lvl="0" indent="-171450" algn="l" rtl="0">
              <a:lnSpc>
                <a:spcPct val="95000"/>
              </a:lnSpc>
              <a:spcBef>
                <a:spcPts val="360"/>
              </a:spcBef>
              <a:spcAft>
                <a:spcPts val="0"/>
              </a:spcAft>
              <a:buClr>
                <a:schemeClr val="dk1"/>
              </a:buClr>
              <a:buSzPts val="1200"/>
              <a:buFont typeface="Arial"/>
              <a:buChar char="•"/>
            </a:pPr>
            <a:r>
              <a:rPr lang="en-US">
                <a:latin typeface="Times New Roman"/>
                <a:ea typeface="Times New Roman"/>
                <a:cs typeface="Times New Roman"/>
                <a:sym typeface="Times New Roman"/>
              </a:rPr>
              <a:t>The H-IUD is completely within the insertion tube with the knobs of the arms forming a hemispherical dome at the top of the tube</a:t>
            </a:r>
            <a:endParaRPr/>
          </a:p>
          <a:p>
            <a:pPr marL="171450" lvl="0" indent="-171450" algn="l" rtl="0">
              <a:lnSpc>
                <a:spcPct val="95000"/>
              </a:lnSpc>
              <a:spcBef>
                <a:spcPts val="360"/>
              </a:spcBef>
              <a:spcAft>
                <a:spcPts val="0"/>
              </a:spcAft>
              <a:buClr>
                <a:schemeClr val="dk1"/>
              </a:buClr>
              <a:buSzPts val="1200"/>
              <a:buFont typeface="Arial"/>
              <a:buChar char="•"/>
            </a:pPr>
            <a:r>
              <a:rPr lang="en-US">
                <a:latin typeface="Times New Roman"/>
                <a:ea typeface="Times New Roman"/>
                <a:cs typeface="Times New Roman"/>
                <a:sym typeface="Times New Roman"/>
              </a:rPr>
              <a:t>The top of the rod is touching the bottom of the IUD</a:t>
            </a:r>
            <a:endParaRPr/>
          </a:p>
          <a:p>
            <a:pPr marL="171450" lvl="0" indent="-171450" algn="l" rtl="0">
              <a:lnSpc>
                <a:spcPct val="95000"/>
              </a:lnSpc>
              <a:spcBef>
                <a:spcPts val="360"/>
              </a:spcBef>
              <a:spcAft>
                <a:spcPts val="0"/>
              </a:spcAft>
              <a:buClr>
                <a:schemeClr val="dk1"/>
              </a:buClr>
              <a:buSzPts val="1200"/>
              <a:buFont typeface="Arial"/>
              <a:buChar char="•"/>
            </a:pPr>
            <a:r>
              <a:rPr lang="en-US">
                <a:latin typeface="Times New Roman"/>
                <a:ea typeface="Times New Roman"/>
                <a:cs typeface="Times New Roman"/>
                <a:sym typeface="Times New Roman"/>
              </a:rPr>
              <a:t>The threads are hanging through the end of the insertion tube</a:t>
            </a:r>
            <a:endParaRPr/>
          </a:p>
          <a:p>
            <a:pPr marL="171450" lvl="0" indent="-171450" algn="l" rtl="0">
              <a:lnSpc>
                <a:spcPct val="95000"/>
              </a:lnSpc>
              <a:spcBef>
                <a:spcPts val="360"/>
              </a:spcBef>
              <a:spcAft>
                <a:spcPts val="0"/>
              </a:spcAft>
              <a:buClr>
                <a:schemeClr val="dk1"/>
              </a:buClr>
              <a:buSzPts val="1200"/>
              <a:buFont typeface="Arial"/>
              <a:buChar char="•"/>
            </a:pPr>
            <a:r>
              <a:rPr lang="en-US">
                <a:latin typeface="Times New Roman"/>
                <a:ea typeface="Times New Roman"/>
                <a:cs typeface="Times New Roman"/>
                <a:sym typeface="Times New Roman"/>
              </a:rPr>
              <a:t>The flange is marking the depth of the uterus</a:t>
            </a:r>
            <a:endParaRPr/>
          </a:p>
          <a:p>
            <a:pPr marL="171450" lvl="0" indent="-171450" algn="l" rtl="0">
              <a:spcBef>
                <a:spcPts val="360"/>
              </a:spcBef>
              <a:spcAft>
                <a:spcPts val="0"/>
              </a:spcAft>
              <a:buClr>
                <a:schemeClr val="dk1"/>
              </a:buClr>
              <a:buSzPts val="1200"/>
              <a:buFont typeface="Arial"/>
              <a:buChar char="•"/>
            </a:pPr>
            <a:r>
              <a:rPr lang="en-US">
                <a:latin typeface="Times New Roman"/>
                <a:ea typeface="Times New Roman"/>
                <a:cs typeface="Times New Roman"/>
                <a:sym typeface="Times New Roman"/>
              </a:rPr>
              <a:t>When the H-IUD tips are in correct position, PINCH AND HOLD the bottom end of the tube FIRMLY to maintain rod position</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18:notes"/>
          <p:cNvSpPr txBox="1">
            <a:spLocks noGrp="1"/>
          </p:cNvSpPr>
          <p:nvPr>
            <p:ph type="body" idx="1"/>
          </p:nvPr>
        </p:nvSpPr>
        <p:spPr>
          <a:xfrm>
            <a:off x="701675" y="3886200"/>
            <a:ext cx="5607050" cy="4183063"/>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71" name="Google Shape;271;p18:notes"/>
          <p:cNvSpPr>
            <a:spLocks noGrp="1" noRot="1" noChangeAspect="1"/>
          </p:cNvSpPr>
          <p:nvPr>
            <p:ph type="sldImg" idx="2"/>
          </p:nvPr>
        </p:nvSpPr>
        <p:spPr>
          <a:xfrm>
            <a:off x="823913" y="696913"/>
            <a:ext cx="4038600" cy="30289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p19:notes"/>
          <p:cNvSpPr txBox="1">
            <a:spLocks noGrp="1"/>
          </p:cNvSpPr>
          <p:nvPr>
            <p:ph type="body" idx="1"/>
          </p:nvPr>
        </p:nvSpPr>
        <p:spPr>
          <a:xfrm>
            <a:off x="701675" y="3886200"/>
            <a:ext cx="5607050" cy="4183063"/>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77" name="Google Shape;277;p19:notes"/>
          <p:cNvSpPr>
            <a:spLocks noGrp="1" noRot="1" noChangeAspect="1"/>
          </p:cNvSpPr>
          <p:nvPr>
            <p:ph type="sldImg" idx="2"/>
          </p:nvPr>
        </p:nvSpPr>
        <p:spPr>
          <a:xfrm>
            <a:off x="823913" y="696913"/>
            <a:ext cx="4038600" cy="30289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20:notes"/>
          <p:cNvSpPr>
            <a:spLocks noGrp="1" noRot="1" noChangeAspect="1"/>
          </p:cNvSpPr>
          <p:nvPr>
            <p:ph type="sldImg" idx="2"/>
          </p:nvPr>
        </p:nvSpPr>
        <p:spPr>
          <a:xfrm>
            <a:off x="823913" y="696913"/>
            <a:ext cx="4038600" cy="30289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86" name="Google Shape;286;p20:notes"/>
          <p:cNvSpPr txBox="1">
            <a:spLocks noGrp="1"/>
          </p:cNvSpPr>
          <p:nvPr>
            <p:ph type="body" idx="1"/>
          </p:nvPr>
        </p:nvSpPr>
        <p:spPr>
          <a:xfrm>
            <a:off x="701675" y="3886200"/>
            <a:ext cx="5607050" cy="4183063"/>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Times New Roman"/>
              <a:ea typeface="Times New Roman"/>
              <a:cs typeface="Times New Roman"/>
              <a:sym typeface="Times New Roman"/>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21:notes"/>
          <p:cNvSpPr>
            <a:spLocks noGrp="1" noRot="1" noChangeAspect="1"/>
          </p:cNvSpPr>
          <p:nvPr>
            <p:ph type="sldImg" idx="2"/>
          </p:nvPr>
        </p:nvSpPr>
        <p:spPr>
          <a:xfrm>
            <a:off x="823913" y="696913"/>
            <a:ext cx="4038600" cy="30289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93" name="Google Shape;293;p21:notes"/>
          <p:cNvSpPr txBox="1">
            <a:spLocks noGrp="1"/>
          </p:cNvSpPr>
          <p:nvPr>
            <p:ph type="body" idx="1"/>
          </p:nvPr>
        </p:nvSpPr>
        <p:spPr>
          <a:xfrm>
            <a:off x="701675" y="3886200"/>
            <a:ext cx="5607050" cy="4183063"/>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latin typeface="Times New Roman"/>
                <a:ea typeface="Times New Roman"/>
                <a:cs typeface="Times New Roman"/>
                <a:sym typeface="Times New Roman"/>
              </a:rPr>
              <a:t>Tell participants that fundal positioning is important to minimize the risk of expulsion.</a:t>
            </a:r>
            <a:endParaRPr/>
          </a:p>
          <a:p>
            <a:pPr marL="0" lvl="0" indent="0" algn="l" rtl="0">
              <a:spcBef>
                <a:spcPts val="360"/>
              </a:spcBef>
              <a:spcAft>
                <a:spcPts val="0"/>
              </a:spcAft>
              <a:buNone/>
            </a:pPr>
            <a:endParaRPr>
              <a:latin typeface="Times New Roman"/>
              <a:ea typeface="Times New Roman"/>
              <a:cs typeface="Times New Roman"/>
              <a:sym typeface="Times New Roman"/>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p22:notes"/>
          <p:cNvSpPr>
            <a:spLocks noGrp="1" noRot="1" noChangeAspect="1"/>
          </p:cNvSpPr>
          <p:nvPr>
            <p:ph type="sldImg" idx="2"/>
          </p:nvPr>
        </p:nvSpPr>
        <p:spPr>
          <a:xfrm>
            <a:off x="823913" y="696913"/>
            <a:ext cx="4038600" cy="30289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01" name="Google Shape;301;p22:notes"/>
          <p:cNvSpPr txBox="1">
            <a:spLocks noGrp="1"/>
          </p:cNvSpPr>
          <p:nvPr>
            <p:ph type="body" idx="1"/>
          </p:nvPr>
        </p:nvSpPr>
        <p:spPr>
          <a:xfrm>
            <a:off x="701675" y="3886200"/>
            <a:ext cx="5607050" cy="4183063"/>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Times New Roman"/>
              <a:ea typeface="Times New Roman"/>
              <a:cs typeface="Times New Roman"/>
              <a:sym typeface="Times New Roman"/>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23:notes"/>
          <p:cNvSpPr>
            <a:spLocks noGrp="1" noRot="1" noChangeAspect="1"/>
          </p:cNvSpPr>
          <p:nvPr>
            <p:ph type="sldImg" idx="2"/>
          </p:nvPr>
        </p:nvSpPr>
        <p:spPr>
          <a:xfrm>
            <a:off x="823913" y="696913"/>
            <a:ext cx="4038600" cy="30289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09" name="Google Shape;309;p23:notes"/>
          <p:cNvSpPr txBox="1">
            <a:spLocks noGrp="1"/>
          </p:cNvSpPr>
          <p:nvPr>
            <p:ph type="body" idx="1"/>
          </p:nvPr>
        </p:nvSpPr>
        <p:spPr>
          <a:xfrm>
            <a:off x="701675" y="3886200"/>
            <a:ext cx="5607050" cy="4183063"/>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Times New Roman"/>
              <a:ea typeface="Times New Roman"/>
              <a:cs typeface="Times New Roman"/>
              <a:sym typeface="Times New Roman"/>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p24:notes"/>
          <p:cNvSpPr>
            <a:spLocks noGrp="1" noRot="1" noChangeAspect="1"/>
          </p:cNvSpPr>
          <p:nvPr>
            <p:ph type="sldImg" idx="2"/>
          </p:nvPr>
        </p:nvSpPr>
        <p:spPr>
          <a:xfrm>
            <a:off x="823913" y="696913"/>
            <a:ext cx="4038600" cy="30289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16" name="Google Shape;316;p24:notes"/>
          <p:cNvSpPr txBox="1">
            <a:spLocks noGrp="1"/>
          </p:cNvSpPr>
          <p:nvPr>
            <p:ph type="body" idx="1"/>
          </p:nvPr>
        </p:nvSpPr>
        <p:spPr>
          <a:xfrm>
            <a:off x="701675" y="3733800"/>
            <a:ext cx="5607050" cy="47244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000" i="1">
                <a:latin typeface="Times New Roman"/>
                <a:ea typeface="Times New Roman"/>
                <a:cs typeface="Times New Roman"/>
                <a:sym typeface="Times New Roman"/>
              </a:rPr>
              <a:t>Illustration credit: Adapted from</a:t>
            </a:r>
            <a:r>
              <a:rPr lang="en-US" sz="1000" b="1">
                <a:latin typeface="Times New Roman"/>
                <a:ea typeface="Times New Roman"/>
                <a:cs typeface="Times New Roman"/>
                <a:sym typeface="Times New Roman"/>
              </a:rPr>
              <a:t> </a:t>
            </a:r>
            <a:r>
              <a:rPr lang="en-US" sz="1000">
                <a:latin typeface="Times New Roman"/>
                <a:ea typeface="Times New Roman"/>
                <a:cs typeface="Times New Roman"/>
                <a:sym typeface="Times New Roman"/>
              </a:rPr>
              <a:t>World Health Organization Department of Reproductive Health and Research (WHO/RHR) and Johns Hopkins Bloomberg School of Public Health/Center for Communication Programs (JHU/CCP), Knowledge for Health Project. </a:t>
            </a:r>
            <a:endParaRPr/>
          </a:p>
          <a:p>
            <a:pPr marL="0" lvl="0" indent="0" algn="l" rtl="0">
              <a:spcBef>
                <a:spcPts val="300"/>
              </a:spcBef>
              <a:spcAft>
                <a:spcPts val="0"/>
              </a:spcAft>
              <a:buNone/>
            </a:pPr>
            <a:endParaRPr sz="1000">
              <a:latin typeface="Times New Roman"/>
              <a:ea typeface="Times New Roman"/>
              <a:cs typeface="Times New Roman"/>
              <a:sym typeface="Times New Roman"/>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25:notes"/>
          <p:cNvSpPr>
            <a:spLocks noGrp="1" noRot="1" noChangeAspect="1"/>
          </p:cNvSpPr>
          <p:nvPr>
            <p:ph type="sldImg" idx="2"/>
          </p:nvPr>
        </p:nvSpPr>
        <p:spPr>
          <a:xfrm>
            <a:off x="823913" y="696913"/>
            <a:ext cx="4038600" cy="30289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24" name="Google Shape;324;p25:notes"/>
          <p:cNvSpPr txBox="1">
            <a:spLocks noGrp="1"/>
          </p:cNvSpPr>
          <p:nvPr>
            <p:ph type="body" idx="1"/>
          </p:nvPr>
        </p:nvSpPr>
        <p:spPr>
          <a:xfrm>
            <a:off x="701675" y="3886200"/>
            <a:ext cx="5607050" cy="4183063"/>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Times New Roman"/>
              <a:ea typeface="Times New Roman"/>
              <a:cs typeface="Times New Roman"/>
              <a:sym typeface="Times New Roman"/>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p26:notes"/>
          <p:cNvSpPr>
            <a:spLocks noGrp="1" noRot="1" noChangeAspect="1"/>
          </p:cNvSpPr>
          <p:nvPr>
            <p:ph type="sldImg" idx="2"/>
          </p:nvPr>
        </p:nvSpPr>
        <p:spPr>
          <a:xfrm>
            <a:off x="785813" y="685800"/>
            <a:ext cx="4076700" cy="3057525"/>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a:noFill/>
          </a:ln>
        </p:spPr>
      </p:sp>
      <p:sp>
        <p:nvSpPr>
          <p:cNvPr id="330" name="Google Shape;330;p26:notes"/>
          <p:cNvSpPr txBox="1">
            <a:spLocks noGrp="1"/>
          </p:cNvSpPr>
          <p:nvPr>
            <p:ph type="body" idx="1"/>
          </p:nvPr>
        </p:nvSpPr>
        <p:spPr>
          <a:xfrm>
            <a:off x="617538" y="3792538"/>
            <a:ext cx="5607050" cy="329406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latin typeface="Times New Roman"/>
                <a:ea typeface="Times New Roman"/>
                <a:cs typeface="Times New Roman"/>
                <a:sym typeface="Times New Roman"/>
              </a:rPr>
              <a:t>Use the information on the Slide to describe steps in the H-IUD removal procedure.</a:t>
            </a:r>
            <a:endParaRPr/>
          </a:p>
          <a:p>
            <a:pPr marL="0" lvl="0" indent="0" algn="l" rtl="0">
              <a:spcBef>
                <a:spcPts val="360"/>
              </a:spcBef>
              <a:spcAft>
                <a:spcPts val="0"/>
              </a:spcAft>
              <a:buNone/>
            </a:pPr>
            <a:endParaRPr>
              <a:latin typeface="Times New Roman"/>
              <a:ea typeface="Times New Roman"/>
              <a:cs typeface="Times New Roman"/>
              <a:sym typeface="Times New Roman"/>
            </a:endParaRPr>
          </a:p>
          <a:p>
            <a:pPr marL="0" lvl="0" indent="0" algn="l" rtl="0">
              <a:spcBef>
                <a:spcPts val="360"/>
              </a:spcBef>
              <a:spcAft>
                <a:spcPts val="0"/>
              </a:spcAft>
              <a:buNone/>
            </a:pPr>
            <a:r>
              <a:rPr lang="en-US">
                <a:latin typeface="Times New Roman"/>
                <a:ea typeface="Times New Roman"/>
                <a:cs typeface="Times New Roman"/>
                <a:sym typeface="Times New Roman"/>
              </a:rPr>
              <a:t>• H-IUD removal is usually routine and uncomplicated. </a:t>
            </a:r>
            <a:endParaRPr/>
          </a:p>
          <a:p>
            <a:pPr marL="0" lvl="0" indent="0" algn="l" rtl="0">
              <a:spcBef>
                <a:spcPts val="360"/>
              </a:spcBef>
              <a:spcAft>
                <a:spcPts val="0"/>
              </a:spcAft>
              <a:buNone/>
            </a:pPr>
            <a:endParaRPr>
              <a:latin typeface="Times New Roman"/>
              <a:ea typeface="Times New Roman"/>
              <a:cs typeface="Times New Roman"/>
              <a:sym typeface="Times New Roman"/>
            </a:endParaRPr>
          </a:p>
          <a:p>
            <a:pPr marL="0" lvl="0" indent="0" algn="l" rtl="0">
              <a:spcBef>
                <a:spcPts val="360"/>
              </a:spcBef>
              <a:spcAft>
                <a:spcPts val="0"/>
              </a:spcAft>
              <a:buNone/>
            </a:pPr>
            <a:r>
              <a:rPr lang="en-US">
                <a:latin typeface="Times New Roman"/>
                <a:ea typeface="Times New Roman"/>
                <a:cs typeface="Times New Roman"/>
                <a:sym typeface="Times New Roman"/>
              </a:rPr>
              <a:t>• The H-IUD can be removed at any time, although removal during menses may make the procedure easier for the provider. </a:t>
            </a:r>
            <a:endParaRPr/>
          </a:p>
          <a:p>
            <a:pPr marL="0" lvl="0" indent="0" algn="l" rtl="0">
              <a:spcBef>
                <a:spcPts val="360"/>
              </a:spcBef>
              <a:spcAft>
                <a:spcPts val="0"/>
              </a:spcAft>
              <a:buNone/>
            </a:pPr>
            <a:endParaRPr>
              <a:latin typeface="Times New Roman"/>
              <a:ea typeface="Times New Roman"/>
              <a:cs typeface="Times New Roman"/>
              <a:sym typeface="Times New Roman"/>
            </a:endParaRPr>
          </a:p>
          <a:p>
            <a:pPr marL="171450" lvl="0" indent="-171450" algn="l" rtl="0">
              <a:spcBef>
                <a:spcPts val="360"/>
              </a:spcBef>
              <a:spcAft>
                <a:spcPts val="0"/>
              </a:spcAft>
              <a:buClr>
                <a:schemeClr val="dk1"/>
              </a:buClr>
              <a:buSzPts val="1200"/>
              <a:buFont typeface="Arial"/>
              <a:buChar char="•"/>
            </a:pPr>
            <a:r>
              <a:rPr lang="en-US">
                <a:latin typeface="Times New Roman"/>
                <a:ea typeface="Times New Roman"/>
                <a:cs typeface="Times New Roman"/>
                <a:sym typeface="Times New Roman"/>
              </a:rPr>
              <a:t>Any trained health care provider, including a nurse or midwife, can remove the H-IUD.</a:t>
            </a:r>
            <a:endParaRPr/>
          </a:p>
          <a:p>
            <a:pPr marL="0" lvl="0" indent="0" algn="l" rtl="0">
              <a:spcBef>
                <a:spcPts val="360"/>
              </a:spcBef>
              <a:spcAft>
                <a:spcPts val="0"/>
              </a:spcAft>
              <a:buNone/>
            </a:pPr>
            <a:endParaRPr>
              <a:latin typeface="Times New Roman"/>
              <a:ea typeface="Times New Roman"/>
              <a:cs typeface="Times New Roman"/>
              <a:sym typeface="Times New Roman"/>
            </a:endParaRPr>
          </a:p>
          <a:p>
            <a:pPr marL="0" lvl="0" indent="0" algn="l" rtl="0">
              <a:spcBef>
                <a:spcPts val="360"/>
              </a:spcBef>
              <a:spcAft>
                <a:spcPts val="0"/>
              </a:spcAft>
              <a:buNone/>
            </a:pPr>
            <a:r>
              <a:rPr lang="en-US">
                <a:latin typeface="Times New Roman"/>
                <a:ea typeface="Times New Roman"/>
                <a:cs typeface="Times New Roman"/>
                <a:sym typeface="Times New Roman"/>
              </a:rPr>
              <a:t>• As with H-IUD insertion, the provider should follow standard infection prevention guidelines to minimize the risk of infection. </a:t>
            </a:r>
            <a:endParaRPr/>
          </a:p>
          <a:p>
            <a:pPr marL="0" lvl="0" indent="0" algn="l" rtl="0">
              <a:spcBef>
                <a:spcPts val="360"/>
              </a:spcBef>
              <a:spcAft>
                <a:spcPts val="0"/>
              </a:spcAft>
              <a:buNone/>
            </a:pPr>
            <a:endParaRPr>
              <a:latin typeface="Times New Roman"/>
              <a:ea typeface="Times New Roman"/>
              <a:cs typeface="Times New Roman"/>
              <a:sym typeface="Times New Roman"/>
            </a:endParaRPr>
          </a:p>
          <a:p>
            <a:pPr marL="171450" lvl="0" indent="-171450" algn="l" rtl="0">
              <a:spcBef>
                <a:spcPts val="360"/>
              </a:spcBef>
              <a:spcAft>
                <a:spcPts val="0"/>
              </a:spcAft>
              <a:buClr>
                <a:schemeClr val="dk1"/>
              </a:buClr>
              <a:buSzPts val="1200"/>
              <a:buFont typeface="Arial"/>
              <a:buChar char="•"/>
            </a:pPr>
            <a:r>
              <a:rPr lang="en-US">
                <a:latin typeface="Times New Roman"/>
                <a:ea typeface="Times New Roman"/>
                <a:cs typeface="Times New Roman"/>
                <a:sym typeface="Times New Roman"/>
              </a:rPr>
              <a:t>Let the woman know that some cramping and/or bleeding is normal during removal.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p27:notes"/>
          <p:cNvSpPr>
            <a:spLocks noGrp="1" noRot="1" noChangeAspect="1"/>
          </p:cNvSpPr>
          <p:nvPr>
            <p:ph type="sldImg" idx="2"/>
          </p:nvPr>
        </p:nvSpPr>
        <p:spPr>
          <a:xfrm>
            <a:off x="785813" y="685800"/>
            <a:ext cx="4076700" cy="3057525"/>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a:noFill/>
          </a:ln>
        </p:spPr>
      </p:sp>
      <p:sp>
        <p:nvSpPr>
          <p:cNvPr id="336" name="Google Shape;336;p27:notes"/>
          <p:cNvSpPr txBox="1">
            <a:spLocks noGrp="1"/>
          </p:cNvSpPr>
          <p:nvPr>
            <p:ph type="body" idx="1"/>
          </p:nvPr>
        </p:nvSpPr>
        <p:spPr>
          <a:xfrm>
            <a:off x="617538" y="3792538"/>
            <a:ext cx="5607050" cy="3294062"/>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rgbClr val="000000"/>
              </a:buClr>
              <a:buSzPts val="1200"/>
              <a:buFont typeface="Arial"/>
              <a:buChar char="•"/>
            </a:pPr>
            <a:r>
              <a:rPr lang="en-US">
                <a:solidFill>
                  <a:srgbClr val="000000"/>
                </a:solidFill>
                <a:latin typeface="Times New Roman"/>
                <a:ea typeface="Times New Roman"/>
                <a:cs typeface="Times New Roman"/>
                <a:sym typeface="Times New Roman"/>
              </a:rPr>
              <a:t>Grasp strings close to the cervix and pull gently but firmly to remove H-IUD. Do not use force, but apply slow, gentle traction to avoid breaking the strings. </a:t>
            </a:r>
            <a:endParaRPr/>
          </a:p>
          <a:p>
            <a:pPr marL="0" lvl="0" indent="0" algn="l" rtl="0">
              <a:spcBef>
                <a:spcPts val="360"/>
              </a:spcBef>
              <a:spcAft>
                <a:spcPts val="0"/>
              </a:spcAft>
              <a:buClr>
                <a:schemeClr val="dk1"/>
              </a:buClr>
              <a:buSzPts val="1200"/>
              <a:buFont typeface="Arial"/>
              <a:buNone/>
            </a:pPr>
            <a:endParaRPr>
              <a:solidFill>
                <a:srgbClr val="000000"/>
              </a:solidFill>
              <a:latin typeface="Times New Roman"/>
              <a:ea typeface="Times New Roman"/>
              <a:cs typeface="Times New Roman"/>
              <a:sym typeface="Times New Roman"/>
            </a:endParaRPr>
          </a:p>
          <a:p>
            <a:pPr marL="171450" lvl="0" indent="-171450" algn="l" rtl="0">
              <a:spcBef>
                <a:spcPts val="420"/>
              </a:spcBef>
              <a:spcAft>
                <a:spcPts val="0"/>
              </a:spcAft>
              <a:buClr>
                <a:schemeClr val="dk1"/>
              </a:buClr>
              <a:buSzPts val="1200"/>
              <a:buFont typeface="Arial"/>
              <a:buChar char="•"/>
            </a:pPr>
            <a:r>
              <a:rPr lang="en-US">
                <a:latin typeface="Times New Roman"/>
                <a:ea typeface="Times New Roman"/>
                <a:cs typeface="Times New Roman"/>
                <a:sym typeface="Times New Roman"/>
              </a:rPr>
              <a:t>A woman returning to the clinic to have an old H-IUD replaced can have a new H-IUD inserted at the same time.</a:t>
            </a:r>
            <a:r>
              <a:rPr lang="en-US" sz="1400">
                <a:latin typeface="Times New Roman"/>
                <a:ea typeface="Times New Roman"/>
                <a:cs typeface="Times New Roman"/>
                <a:sym typeface="Times New Roman"/>
              </a:rPr>
              <a:t> </a:t>
            </a:r>
            <a:endParaRPr/>
          </a:p>
          <a:p>
            <a:pPr marL="0" lvl="0" indent="0" algn="l" rtl="0">
              <a:spcBef>
                <a:spcPts val="360"/>
              </a:spcBef>
              <a:spcAft>
                <a:spcPts val="0"/>
              </a:spcAft>
              <a:buClr>
                <a:schemeClr val="dk1"/>
              </a:buClr>
              <a:buSzPts val="1200"/>
              <a:buFont typeface="Arial"/>
              <a:buNone/>
            </a:pPr>
            <a:endParaRPr>
              <a:solidFill>
                <a:srgbClr val="000000"/>
              </a:solidFill>
              <a:latin typeface="Times New Roman"/>
              <a:ea typeface="Times New Roman"/>
              <a:cs typeface="Times New Roman"/>
              <a:sym typeface="Times New Roman"/>
            </a:endParaRPr>
          </a:p>
          <a:p>
            <a:pPr marL="171450" lvl="0" indent="-171450" algn="l" rtl="0">
              <a:spcBef>
                <a:spcPts val="360"/>
              </a:spcBef>
              <a:spcAft>
                <a:spcPts val="0"/>
              </a:spcAft>
              <a:buClr>
                <a:srgbClr val="000000"/>
              </a:buClr>
              <a:buSzPts val="1200"/>
              <a:buFont typeface="Arial"/>
              <a:buChar char="•"/>
            </a:pPr>
            <a:r>
              <a:rPr lang="en-US">
                <a:solidFill>
                  <a:srgbClr val="000000"/>
                </a:solidFill>
                <a:latin typeface="Times New Roman"/>
                <a:ea typeface="Times New Roman"/>
                <a:cs typeface="Times New Roman"/>
                <a:sym typeface="Times New Roman"/>
              </a:rPr>
              <a:t>Refer the client to a specially trained or experienced clinician for difficult removals.</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28:notes"/>
          <p:cNvSpPr>
            <a:spLocks noGrp="1" noRot="1" noChangeAspect="1"/>
          </p:cNvSpPr>
          <p:nvPr>
            <p:ph type="sldImg" idx="2"/>
          </p:nvPr>
        </p:nvSpPr>
        <p:spPr>
          <a:xfrm>
            <a:off x="823913" y="696913"/>
            <a:ext cx="4038600" cy="30289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43" name="Google Shape;343;p28:notes"/>
          <p:cNvSpPr txBox="1">
            <a:spLocks noGrp="1"/>
          </p:cNvSpPr>
          <p:nvPr>
            <p:ph type="body" idx="1"/>
          </p:nvPr>
        </p:nvSpPr>
        <p:spPr>
          <a:xfrm>
            <a:off x="701675" y="3886200"/>
            <a:ext cx="5607050" cy="4183063"/>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r>
              <a:rPr lang="en-US">
                <a:latin typeface="Calibri"/>
                <a:ea typeface="Calibri"/>
                <a:cs typeface="Calibri"/>
                <a:sym typeface="Calibri"/>
              </a:rPr>
              <a:t>See Session Plan for details.</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
        <p:cNvGrpSpPr/>
        <p:nvPr/>
      </p:nvGrpSpPr>
      <p:grpSpPr>
        <a:xfrm>
          <a:off x="0" y="0"/>
          <a:ext cx="0" cy="0"/>
          <a:chOff x="0" y="0"/>
          <a:chExt cx="0" cy="0"/>
        </a:xfrm>
      </p:grpSpPr>
      <p:sp>
        <p:nvSpPr>
          <p:cNvPr id="14" name="Google Shape;14;p30"/>
          <p:cNvSpPr txBox="1">
            <a:spLocks noGrp="1"/>
          </p:cNvSpPr>
          <p:nvPr>
            <p:ph type="ctrTitle"/>
          </p:nvPr>
        </p:nvSpPr>
        <p:spPr>
          <a:xfrm>
            <a:off x="685800" y="1676400"/>
            <a:ext cx="7772400" cy="1470025"/>
          </a:xfrm>
          <a:prstGeom prst="rect">
            <a:avLst/>
          </a:prstGeom>
          <a:noFill/>
          <a:ln>
            <a:noFill/>
          </a:ln>
        </p:spPr>
        <p:txBody>
          <a:bodyPr spcFirstLastPara="1" wrap="square" lIns="91425" tIns="45700" rIns="91425" bIns="45700" anchor="ctr" anchorCtr="0">
            <a:noAutofit/>
          </a:bodyPr>
          <a:lstStyle>
            <a:lvl1pPr lvl="0" algn="ctr">
              <a:lnSpc>
                <a:spcPct val="85000"/>
              </a:lnSpc>
              <a:spcBef>
                <a:spcPts val="0"/>
              </a:spcBef>
              <a:spcAft>
                <a:spcPts val="0"/>
              </a:spcAft>
              <a:buSzPts val="1400"/>
              <a:buNone/>
              <a:defRPr sz="4400"/>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15" name="Google Shape;15;p30"/>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lnSpc>
                <a:spcPct val="95000"/>
              </a:lnSpc>
              <a:spcBef>
                <a:spcPts val="960"/>
              </a:spcBef>
              <a:spcAft>
                <a:spcPts val="0"/>
              </a:spcAft>
              <a:buClr>
                <a:srgbClr val="000000"/>
              </a:buClr>
              <a:buSzPts val="3200"/>
              <a:buFont typeface="Times New Roman"/>
              <a:buNone/>
              <a:defRPr/>
            </a:lvl1pPr>
            <a:lvl2pPr lvl="1" algn="l">
              <a:lnSpc>
                <a:spcPct val="95000"/>
              </a:lnSpc>
              <a:spcBef>
                <a:spcPts val="540"/>
              </a:spcBef>
              <a:spcAft>
                <a:spcPts val="0"/>
              </a:spcAft>
              <a:buClr>
                <a:srgbClr val="000000"/>
              </a:buClr>
              <a:buSzPts val="1800"/>
              <a:buChar char="–"/>
              <a:defRPr/>
            </a:lvl2pPr>
            <a:lvl3pPr lvl="2" algn="l">
              <a:lnSpc>
                <a:spcPct val="95000"/>
              </a:lnSpc>
              <a:spcBef>
                <a:spcPts val="540"/>
              </a:spcBef>
              <a:spcAft>
                <a:spcPts val="0"/>
              </a:spcAft>
              <a:buClr>
                <a:srgbClr val="000000"/>
              </a:buClr>
              <a:buSzPts val="1800"/>
              <a:buChar char="•"/>
              <a:defRPr/>
            </a:lvl3pPr>
            <a:lvl4pPr lvl="3" algn="l">
              <a:lnSpc>
                <a:spcPct val="95000"/>
              </a:lnSpc>
              <a:spcBef>
                <a:spcPts val="540"/>
              </a:spcBef>
              <a:spcAft>
                <a:spcPts val="0"/>
              </a:spcAft>
              <a:buClr>
                <a:srgbClr val="000000"/>
              </a:buClr>
              <a:buSzPts val="1800"/>
              <a:buChar char="–"/>
              <a:defRPr/>
            </a:lvl4pPr>
            <a:lvl5pPr lvl="4" algn="l">
              <a:lnSpc>
                <a:spcPct val="95000"/>
              </a:lnSpc>
              <a:spcBef>
                <a:spcPts val="540"/>
              </a:spcBef>
              <a:spcAft>
                <a:spcPts val="0"/>
              </a:spcAft>
              <a:buClr>
                <a:srgbClr val="000000"/>
              </a:buClr>
              <a:buSzPts val="1800"/>
              <a:buChar char="»"/>
              <a:defRPr/>
            </a:lvl5pPr>
            <a:lvl6pPr lvl="5" algn="l">
              <a:lnSpc>
                <a:spcPct val="95000"/>
              </a:lnSpc>
              <a:spcBef>
                <a:spcPts val="540"/>
              </a:spcBef>
              <a:spcAft>
                <a:spcPts val="0"/>
              </a:spcAft>
              <a:buClr>
                <a:schemeClr val="dk1"/>
              </a:buClr>
              <a:buSzPts val="1800"/>
              <a:buChar char="»"/>
              <a:defRPr/>
            </a:lvl6pPr>
            <a:lvl7pPr lvl="6" algn="l">
              <a:lnSpc>
                <a:spcPct val="95000"/>
              </a:lnSpc>
              <a:spcBef>
                <a:spcPts val="540"/>
              </a:spcBef>
              <a:spcAft>
                <a:spcPts val="0"/>
              </a:spcAft>
              <a:buClr>
                <a:schemeClr val="dk1"/>
              </a:buClr>
              <a:buSzPts val="1800"/>
              <a:buChar char="»"/>
              <a:defRPr/>
            </a:lvl7pPr>
            <a:lvl8pPr lvl="7" algn="l">
              <a:lnSpc>
                <a:spcPct val="95000"/>
              </a:lnSpc>
              <a:spcBef>
                <a:spcPts val="540"/>
              </a:spcBef>
              <a:spcAft>
                <a:spcPts val="0"/>
              </a:spcAft>
              <a:buClr>
                <a:schemeClr val="dk1"/>
              </a:buClr>
              <a:buSzPts val="1800"/>
              <a:buChar char="»"/>
              <a:defRPr/>
            </a:lvl8pPr>
            <a:lvl9pPr lvl="8" algn="l">
              <a:lnSpc>
                <a:spcPct val="95000"/>
              </a:lnSpc>
              <a:spcBef>
                <a:spcPts val="540"/>
              </a:spcBef>
              <a:spcAft>
                <a:spcPts val="0"/>
              </a:spcAft>
              <a:buClr>
                <a:schemeClr val="dk1"/>
              </a:buClr>
              <a:buSzPts val="1800"/>
              <a:buChar char="»"/>
              <a:defRPr/>
            </a:lvl9pPr>
          </a:lstStyle>
          <a:p>
            <a:endParaRPr/>
          </a:p>
        </p:txBody>
      </p:sp>
    </p:spTree>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6"/>
        <p:cNvGrpSpPr/>
        <p:nvPr/>
      </p:nvGrpSpPr>
      <p:grpSpPr>
        <a:xfrm>
          <a:off x="0" y="0"/>
          <a:ext cx="0" cy="0"/>
          <a:chOff x="0" y="0"/>
          <a:chExt cx="0" cy="0"/>
        </a:xfrm>
      </p:grpSpPr>
      <p:sp>
        <p:nvSpPr>
          <p:cNvPr id="17" name="Google Shape;17;p38"/>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18" name="Google Shape;18;p38"/>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342900" algn="l">
              <a:lnSpc>
                <a:spcPct val="95000"/>
              </a:lnSpc>
              <a:spcBef>
                <a:spcPts val="540"/>
              </a:spcBef>
              <a:spcAft>
                <a:spcPts val="0"/>
              </a:spcAft>
              <a:buClr>
                <a:srgbClr val="000000"/>
              </a:buClr>
              <a:buSzPts val="1800"/>
              <a:buChar char="•"/>
              <a:defRPr/>
            </a:lvl1pPr>
            <a:lvl2pPr marL="914400" lvl="1" indent="-342900" algn="l">
              <a:lnSpc>
                <a:spcPct val="95000"/>
              </a:lnSpc>
              <a:spcBef>
                <a:spcPts val="540"/>
              </a:spcBef>
              <a:spcAft>
                <a:spcPts val="0"/>
              </a:spcAft>
              <a:buClr>
                <a:srgbClr val="000000"/>
              </a:buClr>
              <a:buSzPts val="1800"/>
              <a:buChar char="–"/>
              <a:defRPr/>
            </a:lvl2pPr>
            <a:lvl3pPr marL="1371600" lvl="2" indent="-342900" algn="l">
              <a:lnSpc>
                <a:spcPct val="95000"/>
              </a:lnSpc>
              <a:spcBef>
                <a:spcPts val="540"/>
              </a:spcBef>
              <a:spcAft>
                <a:spcPts val="0"/>
              </a:spcAft>
              <a:buClr>
                <a:srgbClr val="000000"/>
              </a:buClr>
              <a:buSzPts val="1800"/>
              <a:buChar char="•"/>
              <a:defRPr/>
            </a:lvl3pPr>
            <a:lvl4pPr marL="1828800" lvl="3" indent="-342900" algn="l">
              <a:lnSpc>
                <a:spcPct val="95000"/>
              </a:lnSpc>
              <a:spcBef>
                <a:spcPts val="540"/>
              </a:spcBef>
              <a:spcAft>
                <a:spcPts val="0"/>
              </a:spcAft>
              <a:buClr>
                <a:srgbClr val="000000"/>
              </a:buClr>
              <a:buSzPts val="1800"/>
              <a:buChar char="–"/>
              <a:defRPr/>
            </a:lvl4pPr>
            <a:lvl5pPr marL="2286000" lvl="4" indent="-342900" algn="l">
              <a:lnSpc>
                <a:spcPct val="95000"/>
              </a:lnSpc>
              <a:spcBef>
                <a:spcPts val="540"/>
              </a:spcBef>
              <a:spcAft>
                <a:spcPts val="0"/>
              </a:spcAft>
              <a:buClr>
                <a:srgbClr val="000000"/>
              </a:buClr>
              <a:buSzPts val="1800"/>
              <a:buChar char="»"/>
              <a:defRPr/>
            </a:lvl5pPr>
            <a:lvl6pPr marL="2743200" lvl="5" indent="-342900" algn="l">
              <a:lnSpc>
                <a:spcPct val="95000"/>
              </a:lnSpc>
              <a:spcBef>
                <a:spcPts val="540"/>
              </a:spcBef>
              <a:spcAft>
                <a:spcPts val="0"/>
              </a:spcAft>
              <a:buClr>
                <a:schemeClr val="dk1"/>
              </a:buClr>
              <a:buSzPts val="1800"/>
              <a:buChar char="»"/>
              <a:defRPr/>
            </a:lvl6pPr>
            <a:lvl7pPr marL="3200400" lvl="6" indent="-342900" algn="l">
              <a:lnSpc>
                <a:spcPct val="95000"/>
              </a:lnSpc>
              <a:spcBef>
                <a:spcPts val="540"/>
              </a:spcBef>
              <a:spcAft>
                <a:spcPts val="0"/>
              </a:spcAft>
              <a:buClr>
                <a:schemeClr val="dk1"/>
              </a:buClr>
              <a:buSzPts val="1800"/>
              <a:buChar char="»"/>
              <a:defRPr/>
            </a:lvl7pPr>
            <a:lvl8pPr marL="3657600" lvl="7" indent="-342900" algn="l">
              <a:lnSpc>
                <a:spcPct val="95000"/>
              </a:lnSpc>
              <a:spcBef>
                <a:spcPts val="540"/>
              </a:spcBef>
              <a:spcAft>
                <a:spcPts val="0"/>
              </a:spcAft>
              <a:buClr>
                <a:schemeClr val="dk1"/>
              </a:buClr>
              <a:buSzPts val="1800"/>
              <a:buChar char="»"/>
              <a:defRPr/>
            </a:lvl8pPr>
            <a:lvl9pPr marL="4114800" lvl="8" indent="-342900" algn="l">
              <a:lnSpc>
                <a:spcPct val="95000"/>
              </a:lnSpc>
              <a:spcBef>
                <a:spcPts val="540"/>
              </a:spcBef>
              <a:spcAft>
                <a:spcPts val="0"/>
              </a:spcAft>
              <a:buClr>
                <a:schemeClr val="dk1"/>
              </a:buClr>
              <a:buSzPts val="1800"/>
              <a:buChar char="»"/>
              <a:defRPr/>
            </a:lvl9pPr>
          </a:lstStyle>
          <a:p>
            <a:endParaRPr/>
          </a:p>
        </p:txBody>
      </p:sp>
    </p:spTree>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Clip Art and Text" type="clipArtAndTx">
  <p:cSld name="CLIPART_AND_TEXT">
    <p:spTree>
      <p:nvGrpSpPr>
        <p:cNvPr id="1" name="Shape 19"/>
        <p:cNvGrpSpPr/>
        <p:nvPr/>
      </p:nvGrpSpPr>
      <p:grpSpPr>
        <a:xfrm>
          <a:off x="0" y="0"/>
          <a:ext cx="0" cy="0"/>
          <a:chOff x="0" y="0"/>
          <a:chExt cx="0" cy="0"/>
        </a:xfrm>
      </p:grpSpPr>
      <p:sp>
        <p:nvSpPr>
          <p:cNvPr id="20" name="Google Shape;20;p39"/>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21" name="Google Shape;21;p39"/>
          <p:cNvSpPr>
            <a:spLocks noGrp="1"/>
          </p:cNvSpPr>
          <p:nvPr>
            <p:ph type="clipArt" idx="2"/>
          </p:nvPr>
        </p:nvSpPr>
        <p:spPr>
          <a:xfrm>
            <a:off x="457200" y="1600200"/>
            <a:ext cx="4038600" cy="4525963"/>
          </a:xfrm>
          <a:prstGeom prst="rect">
            <a:avLst/>
          </a:prstGeom>
          <a:noFill/>
          <a:ln>
            <a:noFill/>
          </a:ln>
        </p:spPr>
      </p:sp>
      <p:sp>
        <p:nvSpPr>
          <p:cNvPr id="22" name="Google Shape;22;p39"/>
          <p:cNvSpPr txBox="1">
            <a:spLocks noGrp="1"/>
          </p:cNvSpPr>
          <p:nvPr>
            <p:ph type="body" idx="1"/>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342900" algn="l">
              <a:lnSpc>
                <a:spcPct val="95000"/>
              </a:lnSpc>
              <a:spcBef>
                <a:spcPts val="540"/>
              </a:spcBef>
              <a:spcAft>
                <a:spcPts val="0"/>
              </a:spcAft>
              <a:buClr>
                <a:srgbClr val="000000"/>
              </a:buClr>
              <a:buSzPts val="1800"/>
              <a:buChar char="•"/>
              <a:defRPr/>
            </a:lvl1pPr>
            <a:lvl2pPr marL="914400" lvl="1" indent="-342900" algn="l">
              <a:lnSpc>
                <a:spcPct val="95000"/>
              </a:lnSpc>
              <a:spcBef>
                <a:spcPts val="540"/>
              </a:spcBef>
              <a:spcAft>
                <a:spcPts val="0"/>
              </a:spcAft>
              <a:buClr>
                <a:srgbClr val="000000"/>
              </a:buClr>
              <a:buSzPts val="1800"/>
              <a:buChar char="–"/>
              <a:defRPr/>
            </a:lvl2pPr>
            <a:lvl3pPr marL="1371600" lvl="2" indent="-342900" algn="l">
              <a:lnSpc>
                <a:spcPct val="95000"/>
              </a:lnSpc>
              <a:spcBef>
                <a:spcPts val="540"/>
              </a:spcBef>
              <a:spcAft>
                <a:spcPts val="0"/>
              </a:spcAft>
              <a:buClr>
                <a:srgbClr val="000000"/>
              </a:buClr>
              <a:buSzPts val="1800"/>
              <a:buChar char="•"/>
              <a:defRPr/>
            </a:lvl3pPr>
            <a:lvl4pPr marL="1828800" lvl="3" indent="-342900" algn="l">
              <a:lnSpc>
                <a:spcPct val="95000"/>
              </a:lnSpc>
              <a:spcBef>
                <a:spcPts val="540"/>
              </a:spcBef>
              <a:spcAft>
                <a:spcPts val="0"/>
              </a:spcAft>
              <a:buClr>
                <a:srgbClr val="000000"/>
              </a:buClr>
              <a:buSzPts val="1800"/>
              <a:buChar char="–"/>
              <a:defRPr/>
            </a:lvl4pPr>
            <a:lvl5pPr marL="2286000" lvl="4" indent="-342900" algn="l">
              <a:lnSpc>
                <a:spcPct val="95000"/>
              </a:lnSpc>
              <a:spcBef>
                <a:spcPts val="540"/>
              </a:spcBef>
              <a:spcAft>
                <a:spcPts val="0"/>
              </a:spcAft>
              <a:buClr>
                <a:srgbClr val="000000"/>
              </a:buClr>
              <a:buSzPts val="1800"/>
              <a:buChar char="»"/>
              <a:defRPr/>
            </a:lvl5pPr>
            <a:lvl6pPr marL="2743200" lvl="5" indent="-342900" algn="l">
              <a:lnSpc>
                <a:spcPct val="95000"/>
              </a:lnSpc>
              <a:spcBef>
                <a:spcPts val="540"/>
              </a:spcBef>
              <a:spcAft>
                <a:spcPts val="0"/>
              </a:spcAft>
              <a:buClr>
                <a:schemeClr val="dk1"/>
              </a:buClr>
              <a:buSzPts val="1800"/>
              <a:buChar char="»"/>
              <a:defRPr/>
            </a:lvl6pPr>
            <a:lvl7pPr marL="3200400" lvl="6" indent="-342900" algn="l">
              <a:lnSpc>
                <a:spcPct val="95000"/>
              </a:lnSpc>
              <a:spcBef>
                <a:spcPts val="540"/>
              </a:spcBef>
              <a:spcAft>
                <a:spcPts val="0"/>
              </a:spcAft>
              <a:buClr>
                <a:schemeClr val="dk1"/>
              </a:buClr>
              <a:buSzPts val="1800"/>
              <a:buChar char="»"/>
              <a:defRPr/>
            </a:lvl7pPr>
            <a:lvl8pPr marL="3657600" lvl="7" indent="-342900" algn="l">
              <a:lnSpc>
                <a:spcPct val="95000"/>
              </a:lnSpc>
              <a:spcBef>
                <a:spcPts val="540"/>
              </a:spcBef>
              <a:spcAft>
                <a:spcPts val="0"/>
              </a:spcAft>
              <a:buClr>
                <a:schemeClr val="dk1"/>
              </a:buClr>
              <a:buSzPts val="1800"/>
              <a:buChar char="»"/>
              <a:defRPr/>
            </a:lvl8pPr>
            <a:lvl9pPr marL="4114800" lvl="8" indent="-342900" algn="l">
              <a:lnSpc>
                <a:spcPct val="95000"/>
              </a:lnSpc>
              <a:spcBef>
                <a:spcPts val="540"/>
              </a:spcBef>
              <a:spcAft>
                <a:spcPts val="0"/>
              </a:spcAft>
              <a:buClr>
                <a:schemeClr val="dk1"/>
              </a:buClr>
              <a:buSzPts val="1800"/>
              <a:buChar char="»"/>
              <a:defRPr/>
            </a:lvl9pPr>
          </a:lstStyle>
          <a:p>
            <a:endParaRPr/>
          </a:p>
        </p:txBody>
      </p:sp>
    </p:spTree>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Media Clip and Text" type="mediaAndTx">
  <p:cSld name="MEDIA_AND_TEXT">
    <p:spTree>
      <p:nvGrpSpPr>
        <p:cNvPr id="1" name="Shape 23"/>
        <p:cNvGrpSpPr/>
        <p:nvPr/>
      </p:nvGrpSpPr>
      <p:grpSpPr>
        <a:xfrm>
          <a:off x="0" y="0"/>
          <a:ext cx="0" cy="0"/>
          <a:chOff x="0" y="0"/>
          <a:chExt cx="0" cy="0"/>
        </a:xfrm>
      </p:grpSpPr>
      <p:sp>
        <p:nvSpPr>
          <p:cNvPr id="24" name="Google Shape;24;p40"/>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25" name="Google Shape;25;p40"/>
          <p:cNvSpPr>
            <a:spLocks noGrp="1"/>
          </p:cNvSpPr>
          <p:nvPr>
            <p:ph type="media" idx="2"/>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R="0" lvl="0" algn="l" rtl="0">
              <a:lnSpc>
                <a:spcPct val="95000"/>
              </a:lnSpc>
              <a:spcBef>
                <a:spcPts val="960"/>
              </a:spcBef>
              <a:spcAft>
                <a:spcPts val="0"/>
              </a:spcAft>
              <a:buClr>
                <a:srgbClr val="000000"/>
              </a:buClr>
              <a:buSzPts val="3200"/>
              <a:buFont typeface="Times New Roman"/>
              <a:buChar char="•"/>
              <a:defRPr sz="3200" b="0" i="0" u="none" strike="noStrike" cap="none">
                <a:solidFill>
                  <a:srgbClr val="000000"/>
                </a:solidFill>
                <a:latin typeface="Times New Roman"/>
                <a:ea typeface="Times New Roman"/>
                <a:cs typeface="Times New Roman"/>
                <a:sym typeface="Times New Roman"/>
              </a:defRPr>
            </a:lvl1pPr>
            <a:lvl2pPr marR="0" lvl="1" algn="l" rtl="0">
              <a:lnSpc>
                <a:spcPct val="95000"/>
              </a:lnSpc>
              <a:spcBef>
                <a:spcPts val="840"/>
              </a:spcBef>
              <a:spcAft>
                <a:spcPts val="0"/>
              </a:spcAft>
              <a:buClr>
                <a:srgbClr val="000000"/>
              </a:buClr>
              <a:buSzPts val="2800"/>
              <a:buFont typeface="Times New Roman"/>
              <a:buChar char="–"/>
              <a:defRPr sz="2800" b="0" i="0" u="none" strike="noStrike" cap="none">
                <a:solidFill>
                  <a:srgbClr val="000000"/>
                </a:solidFill>
                <a:latin typeface="Times New Roman"/>
                <a:ea typeface="Times New Roman"/>
                <a:cs typeface="Times New Roman"/>
                <a:sym typeface="Times New Roman"/>
              </a:defRPr>
            </a:lvl2pPr>
            <a:lvl3pPr marR="0" lvl="2" algn="l" rtl="0">
              <a:lnSpc>
                <a:spcPct val="95000"/>
              </a:lnSpc>
              <a:spcBef>
                <a:spcPts val="720"/>
              </a:spcBef>
              <a:spcAft>
                <a:spcPts val="0"/>
              </a:spcAft>
              <a:buClr>
                <a:srgbClr val="000000"/>
              </a:buClr>
              <a:buSzPts val="2400"/>
              <a:buFont typeface="Times New Roman"/>
              <a:buChar char="•"/>
              <a:defRPr sz="2400" b="0" i="0" u="none" strike="noStrike" cap="none">
                <a:solidFill>
                  <a:srgbClr val="000000"/>
                </a:solidFill>
                <a:latin typeface="Times New Roman"/>
                <a:ea typeface="Times New Roman"/>
                <a:cs typeface="Times New Roman"/>
                <a:sym typeface="Times New Roman"/>
              </a:defRPr>
            </a:lvl3pPr>
            <a:lvl4pPr marR="0" lvl="3" algn="l" rtl="0">
              <a:lnSpc>
                <a:spcPct val="95000"/>
              </a:lnSpc>
              <a:spcBef>
                <a:spcPts val="600"/>
              </a:spcBef>
              <a:spcAft>
                <a:spcPts val="0"/>
              </a:spcAft>
              <a:buClr>
                <a:srgbClr val="000000"/>
              </a:buClr>
              <a:buSzPts val="2000"/>
              <a:buFont typeface="Times New Roman"/>
              <a:buChar char="–"/>
              <a:defRPr sz="2000" b="0" i="0" u="none" strike="noStrike" cap="none">
                <a:solidFill>
                  <a:srgbClr val="000000"/>
                </a:solidFill>
                <a:latin typeface="Times New Roman"/>
                <a:ea typeface="Times New Roman"/>
                <a:cs typeface="Times New Roman"/>
                <a:sym typeface="Times New Roman"/>
              </a:defRPr>
            </a:lvl4pPr>
            <a:lvl5pPr marR="0" lvl="4" algn="l" rtl="0">
              <a:lnSpc>
                <a:spcPct val="95000"/>
              </a:lnSpc>
              <a:spcBef>
                <a:spcPts val="600"/>
              </a:spcBef>
              <a:spcAft>
                <a:spcPts val="0"/>
              </a:spcAft>
              <a:buClr>
                <a:srgbClr val="000000"/>
              </a:buClr>
              <a:buSzPts val="2000"/>
              <a:buFont typeface="Times New Roman"/>
              <a:buChar char="»"/>
              <a:defRPr sz="2000" b="0" i="0" u="none" strike="noStrike" cap="none">
                <a:solidFill>
                  <a:srgbClr val="000000"/>
                </a:solidFill>
                <a:latin typeface="Times New Roman"/>
                <a:ea typeface="Times New Roman"/>
                <a:cs typeface="Times New Roman"/>
                <a:sym typeface="Times New Roman"/>
              </a:defRPr>
            </a:lvl5pPr>
            <a:lvl6pPr marR="0" lvl="5" algn="l" rtl="0">
              <a:lnSpc>
                <a:spcPct val="95000"/>
              </a:lnSpc>
              <a:spcBef>
                <a:spcPts val="6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95000"/>
              </a:lnSpc>
              <a:spcBef>
                <a:spcPts val="6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95000"/>
              </a:lnSpc>
              <a:spcBef>
                <a:spcPts val="6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95000"/>
              </a:lnSpc>
              <a:spcBef>
                <a:spcPts val="6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6" name="Google Shape;26;p40"/>
          <p:cNvSpPr txBox="1">
            <a:spLocks noGrp="1"/>
          </p:cNvSpPr>
          <p:nvPr>
            <p:ph type="body" idx="1"/>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342900" algn="l">
              <a:lnSpc>
                <a:spcPct val="95000"/>
              </a:lnSpc>
              <a:spcBef>
                <a:spcPts val="540"/>
              </a:spcBef>
              <a:spcAft>
                <a:spcPts val="0"/>
              </a:spcAft>
              <a:buClr>
                <a:srgbClr val="000000"/>
              </a:buClr>
              <a:buSzPts val="1800"/>
              <a:buChar char="•"/>
              <a:defRPr/>
            </a:lvl1pPr>
            <a:lvl2pPr marL="914400" lvl="1" indent="-342900" algn="l">
              <a:lnSpc>
                <a:spcPct val="95000"/>
              </a:lnSpc>
              <a:spcBef>
                <a:spcPts val="540"/>
              </a:spcBef>
              <a:spcAft>
                <a:spcPts val="0"/>
              </a:spcAft>
              <a:buClr>
                <a:srgbClr val="000000"/>
              </a:buClr>
              <a:buSzPts val="1800"/>
              <a:buChar char="–"/>
              <a:defRPr/>
            </a:lvl2pPr>
            <a:lvl3pPr marL="1371600" lvl="2" indent="-342900" algn="l">
              <a:lnSpc>
                <a:spcPct val="95000"/>
              </a:lnSpc>
              <a:spcBef>
                <a:spcPts val="540"/>
              </a:spcBef>
              <a:spcAft>
                <a:spcPts val="0"/>
              </a:spcAft>
              <a:buClr>
                <a:srgbClr val="000000"/>
              </a:buClr>
              <a:buSzPts val="1800"/>
              <a:buChar char="•"/>
              <a:defRPr/>
            </a:lvl3pPr>
            <a:lvl4pPr marL="1828800" lvl="3" indent="-342900" algn="l">
              <a:lnSpc>
                <a:spcPct val="95000"/>
              </a:lnSpc>
              <a:spcBef>
                <a:spcPts val="540"/>
              </a:spcBef>
              <a:spcAft>
                <a:spcPts val="0"/>
              </a:spcAft>
              <a:buClr>
                <a:srgbClr val="000000"/>
              </a:buClr>
              <a:buSzPts val="1800"/>
              <a:buChar char="–"/>
              <a:defRPr/>
            </a:lvl4pPr>
            <a:lvl5pPr marL="2286000" lvl="4" indent="-342900" algn="l">
              <a:lnSpc>
                <a:spcPct val="95000"/>
              </a:lnSpc>
              <a:spcBef>
                <a:spcPts val="540"/>
              </a:spcBef>
              <a:spcAft>
                <a:spcPts val="0"/>
              </a:spcAft>
              <a:buClr>
                <a:srgbClr val="000000"/>
              </a:buClr>
              <a:buSzPts val="1800"/>
              <a:buChar char="»"/>
              <a:defRPr/>
            </a:lvl5pPr>
            <a:lvl6pPr marL="2743200" lvl="5" indent="-342900" algn="l">
              <a:lnSpc>
                <a:spcPct val="95000"/>
              </a:lnSpc>
              <a:spcBef>
                <a:spcPts val="540"/>
              </a:spcBef>
              <a:spcAft>
                <a:spcPts val="0"/>
              </a:spcAft>
              <a:buClr>
                <a:schemeClr val="dk1"/>
              </a:buClr>
              <a:buSzPts val="1800"/>
              <a:buChar char="»"/>
              <a:defRPr/>
            </a:lvl6pPr>
            <a:lvl7pPr marL="3200400" lvl="6" indent="-342900" algn="l">
              <a:lnSpc>
                <a:spcPct val="95000"/>
              </a:lnSpc>
              <a:spcBef>
                <a:spcPts val="540"/>
              </a:spcBef>
              <a:spcAft>
                <a:spcPts val="0"/>
              </a:spcAft>
              <a:buClr>
                <a:schemeClr val="dk1"/>
              </a:buClr>
              <a:buSzPts val="1800"/>
              <a:buChar char="»"/>
              <a:defRPr/>
            </a:lvl7pPr>
            <a:lvl8pPr marL="3657600" lvl="7" indent="-342900" algn="l">
              <a:lnSpc>
                <a:spcPct val="95000"/>
              </a:lnSpc>
              <a:spcBef>
                <a:spcPts val="540"/>
              </a:spcBef>
              <a:spcAft>
                <a:spcPts val="0"/>
              </a:spcAft>
              <a:buClr>
                <a:schemeClr val="dk1"/>
              </a:buClr>
              <a:buSzPts val="1800"/>
              <a:buChar char="»"/>
              <a:defRPr/>
            </a:lvl8pPr>
            <a:lvl9pPr marL="4114800" lvl="8" indent="-342900" algn="l">
              <a:lnSpc>
                <a:spcPct val="95000"/>
              </a:lnSpc>
              <a:spcBef>
                <a:spcPts val="540"/>
              </a:spcBef>
              <a:spcAft>
                <a:spcPts val="0"/>
              </a:spcAft>
              <a:buClr>
                <a:schemeClr val="dk1"/>
              </a:buClr>
              <a:buSzPts val="1800"/>
              <a:buChar char="»"/>
              <a:defRPr/>
            </a:lvl9pPr>
          </a:lstStyle>
          <a:p>
            <a:endParaRPr/>
          </a:p>
        </p:txBody>
      </p:sp>
    </p:spTree>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2"/>
        <p:cNvGrpSpPr/>
        <p:nvPr/>
      </p:nvGrpSpPr>
      <p:grpSpPr>
        <a:xfrm>
          <a:off x="0" y="0"/>
          <a:ext cx="0" cy="0"/>
          <a:chOff x="0" y="0"/>
          <a:chExt cx="0" cy="0"/>
        </a:xfrm>
      </p:grpSpPr>
    </p:spTree>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3"/>
        <p:cNvGrpSpPr/>
        <p:nvPr/>
      </p:nvGrpSpPr>
      <p:grpSpPr>
        <a:xfrm>
          <a:off x="0" y="0"/>
          <a:ext cx="0" cy="0"/>
          <a:chOff x="0" y="0"/>
          <a:chExt cx="0" cy="0"/>
        </a:xfrm>
      </p:grpSpPr>
      <p:sp>
        <p:nvSpPr>
          <p:cNvPr id="34" name="Google Shape;34;p33"/>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35" name="Google Shape;35;p3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342900" algn="l">
              <a:lnSpc>
                <a:spcPct val="95000"/>
              </a:lnSpc>
              <a:spcBef>
                <a:spcPts val="540"/>
              </a:spcBef>
              <a:spcAft>
                <a:spcPts val="0"/>
              </a:spcAft>
              <a:buClr>
                <a:srgbClr val="000000"/>
              </a:buClr>
              <a:buSzPts val="1800"/>
              <a:buChar char="•"/>
              <a:defRPr/>
            </a:lvl1pPr>
            <a:lvl2pPr marL="914400" lvl="1" indent="-342900" algn="l">
              <a:lnSpc>
                <a:spcPct val="95000"/>
              </a:lnSpc>
              <a:spcBef>
                <a:spcPts val="540"/>
              </a:spcBef>
              <a:spcAft>
                <a:spcPts val="0"/>
              </a:spcAft>
              <a:buClr>
                <a:srgbClr val="000000"/>
              </a:buClr>
              <a:buSzPts val="1800"/>
              <a:buChar char="–"/>
              <a:defRPr/>
            </a:lvl2pPr>
            <a:lvl3pPr marL="1371600" lvl="2" indent="-342900" algn="l">
              <a:lnSpc>
                <a:spcPct val="95000"/>
              </a:lnSpc>
              <a:spcBef>
                <a:spcPts val="540"/>
              </a:spcBef>
              <a:spcAft>
                <a:spcPts val="0"/>
              </a:spcAft>
              <a:buClr>
                <a:srgbClr val="000000"/>
              </a:buClr>
              <a:buSzPts val="1800"/>
              <a:buChar char="•"/>
              <a:defRPr/>
            </a:lvl3pPr>
            <a:lvl4pPr marL="1828800" lvl="3" indent="-342900" algn="l">
              <a:lnSpc>
                <a:spcPct val="95000"/>
              </a:lnSpc>
              <a:spcBef>
                <a:spcPts val="540"/>
              </a:spcBef>
              <a:spcAft>
                <a:spcPts val="0"/>
              </a:spcAft>
              <a:buClr>
                <a:srgbClr val="000000"/>
              </a:buClr>
              <a:buSzPts val="1800"/>
              <a:buChar char="–"/>
              <a:defRPr/>
            </a:lvl4pPr>
            <a:lvl5pPr marL="2286000" lvl="4" indent="-342900" algn="l">
              <a:lnSpc>
                <a:spcPct val="95000"/>
              </a:lnSpc>
              <a:spcBef>
                <a:spcPts val="540"/>
              </a:spcBef>
              <a:spcAft>
                <a:spcPts val="0"/>
              </a:spcAft>
              <a:buClr>
                <a:srgbClr val="000000"/>
              </a:buClr>
              <a:buSzPts val="1800"/>
              <a:buChar char="»"/>
              <a:defRPr/>
            </a:lvl5pPr>
            <a:lvl6pPr marL="2743200" lvl="5" indent="-342900" algn="l">
              <a:lnSpc>
                <a:spcPct val="95000"/>
              </a:lnSpc>
              <a:spcBef>
                <a:spcPts val="540"/>
              </a:spcBef>
              <a:spcAft>
                <a:spcPts val="0"/>
              </a:spcAft>
              <a:buClr>
                <a:schemeClr val="dk1"/>
              </a:buClr>
              <a:buSzPts val="1800"/>
              <a:buChar char="»"/>
              <a:defRPr/>
            </a:lvl6pPr>
            <a:lvl7pPr marL="3200400" lvl="6" indent="-342900" algn="l">
              <a:lnSpc>
                <a:spcPct val="95000"/>
              </a:lnSpc>
              <a:spcBef>
                <a:spcPts val="540"/>
              </a:spcBef>
              <a:spcAft>
                <a:spcPts val="0"/>
              </a:spcAft>
              <a:buClr>
                <a:schemeClr val="dk1"/>
              </a:buClr>
              <a:buSzPts val="1800"/>
              <a:buChar char="»"/>
              <a:defRPr/>
            </a:lvl7pPr>
            <a:lvl8pPr marL="3657600" lvl="7" indent="-342900" algn="l">
              <a:lnSpc>
                <a:spcPct val="95000"/>
              </a:lnSpc>
              <a:spcBef>
                <a:spcPts val="540"/>
              </a:spcBef>
              <a:spcAft>
                <a:spcPts val="0"/>
              </a:spcAft>
              <a:buClr>
                <a:schemeClr val="dk1"/>
              </a:buClr>
              <a:buSzPts val="1800"/>
              <a:buChar char="»"/>
              <a:defRPr/>
            </a:lvl8pPr>
            <a:lvl9pPr marL="4114800" lvl="8" indent="-342900" algn="l">
              <a:lnSpc>
                <a:spcPct val="95000"/>
              </a:lnSpc>
              <a:spcBef>
                <a:spcPts val="540"/>
              </a:spcBef>
              <a:spcAft>
                <a:spcPts val="0"/>
              </a:spcAft>
              <a:buClr>
                <a:schemeClr val="dk1"/>
              </a:buClr>
              <a:buSzPts val="1800"/>
              <a:buChar char="»"/>
              <a:defRPr/>
            </a:lvl9pPr>
          </a:lstStyle>
          <a:p>
            <a:endParaRPr/>
          </a:p>
        </p:txBody>
      </p:sp>
    </p:spTree>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Clip Art and Text" type="clipArtAndTx">
  <p:cSld name="CLIPART_AND_TEXT">
    <p:spTree>
      <p:nvGrpSpPr>
        <p:cNvPr id="1" name="Shape 36"/>
        <p:cNvGrpSpPr/>
        <p:nvPr/>
      </p:nvGrpSpPr>
      <p:grpSpPr>
        <a:xfrm>
          <a:off x="0" y="0"/>
          <a:ext cx="0" cy="0"/>
          <a:chOff x="0" y="0"/>
          <a:chExt cx="0" cy="0"/>
        </a:xfrm>
      </p:grpSpPr>
      <p:sp>
        <p:nvSpPr>
          <p:cNvPr id="37" name="Google Shape;37;p34"/>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38" name="Google Shape;38;p34"/>
          <p:cNvSpPr>
            <a:spLocks noGrp="1"/>
          </p:cNvSpPr>
          <p:nvPr>
            <p:ph type="clipArt" idx="2"/>
          </p:nvPr>
        </p:nvSpPr>
        <p:spPr>
          <a:xfrm>
            <a:off x="457200" y="1600200"/>
            <a:ext cx="4038600" cy="4525963"/>
          </a:xfrm>
          <a:prstGeom prst="rect">
            <a:avLst/>
          </a:prstGeom>
          <a:noFill/>
          <a:ln>
            <a:noFill/>
          </a:ln>
        </p:spPr>
      </p:sp>
      <p:sp>
        <p:nvSpPr>
          <p:cNvPr id="39" name="Google Shape;39;p34"/>
          <p:cNvSpPr txBox="1">
            <a:spLocks noGrp="1"/>
          </p:cNvSpPr>
          <p:nvPr>
            <p:ph type="body" idx="1"/>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342900" algn="l">
              <a:lnSpc>
                <a:spcPct val="95000"/>
              </a:lnSpc>
              <a:spcBef>
                <a:spcPts val="540"/>
              </a:spcBef>
              <a:spcAft>
                <a:spcPts val="0"/>
              </a:spcAft>
              <a:buClr>
                <a:srgbClr val="000000"/>
              </a:buClr>
              <a:buSzPts val="1800"/>
              <a:buChar char="•"/>
              <a:defRPr/>
            </a:lvl1pPr>
            <a:lvl2pPr marL="914400" lvl="1" indent="-342900" algn="l">
              <a:lnSpc>
                <a:spcPct val="95000"/>
              </a:lnSpc>
              <a:spcBef>
                <a:spcPts val="540"/>
              </a:spcBef>
              <a:spcAft>
                <a:spcPts val="0"/>
              </a:spcAft>
              <a:buClr>
                <a:srgbClr val="000000"/>
              </a:buClr>
              <a:buSzPts val="1800"/>
              <a:buChar char="–"/>
              <a:defRPr/>
            </a:lvl2pPr>
            <a:lvl3pPr marL="1371600" lvl="2" indent="-342900" algn="l">
              <a:lnSpc>
                <a:spcPct val="95000"/>
              </a:lnSpc>
              <a:spcBef>
                <a:spcPts val="540"/>
              </a:spcBef>
              <a:spcAft>
                <a:spcPts val="0"/>
              </a:spcAft>
              <a:buClr>
                <a:srgbClr val="000000"/>
              </a:buClr>
              <a:buSzPts val="1800"/>
              <a:buChar char="•"/>
              <a:defRPr/>
            </a:lvl3pPr>
            <a:lvl4pPr marL="1828800" lvl="3" indent="-342900" algn="l">
              <a:lnSpc>
                <a:spcPct val="95000"/>
              </a:lnSpc>
              <a:spcBef>
                <a:spcPts val="540"/>
              </a:spcBef>
              <a:spcAft>
                <a:spcPts val="0"/>
              </a:spcAft>
              <a:buClr>
                <a:srgbClr val="000000"/>
              </a:buClr>
              <a:buSzPts val="1800"/>
              <a:buChar char="–"/>
              <a:defRPr/>
            </a:lvl4pPr>
            <a:lvl5pPr marL="2286000" lvl="4" indent="-342900" algn="l">
              <a:lnSpc>
                <a:spcPct val="95000"/>
              </a:lnSpc>
              <a:spcBef>
                <a:spcPts val="540"/>
              </a:spcBef>
              <a:spcAft>
                <a:spcPts val="0"/>
              </a:spcAft>
              <a:buClr>
                <a:srgbClr val="000000"/>
              </a:buClr>
              <a:buSzPts val="1800"/>
              <a:buChar char="»"/>
              <a:defRPr/>
            </a:lvl5pPr>
            <a:lvl6pPr marL="2743200" lvl="5" indent="-342900" algn="l">
              <a:lnSpc>
                <a:spcPct val="95000"/>
              </a:lnSpc>
              <a:spcBef>
                <a:spcPts val="540"/>
              </a:spcBef>
              <a:spcAft>
                <a:spcPts val="0"/>
              </a:spcAft>
              <a:buClr>
                <a:schemeClr val="dk1"/>
              </a:buClr>
              <a:buSzPts val="1800"/>
              <a:buChar char="»"/>
              <a:defRPr/>
            </a:lvl6pPr>
            <a:lvl7pPr marL="3200400" lvl="6" indent="-342900" algn="l">
              <a:lnSpc>
                <a:spcPct val="95000"/>
              </a:lnSpc>
              <a:spcBef>
                <a:spcPts val="540"/>
              </a:spcBef>
              <a:spcAft>
                <a:spcPts val="0"/>
              </a:spcAft>
              <a:buClr>
                <a:schemeClr val="dk1"/>
              </a:buClr>
              <a:buSzPts val="1800"/>
              <a:buChar char="»"/>
              <a:defRPr/>
            </a:lvl7pPr>
            <a:lvl8pPr marL="3657600" lvl="7" indent="-342900" algn="l">
              <a:lnSpc>
                <a:spcPct val="95000"/>
              </a:lnSpc>
              <a:spcBef>
                <a:spcPts val="540"/>
              </a:spcBef>
              <a:spcAft>
                <a:spcPts val="0"/>
              </a:spcAft>
              <a:buClr>
                <a:schemeClr val="dk1"/>
              </a:buClr>
              <a:buSzPts val="1800"/>
              <a:buChar char="»"/>
              <a:defRPr/>
            </a:lvl8pPr>
            <a:lvl9pPr marL="4114800" lvl="8" indent="-342900" algn="l">
              <a:lnSpc>
                <a:spcPct val="95000"/>
              </a:lnSpc>
              <a:spcBef>
                <a:spcPts val="540"/>
              </a:spcBef>
              <a:spcAft>
                <a:spcPts val="0"/>
              </a:spcAft>
              <a:buClr>
                <a:schemeClr val="dk1"/>
              </a:buClr>
              <a:buSzPts val="1800"/>
              <a:buChar char="»"/>
              <a:defRPr/>
            </a:lvl9pPr>
          </a:lstStyle>
          <a:p>
            <a:endParaRPr/>
          </a:p>
        </p:txBody>
      </p:sp>
    </p:spTree>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Media Clip and Text" type="mediaAndTx">
  <p:cSld name="MEDIA_AND_TEXT">
    <p:spTree>
      <p:nvGrpSpPr>
        <p:cNvPr id="1" name="Shape 40"/>
        <p:cNvGrpSpPr/>
        <p:nvPr/>
      </p:nvGrpSpPr>
      <p:grpSpPr>
        <a:xfrm>
          <a:off x="0" y="0"/>
          <a:ext cx="0" cy="0"/>
          <a:chOff x="0" y="0"/>
          <a:chExt cx="0" cy="0"/>
        </a:xfrm>
      </p:grpSpPr>
      <p:sp>
        <p:nvSpPr>
          <p:cNvPr id="41" name="Google Shape;41;p35"/>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42" name="Google Shape;42;p35"/>
          <p:cNvSpPr>
            <a:spLocks noGrp="1"/>
          </p:cNvSpPr>
          <p:nvPr>
            <p:ph type="media" idx="2"/>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R="0" lvl="0" algn="l" rtl="0">
              <a:lnSpc>
                <a:spcPct val="95000"/>
              </a:lnSpc>
              <a:spcBef>
                <a:spcPts val="960"/>
              </a:spcBef>
              <a:spcAft>
                <a:spcPts val="0"/>
              </a:spcAft>
              <a:buClr>
                <a:srgbClr val="000000"/>
              </a:buClr>
              <a:buSzPts val="3200"/>
              <a:buFont typeface="Arial"/>
              <a:buChar char="•"/>
              <a:defRPr sz="3200" b="0" i="0" u="none" strike="noStrike" cap="none">
                <a:solidFill>
                  <a:srgbClr val="000000"/>
                </a:solidFill>
                <a:latin typeface="Arial"/>
                <a:ea typeface="Arial"/>
                <a:cs typeface="Arial"/>
                <a:sym typeface="Arial"/>
              </a:defRPr>
            </a:lvl1pPr>
            <a:lvl2pPr marR="0" lvl="1" algn="l" rtl="0">
              <a:lnSpc>
                <a:spcPct val="95000"/>
              </a:lnSpc>
              <a:spcBef>
                <a:spcPts val="840"/>
              </a:spcBef>
              <a:spcAft>
                <a:spcPts val="0"/>
              </a:spcAft>
              <a:buClr>
                <a:srgbClr val="000000"/>
              </a:buClr>
              <a:buSzPts val="2800"/>
              <a:buFont typeface="Arial"/>
              <a:buChar char="–"/>
              <a:defRPr sz="2800" b="0" i="0" u="none" strike="noStrike" cap="none">
                <a:solidFill>
                  <a:srgbClr val="000000"/>
                </a:solidFill>
                <a:latin typeface="Arial"/>
                <a:ea typeface="Arial"/>
                <a:cs typeface="Arial"/>
                <a:sym typeface="Arial"/>
              </a:defRPr>
            </a:lvl2pPr>
            <a:lvl3pPr marR="0" lvl="2" algn="l" rtl="0">
              <a:lnSpc>
                <a:spcPct val="95000"/>
              </a:lnSpc>
              <a:spcBef>
                <a:spcPts val="720"/>
              </a:spcBef>
              <a:spcAft>
                <a:spcPts val="0"/>
              </a:spcAft>
              <a:buClr>
                <a:srgbClr val="000000"/>
              </a:buClr>
              <a:buSzPts val="2400"/>
              <a:buFont typeface="Arial"/>
              <a:buChar char="•"/>
              <a:defRPr sz="2400" b="0" i="0" u="none" strike="noStrike" cap="none">
                <a:solidFill>
                  <a:srgbClr val="000000"/>
                </a:solidFill>
                <a:latin typeface="Arial"/>
                <a:ea typeface="Arial"/>
                <a:cs typeface="Arial"/>
                <a:sym typeface="Arial"/>
              </a:defRPr>
            </a:lvl3pPr>
            <a:lvl4pPr marR="0" lvl="3" algn="l" rtl="0">
              <a:lnSpc>
                <a:spcPct val="95000"/>
              </a:lnSpc>
              <a:spcBef>
                <a:spcPts val="60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4pPr>
            <a:lvl5pPr marR="0" lvl="4" algn="l" rtl="0">
              <a:lnSpc>
                <a:spcPct val="95000"/>
              </a:lnSpc>
              <a:spcBef>
                <a:spcPts val="60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5pPr>
            <a:lvl6pPr marR="0" lvl="5" algn="l" rtl="0">
              <a:lnSpc>
                <a:spcPct val="95000"/>
              </a:lnSpc>
              <a:spcBef>
                <a:spcPts val="6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95000"/>
              </a:lnSpc>
              <a:spcBef>
                <a:spcPts val="6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95000"/>
              </a:lnSpc>
              <a:spcBef>
                <a:spcPts val="6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95000"/>
              </a:lnSpc>
              <a:spcBef>
                <a:spcPts val="6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3" name="Google Shape;43;p35"/>
          <p:cNvSpPr txBox="1">
            <a:spLocks noGrp="1"/>
          </p:cNvSpPr>
          <p:nvPr>
            <p:ph type="body" idx="1"/>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342900" algn="l">
              <a:lnSpc>
                <a:spcPct val="95000"/>
              </a:lnSpc>
              <a:spcBef>
                <a:spcPts val="540"/>
              </a:spcBef>
              <a:spcAft>
                <a:spcPts val="0"/>
              </a:spcAft>
              <a:buClr>
                <a:srgbClr val="000000"/>
              </a:buClr>
              <a:buSzPts val="1800"/>
              <a:buChar char="•"/>
              <a:defRPr/>
            </a:lvl1pPr>
            <a:lvl2pPr marL="914400" lvl="1" indent="-342900" algn="l">
              <a:lnSpc>
                <a:spcPct val="95000"/>
              </a:lnSpc>
              <a:spcBef>
                <a:spcPts val="540"/>
              </a:spcBef>
              <a:spcAft>
                <a:spcPts val="0"/>
              </a:spcAft>
              <a:buClr>
                <a:srgbClr val="000000"/>
              </a:buClr>
              <a:buSzPts val="1800"/>
              <a:buChar char="–"/>
              <a:defRPr/>
            </a:lvl2pPr>
            <a:lvl3pPr marL="1371600" lvl="2" indent="-342900" algn="l">
              <a:lnSpc>
                <a:spcPct val="95000"/>
              </a:lnSpc>
              <a:spcBef>
                <a:spcPts val="540"/>
              </a:spcBef>
              <a:spcAft>
                <a:spcPts val="0"/>
              </a:spcAft>
              <a:buClr>
                <a:srgbClr val="000000"/>
              </a:buClr>
              <a:buSzPts val="1800"/>
              <a:buChar char="•"/>
              <a:defRPr/>
            </a:lvl3pPr>
            <a:lvl4pPr marL="1828800" lvl="3" indent="-342900" algn="l">
              <a:lnSpc>
                <a:spcPct val="95000"/>
              </a:lnSpc>
              <a:spcBef>
                <a:spcPts val="540"/>
              </a:spcBef>
              <a:spcAft>
                <a:spcPts val="0"/>
              </a:spcAft>
              <a:buClr>
                <a:srgbClr val="000000"/>
              </a:buClr>
              <a:buSzPts val="1800"/>
              <a:buChar char="–"/>
              <a:defRPr/>
            </a:lvl4pPr>
            <a:lvl5pPr marL="2286000" lvl="4" indent="-342900" algn="l">
              <a:lnSpc>
                <a:spcPct val="95000"/>
              </a:lnSpc>
              <a:spcBef>
                <a:spcPts val="540"/>
              </a:spcBef>
              <a:spcAft>
                <a:spcPts val="0"/>
              </a:spcAft>
              <a:buClr>
                <a:srgbClr val="000000"/>
              </a:buClr>
              <a:buSzPts val="1800"/>
              <a:buChar char="»"/>
              <a:defRPr/>
            </a:lvl5pPr>
            <a:lvl6pPr marL="2743200" lvl="5" indent="-342900" algn="l">
              <a:lnSpc>
                <a:spcPct val="95000"/>
              </a:lnSpc>
              <a:spcBef>
                <a:spcPts val="540"/>
              </a:spcBef>
              <a:spcAft>
                <a:spcPts val="0"/>
              </a:spcAft>
              <a:buClr>
                <a:schemeClr val="dk1"/>
              </a:buClr>
              <a:buSzPts val="1800"/>
              <a:buChar char="»"/>
              <a:defRPr/>
            </a:lvl6pPr>
            <a:lvl7pPr marL="3200400" lvl="6" indent="-342900" algn="l">
              <a:lnSpc>
                <a:spcPct val="95000"/>
              </a:lnSpc>
              <a:spcBef>
                <a:spcPts val="540"/>
              </a:spcBef>
              <a:spcAft>
                <a:spcPts val="0"/>
              </a:spcAft>
              <a:buClr>
                <a:schemeClr val="dk1"/>
              </a:buClr>
              <a:buSzPts val="1800"/>
              <a:buChar char="»"/>
              <a:defRPr/>
            </a:lvl7pPr>
            <a:lvl8pPr marL="3657600" lvl="7" indent="-342900" algn="l">
              <a:lnSpc>
                <a:spcPct val="95000"/>
              </a:lnSpc>
              <a:spcBef>
                <a:spcPts val="540"/>
              </a:spcBef>
              <a:spcAft>
                <a:spcPts val="0"/>
              </a:spcAft>
              <a:buClr>
                <a:schemeClr val="dk1"/>
              </a:buClr>
              <a:buSzPts val="1800"/>
              <a:buChar char="»"/>
              <a:defRPr/>
            </a:lvl8pPr>
            <a:lvl9pPr marL="4114800" lvl="8" indent="-342900" algn="l">
              <a:lnSpc>
                <a:spcPct val="95000"/>
              </a:lnSpc>
              <a:spcBef>
                <a:spcPts val="540"/>
              </a:spcBef>
              <a:spcAft>
                <a:spcPts val="0"/>
              </a:spcAft>
              <a:buClr>
                <a:schemeClr val="dk1"/>
              </a:buClr>
              <a:buSzPts val="1800"/>
              <a:buChar char="»"/>
              <a:defRPr/>
            </a:lvl9pPr>
          </a:lstStyle>
          <a:p>
            <a:endParaRPr/>
          </a:p>
        </p:txBody>
      </p:sp>
    </p:spTree>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4"/>
        <p:cNvGrpSpPr/>
        <p:nvPr/>
      </p:nvGrpSpPr>
      <p:grpSpPr>
        <a:xfrm>
          <a:off x="0" y="0"/>
          <a:ext cx="0" cy="0"/>
          <a:chOff x="0" y="0"/>
          <a:chExt cx="0" cy="0"/>
        </a:xfrm>
      </p:grpSpPr>
      <p:sp>
        <p:nvSpPr>
          <p:cNvPr id="45" name="Google Shape;45;p44"/>
          <p:cNvSpPr txBox="1">
            <a:spLocks noGrp="1"/>
          </p:cNvSpPr>
          <p:nvPr>
            <p:ph type="ctrTitle"/>
          </p:nvPr>
        </p:nvSpPr>
        <p:spPr>
          <a:xfrm>
            <a:off x="685800" y="1676400"/>
            <a:ext cx="7772400" cy="1470025"/>
          </a:xfrm>
          <a:prstGeom prst="rect">
            <a:avLst/>
          </a:prstGeom>
          <a:noFill/>
          <a:ln>
            <a:noFill/>
          </a:ln>
        </p:spPr>
        <p:txBody>
          <a:bodyPr spcFirstLastPara="1" wrap="square" lIns="91425" tIns="45700" rIns="91425" bIns="45700" anchor="ctr" anchorCtr="0">
            <a:noAutofit/>
          </a:bodyPr>
          <a:lstStyle>
            <a:lvl1pPr lvl="0" algn="ctr">
              <a:lnSpc>
                <a:spcPct val="85000"/>
              </a:lnSpc>
              <a:spcBef>
                <a:spcPts val="0"/>
              </a:spcBef>
              <a:spcAft>
                <a:spcPts val="0"/>
              </a:spcAft>
              <a:buSzPts val="1400"/>
              <a:buNone/>
              <a:defRPr sz="4400"/>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46" name="Google Shape;46;p44"/>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lnSpc>
                <a:spcPct val="95000"/>
              </a:lnSpc>
              <a:spcBef>
                <a:spcPts val="960"/>
              </a:spcBef>
              <a:spcAft>
                <a:spcPts val="0"/>
              </a:spcAft>
              <a:buClr>
                <a:srgbClr val="000000"/>
              </a:buClr>
              <a:buSzPts val="3200"/>
              <a:buFont typeface="Arial"/>
              <a:buNone/>
              <a:defRPr/>
            </a:lvl1pPr>
            <a:lvl2pPr lvl="1" algn="l">
              <a:lnSpc>
                <a:spcPct val="95000"/>
              </a:lnSpc>
              <a:spcBef>
                <a:spcPts val="540"/>
              </a:spcBef>
              <a:spcAft>
                <a:spcPts val="0"/>
              </a:spcAft>
              <a:buClr>
                <a:srgbClr val="000000"/>
              </a:buClr>
              <a:buSzPts val="1800"/>
              <a:buChar char="–"/>
              <a:defRPr/>
            </a:lvl2pPr>
            <a:lvl3pPr lvl="2" algn="l">
              <a:lnSpc>
                <a:spcPct val="95000"/>
              </a:lnSpc>
              <a:spcBef>
                <a:spcPts val="540"/>
              </a:spcBef>
              <a:spcAft>
                <a:spcPts val="0"/>
              </a:spcAft>
              <a:buClr>
                <a:srgbClr val="000000"/>
              </a:buClr>
              <a:buSzPts val="1800"/>
              <a:buChar char="•"/>
              <a:defRPr/>
            </a:lvl3pPr>
            <a:lvl4pPr lvl="3" algn="l">
              <a:lnSpc>
                <a:spcPct val="95000"/>
              </a:lnSpc>
              <a:spcBef>
                <a:spcPts val="540"/>
              </a:spcBef>
              <a:spcAft>
                <a:spcPts val="0"/>
              </a:spcAft>
              <a:buClr>
                <a:srgbClr val="000000"/>
              </a:buClr>
              <a:buSzPts val="1800"/>
              <a:buChar char="–"/>
              <a:defRPr/>
            </a:lvl4pPr>
            <a:lvl5pPr lvl="4" algn="l">
              <a:lnSpc>
                <a:spcPct val="95000"/>
              </a:lnSpc>
              <a:spcBef>
                <a:spcPts val="540"/>
              </a:spcBef>
              <a:spcAft>
                <a:spcPts val="0"/>
              </a:spcAft>
              <a:buClr>
                <a:srgbClr val="000000"/>
              </a:buClr>
              <a:buSzPts val="1800"/>
              <a:buChar char="»"/>
              <a:defRPr/>
            </a:lvl5pPr>
            <a:lvl6pPr lvl="5" algn="l">
              <a:lnSpc>
                <a:spcPct val="95000"/>
              </a:lnSpc>
              <a:spcBef>
                <a:spcPts val="540"/>
              </a:spcBef>
              <a:spcAft>
                <a:spcPts val="0"/>
              </a:spcAft>
              <a:buClr>
                <a:schemeClr val="dk1"/>
              </a:buClr>
              <a:buSzPts val="1800"/>
              <a:buChar char="»"/>
              <a:defRPr/>
            </a:lvl6pPr>
            <a:lvl7pPr lvl="6" algn="l">
              <a:lnSpc>
                <a:spcPct val="95000"/>
              </a:lnSpc>
              <a:spcBef>
                <a:spcPts val="540"/>
              </a:spcBef>
              <a:spcAft>
                <a:spcPts val="0"/>
              </a:spcAft>
              <a:buClr>
                <a:schemeClr val="dk1"/>
              </a:buClr>
              <a:buSzPts val="1800"/>
              <a:buChar char="»"/>
              <a:defRPr/>
            </a:lvl7pPr>
            <a:lvl8pPr lvl="7" algn="l">
              <a:lnSpc>
                <a:spcPct val="95000"/>
              </a:lnSpc>
              <a:spcBef>
                <a:spcPts val="540"/>
              </a:spcBef>
              <a:spcAft>
                <a:spcPts val="0"/>
              </a:spcAft>
              <a:buClr>
                <a:schemeClr val="dk1"/>
              </a:buClr>
              <a:buSzPts val="1800"/>
              <a:buChar char="»"/>
              <a:defRPr/>
            </a:lvl8pPr>
            <a:lvl9pPr lvl="8" algn="l">
              <a:lnSpc>
                <a:spcPct val="95000"/>
              </a:lnSpc>
              <a:spcBef>
                <a:spcPts val="540"/>
              </a:spcBef>
              <a:spcAft>
                <a:spcPts val="0"/>
              </a:spcAft>
              <a:buClr>
                <a:schemeClr val="dk1"/>
              </a:buClr>
              <a:buSzPts val="1800"/>
              <a:buChar char="»"/>
              <a:defRPr/>
            </a:lvl9pPr>
          </a:lstStyle>
          <a:p>
            <a:endParaRPr/>
          </a:p>
        </p:txBody>
      </p:sp>
    </p:spTree>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2"/>
        <p:cNvGrpSpPr/>
        <p:nvPr/>
      </p:nvGrpSpPr>
      <p:grpSpPr>
        <a:xfrm>
          <a:off x="0" y="0"/>
          <a:ext cx="0" cy="0"/>
          <a:chOff x="0" y="0"/>
          <a:chExt cx="0" cy="0"/>
        </a:xfrm>
      </p:grpSpPr>
      <p:sp>
        <p:nvSpPr>
          <p:cNvPr id="53" name="Google Shape;53;p37"/>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54" name="Google Shape;54;p37"/>
          <p:cNvSpPr txBox="1">
            <a:spLocks noGrp="1"/>
          </p:cNvSpPr>
          <p:nvPr>
            <p:ph type="body" idx="1"/>
          </p:nvPr>
        </p:nvSpPr>
        <p:spPr>
          <a:xfrm>
            <a:off x="457200" y="1600200"/>
            <a:ext cx="8229600" cy="5335588"/>
          </a:xfrm>
          <a:prstGeom prst="rect">
            <a:avLst/>
          </a:prstGeom>
          <a:noFill/>
          <a:ln>
            <a:noFill/>
          </a:ln>
        </p:spPr>
        <p:txBody>
          <a:bodyPr spcFirstLastPara="1" wrap="square" lIns="91425" tIns="45700" rIns="91425" bIns="45700" anchor="t" anchorCtr="0">
            <a:noAutofit/>
          </a:bodyPr>
          <a:lstStyle>
            <a:lvl1pPr marL="457200" lvl="0" indent="-342900" algn="l">
              <a:lnSpc>
                <a:spcPct val="95000"/>
              </a:lnSpc>
              <a:spcBef>
                <a:spcPts val="540"/>
              </a:spcBef>
              <a:spcAft>
                <a:spcPts val="0"/>
              </a:spcAft>
              <a:buClr>
                <a:srgbClr val="000000"/>
              </a:buClr>
              <a:buSzPts val="1800"/>
              <a:buChar char="•"/>
              <a:defRPr/>
            </a:lvl1pPr>
            <a:lvl2pPr marL="914400" lvl="1" indent="-342900" algn="l">
              <a:lnSpc>
                <a:spcPct val="95000"/>
              </a:lnSpc>
              <a:spcBef>
                <a:spcPts val="540"/>
              </a:spcBef>
              <a:spcAft>
                <a:spcPts val="0"/>
              </a:spcAft>
              <a:buClr>
                <a:srgbClr val="000000"/>
              </a:buClr>
              <a:buSzPts val="1800"/>
              <a:buChar char="–"/>
              <a:defRPr/>
            </a:lvl2pPr>
            <a:lvl3pPr marL="1371600" lvl="2" indent="-342900" algn="l">
              <a:lnSpc>
                <a:spcPct val="95000"/>
              </a:lnSpc>
              <a:spcBef>
                <a:spcPts val="540"/>
              </a:spcBef>
              <a:spcAft>
                <a:spcPts val="0"/>
              </a:spcAft>
              <a:buClr>
                <a:srgbClr val="000000"/>
              </a:buClr>
              <a:buSzPts val="1800"/>
              <a:buChar char="•"/>
              <a:defRPr/>
            </a:lvl3pPr>
            <a:lvl4pPr marL="1828800" lvl="3" indent="-342900" algn="l">
              <a:lnSpc>
                <a:spcPct val="95000"/>
              </a:lnSpc>
              <a:spcBef>
                <a:spcPts val="540"/>
              </a:spcBef>
              <a:spcAft>
                <a:spcPts val="0"/>
              </a:spcAft>
              <a:buClr>
                <a:srgbClr val="000000"/>
              </a:buClr>
              <a:buSzPts val="1800"/>
              <a:buChar char="–"/>
              <a:defRPr/>
            </a:lvl4pPr>
            <a:lvl5pPr marL="2286000" lvl="4" indent="-342900" algn="l">
              <a:lnSpc>
                <a:spcPct val="95000"/>
              </a:lnSpc>
              <a:spcBef>
                <a:spcPts val="540"/>
              </a:spcBef>
              <a:spcAft>
                <a:spcPts val="0"/>
              </a:spcAft>
              <a:buClr>
                <a:srgbClr val="000000"/>
              </a:buClr>
              <a:buSzPts val="1800"/>
              <a:buChar char="»"/>
              <a:defRPr/>
            </a:lvl5pPr>
            <a:lvl6pPr marL="2743200" lvl="5" indent="-342900" algn="l">
              <a:lnSpc>
                <a:spcPct val="95000"/>
              </a:lnSpc>
              <a:spcBef>
                <a:spcPts val="540"/>
              </a:spcBef>
              <a:spcAft>
                <a:spcPts val="0"/>
              </a:spcAft>
              <a:buClr>
                <a:schemeClr val="dk1"/>
              </a:buClr>
              <a:buSzPts val="1800"/>
              <a:buChar char="»"/>
              <a:defRPr/>
            </a:lvl6pPr>
            <a:lvl7pPr marL="3200400" lvl="6" indent="-342900" algn="l">
              <a:lnSpc>
                <a:spcPct val="95000"/>
              </a:lnSpc>
              <a:spcBef>
                <a:spcPts val="540"/>
              </a:spcBef>
              <a:spcAft>
                <a:spcPts val="0"/>
              </a:spcAft>
              <a:buClr>
                <a:schemeClr val="dk1"/>
              </a:buClr>
              <a:buSzPts val="1800"/>
              <a:buChar char="»"/>
              <a:defRPr/>
            </a:lvl7pPr>
            <a:lvl8pPr marL="3657600" lvl="7" indent="-342900" algn="l">
              <a:lnSpc>
                <a:spcPct val="95000"/>
              </a:lnSpc>
              <a:spcBef>
                <a:spcPts val="540"/>
              </a:spcBef>
              <a:spcAft>
                <a:spcPts val="0"/>
              </a:spcAft>
              <a:buClr>
                <a:schemeClr val="dk1"/>
              </a:buClr>
              <a:buSzPts val="1800"/>
              <a:buChar char="»"/>
              <a:defRPr/>
            </a:lvl8pPr>
            <a:lvl9pPr marL="4114800" lvl="8" indent="-342900" algn="l">
              <a:lnSpc>
                <a:spcPct val="95000"/>
              </a:lnSpc>
              <a:spcBef>
                <a:spcPts val="540"/>
              </a:spcBef>
              <a:spcAft>
                <a:spcPts val="0"/>
              </a:spcAft>
              <a:buClr>
                <a:schemeClr val="dk1"/>
              </a:buClr>
              <a:buSzPts val="1800"/>
              <a:buChar char="»"/>
              <a:defRPr/>
            </a:lvl9pPr>
          </a:lstStyle>
          <a:p>
            <a:endParaRPr/>
          </a:p>
        </p:txBody>
      </p:sp>
    </p:spTree>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5"/>
        <p:cNvGrpSpPr/>
        <p:nvPr/>
      </p:nvGrpSpPr>
      <p:grpSpPr>
        <a:xfrm>
          <a:off x="0" y="0"/>
          <a:ext cx="0" cy="0"/>
          <a:chOff x="0" y="0"/>
          <a:chExt cx="0" cy="0"/>
        </a:xfrm>
      </p:grpSpPr>
      <p:sp>
        <p:nvSpPr>
          <p:cNvPr id="56" name="Google Shape;56;p41"/>
          <p:cNvSpPr txBox="1">
            <a:spLocks noGrp="1"/>
          </p:cNvSpPr>
          <p:nvPr>
            <p:ph type="ctrTitle"/>
          </p:nvPr>
        </p:nvSpPr>
        <p:spPr>
          <a:xfrm>
            <a:off x="685800" y="1676402"/>
            <a:ext cx="7772400" cy="1470025"/>
          </a:xfrm>
          <a:prstGeom prst="rect">
            <a:avLst/>
          </a:prstGeom>
          <a:noFill/>
          <a:ln>
            <a:noFill/>
          </a:ln>
        </p:spPr>
        <p:txBody>
          <a:bodyPr spcFirstLastPara="1" wrap="square" lIns="91425" tIns="45700" rIns="91425" bIns="45700" anchor="ctr" anchorCtr="0">
            <a:noAutofit/>
          </a:bodyPr>
          <a:lstStyle>
            <a:lvl1pPr lvl="0" algn="ctr">
              <a:lnSpc>
                <a:spcPct val="85000"/>
              </a:lnSpc>
              <a:spcBef>
                <a:spcPts val="0"/>
              </a:spcBef>
              <a:spcAft>
                <a:spcPts val="0"/>
              </a:spcAft>
              <a:buSzPts val="1400"/>
              <a:buNone/>
              <a:defRPr sz="3300"/>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57" name="Google Shape;57;p41"/>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lnSpc>
                <a:spcPct val="95000"/>
              </a:lnSpc>
              <a:spcBef>
                <a:spcPts val="720"/>
              </a:spcBef>
              <a:spcAft>
                <a:spcPts val="0"/>
              </a:spcAft>
              <a:buClr>
                <a:srgbClr val="000000"/>
              </a:buClr>
              <a:buSzPts val="2400"/>
              <a:buFont typeface="Times New Roman"/>
              <a:buNone/>
              <a:defRPr/>
            </a:lvl1pPr>
            <a:lvl2pPr lvl="1" algn="l">
              <a:lnSpc>
                <a:spcPct val="95000"/>
              </a:lnSpc>
              <a:spcBef>
                <a:spcPts val="540"/>
              </a:spcBef>
              <a:spcAft>
                <a:spcPts val="0"/>
              </a:spcAft>
              <a:buClr>
                <a:srgbClr val="000000"/>
              </a:buClr>
              <a:buSzPts val="1800"/>
              <a:buChar char="–"/>
              <a:defRPr/>
            </a:lvl2pPr>
            <a:lvl3pPr lvl="2" algn="l">
              <a:lnSpc>
                <a:spcPct val="95000"/>
              </a:lnSpc>
              <a:spcBef>
                <a:spcPts val="540"/>
              </a:spcBef>
              <a:spcAft>
                <a:spcPts val="0"/>
              </a:spcAft>
              <a:buClr>
                <a:srgbClr val="000000"/>
              </a:buClr>
              <a:buSzPts val="1800"/>
              <a:buChar char="•"/>
              <a:defRPr/>
            </a:lvl3pPr>
            <a:lvl4pPr lvl="3" algn="l">
              <a:lnSpc>
                <a:spcPct val="95000"/>
              </a:lnSpc>
              <a:spcBef>
                <a:spcPts val="540"/>
              </a:spcBef>
              <a:spcAft>
                <a:spcPts val="0"/>
              </a:spcAft>
              <a:buClr>
                <a:srgbClr val="000000"/>
              </a:buClr>
              <a:buSzPts val="1800"/>
              <a:buChar char="–"/>
              <a:defRPr/>
            </a:lvl4pPr>
            <a:lvl5pPr lvl="4" algn="l">
              <a:lnSpc>
                <a:spcPct val="95000"/>
              </a:lnSpc>
              <a:spcBef>
                <a:spcPts val="540"/>
              </a:spcBef>
              <a:spcAft>
                <a:spcPts val="0"/>
              </a:spcAft>
              <a:buClr>
                <a:srgbClr val="000000"/>
              </a:buClr>
              <a:buSzPts val="1800"/>
              <a:buChar char="»"/>
              <a:defRPr/>
            </a:lvl5pPr>
            <a:lvl6pPr lvl="5" algn="l">
              <a:lnSpc>
                <a:spcPct val="95000"/>
              </a:lnSpc>
              <a:spcBef>
                <a:spcPts val="540"/>
              </a:spcBef>
              <a:spcAft>
                <a:spcPts val="0"/>
              </a:spcAft>
              <a:buClr>
                <a:schemeClr val="dk1"/>
              </a:buClr>
              <a:buSzPts val="1800"/>
              <a:buChar char="»"/>
              <a:defRPr/>
            </a:lvl6pPr>
            <a:lvl7pPr lvl="6" algn="l">
              <a:lnSpc>
                <a:spcPct val="95000"/>
              </a:lnSpc>
              <a:spcBef>
                <a:spcPts val="540"/>
              </a:spcBef>
              <a:spcAft>
                <a:spcPts val="0"/>
              </a:spcAft>
              <a:buClr>
                <a:schemeClr val="dk1"/>
              </a:buClr>
              <a:buSzPts val="1800"/>
              <a:buChar char="»"/>
              <a:defRPr/>
            </a:lvl7pPr>
            <a:lvl8pPr lvl="7" algn="l">
              <a:lnSpc>
                <a:spcPct val="95000"/>
              </a:lnSpc>
              <a:spcBef>
                <a:spcPts val="540"/>
              </a:spcBef>
              <a:spcAft>
                <a:spcPts val="0"/>
              </a:spcAft>
              <a:buClr>
                <a:schemeClr val="dk1"/>
              </a:buClr>
              <a:buSzPts val="1800"/>
              <a:buChar char="»"/>
              <a:defRPr/>
            </a:lvl8pPr>
            <a:lvl9pPr lvl="8" algn="l">
              <a:lnSpc>
                <a:spcPct val="95000"/>
              </a:lnSpc>
              <a:spcBef>
                <a:spcPts val="540"/>
              </a:spcBef>
              <a:spcAft>
                <a:spcPts val="0"/>
              </a:spcAft>
              <a:buClr>
                <a:schemeClr val="dk1"/>
              </a:buClr>
              <a:buSzPts val="1800"/>
              <a:buChar char="»"/>
              <a:defRPr/>
            </a:lvl9pPr>
          </a:lstStyle>
          <a:p>
            <a:endParaRPr/>
          </a:p>
        </p:txBody>
      </p:sp>
    </p:spTree>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Clip Art and Text" type="clipArtAndTx">
  <p:cSld name="CLIPART_AND_TEXT">
    <p:spTree>
      <p:nvGrpSpPr>
        <p:cNvPr id="1" name="Shape 58"/>
        <p:cNvGrpSpPr/>
        <p:nvPr/>
      </p:nvGrpSpPr>
      <p:grpSpPr>
        <a:xfrm>
          <a:off x="0" y="0"/>
          <a:ext cx="0" cy="0"/>
          <a:chOff x="0" y="0"/>
          <a:chExt cx="0" cy="0"/>
        </a:xfrm>
      </p:grpSpPr>
      <p:sp>
        <p:nvSpPr>
          <p:cNvPr id="59" name="Google Shape;59;p42"/>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60" name="Google Shape;60;p42"/>
          <p:cNvSpPr>
            <a:spLocks noGrp="1"/>
          </p:cNvSpPr>
          <p:nvPr>
            <p:ph type="clipArt" idx="2"/>
          </p:nvPr>
        </p:nvSpPr>
        <p:spPr>
          <a:xfrm>
            <a:off x="457200" y="1600202"/>
            <a:ext cx="4038600" cy="4525963"/>
          </a:xfrm>
          <a:prstGeom prst="rect">
            <a:avLst/>
          </a:prstGeom>
          <a:noFill/>
          <a:ln>
            <a:noFill/>
          </a:ln>
        </p:spPr>
      </p:sp>
      <p:sp>
        <p:nvSpPr>
          <p:cNvPr id="61" name="Google Shape;61;p42"/>
          <p:cNvSpPr txBox="1">
            <a:spLocks noGrp="1"/>
          </p:cNvSpPr>
          <p:nvPr>
            <p:ph type="body" idx="1"/>
          </p:nvPr>
        </p:nvSpPr>
        <p:spPr>
          <a:xfrm>
            <a:off x="4648200" y="1600202"/>
            <a:ext cx="4038600" cy="4525963"/>
          </a:xfrm>
          <a:prstGeom prst="rect">
            <a:avLst/>
          </a:prstGeom>
          <a:noFill/>
          <a:ln>
            <a:noFill/>
          </a:ln>
        </p:spPr>
        <p:txBody>
          <a:bodyPr spcFirstLastPara="1" wrap="square" lIns="91425" tIns="45700" rIns="91425" bIns="45700" anchor="t" anchorCtr="0">
            <a:noAutofit/>
          </a:bodyPr>
          <a:lstStyle>
            <a:lvl1pPr marL="457200" lvl="0" indent="-342900" algn="l">
              <a:lnSpc>
                <a:spcPct val="95000"/>
              </a:lnSpc>
              <a:spcBef>
                <a:spcPts val="540"/>
              </a:spcBef>
              <a:spcAft>
                <a:spcPts val="0"/>
              </a:spcAft>
              <a:buClr>
                <a:srgbClr val="000000"/>
              </a:buClr>
              <a:buSzPts val="1800"/>
              <a:buChar char="•"/>
              <a:defRPr/>
            </a:lvl1pPr>
            <a:lvl2pPr marL="914400" lvl="1" indent="-342900" algn="l">
              <a:lnSpc>
                <a:spcPct val="95000"/>
              </a:lnSpc>
              <a:spcBef>
                <a:spcPts val="540"/>
              </a:spcBef>
              <a:spcAft>
                <a:spcPts val="0"/>
              </a:spcAft>
              <a:buClr>
                <a:srgbClr val="000000"/>
              </a:buClr>
              <a:buSzPts val="1800"/>
              <a:buChar char="–"/>
              <a:defRPr/>
            </a:lvl2pPr>
            <a:lvl3pPr marL="1371600" lvl="2" indent="-342900" algn="l">
              <a:lnSpc>
                <a:spcPct val="95000"/>
              </a:lnSpc>
              <a:spcBef>
                <a:spcPts val="540"/>
              </a:spcBef>
              <a:spcAft>
                <a:spcPts val="0"/>
              </a:spcAft>
              <a:buClr>
                <a:srgbClr val="000000"/>
              </a:buClr>
              <a:buSzPts val="1800"/>
              <a:buChar char="•"/>
              <a:defRPr/>
            </a:lvl3pPr>
            <a:lvl4pPr marL="1828800" lvl="3" indent="-342900" algn="l">
              <a:lnSpc>
                <a:spcPct val="95000"/>
              </a:lnSpc>
              <a:spcBef>
                <a:spcPts val="540"/>
              </a:spcBef>
              <a:spcAft>
                <a:spcPts val="0"/>
              </a:spcAft>
              <a:buClr>
                <a:srgbClr val="000000"/>
              </a:buClr>
              <a:buSzPts val="1800"/>
              <a:buChar char="–"/>
              <a:defRPr/>
            </a:lvl4pPr>
            <a:lvl5pPr marL="2286000" lvl="4" indent="-342900" algn="l">
              <a:lnSpc>
                <a:spcPct val="95000"/>
              </a:lnSpc>
              <a:spcBef>
                <a:spcPts val="540"/>
              </a:spcBef>
              <a:spcAft>
                <a:spcPts val="0"/>
              </a:spcAft>
              <a:buClr>
                <a:srgbClr val="000000"/>
              </a:buClr>
              <a:buSzPts val="1800"/>
              <a:buChar char="»"/>
              <a:defRPr/>
            </a:lvl5pPr>
            <a:lvl6pPr marL="2743200" lvl="5" indent="-342900" algn="l">
              <a:lnSpc>
                <a:spcPct val="95000"/>
              </a:lnSpc>
              <a:spcBef>
                <a:spcPts val="540"/>
              </a:spcBef>
              <a:spcAft>
                <a:spcPts val="0"/>
              </a:spcAft>
              <a:buClr>
                <a:schemeClr val="dk1"/>
              </a:buClr>
              <a:buSzPts val="1800"/>
              <a:buChar char="»"/>
              <a:defRPr/>
            </a:lvl6pPr>
            <a:lvl7pPr marL="3200400" lvl="6" indent="-342900" algn="l">
              <a:lnSpc>
                <a:spcPct val="95000"/>
              </a:lnSpc>
              <a:spcBef>
                <a:spcPts val="540"/>
              </a:spcBef>
              <a:spcAft>
                <a:spcPts val="0"/>
              </a:spcAft>
              <a:buClr>
                <a:schemeClr val="dk1"/>
              </a:buClr>
              <a:buSzPts val="1800"/>
              <a:buChar char="»"/>
              <a:defRPr/>
            </a:lvl7pPr>
            <a:lvl8pPr marL="3657600" lvl="7" indent="-342900" algn="l">
              <a:lnSpc>
                <a:spcPct val="95000"/>
              </a:lnSpc>
              <a:spcBef>
                <a:spcPts val="540"/>
              </a:spcBef>
              <a:spcAft>
                <a:spcPts val="0"/>
              </a:spcAft>
              <a:buClr>
                <a:schemeClr val="dk1"/>
              </a:buClr>
              <a:buSzPts val="1800"/>
              <a:buChar char="»"/>
              <a:defRPr/>
            </a:lvl8pPr>
            <a:lvl9pPr marL="4114800" lvl="8" indent="-342900" algn="l">
              <a:lnSpc>
                <a:spcPct val="95000"/>
              </a:lnSpc>
              <a:spcBef>
                <a:spcPts val="540"/>
              </a:spcBef>
              <a:spcAft>
                <a:spcPts val="0"/>
              </a:spcAft>
              <a:buClr>
                <a:schemeClr val="dk1"/>
              </a:buClr>
              <a:buSzPts val="1800"/>
              <a:buChar char="»"/>
              <a:defRPr/>
            </a:lvl9pPr>
          </a:lstStyle>
          <a:p>
            <a:endParaRPr/>
          </a:p>
        </p:txBody>
      </p:sp>
    </p:spTree>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Media Clip and Text" type="mediaAndTx">
  <p:cSld name="MEDIA_AND_TEXT">
    <p:spTree>
      <p:nvGrpSpPr>
        <p:cNvPr id="1" name="Shape 62"/>
        <p:cNvGrpSpPr/>
        <p:nvPr/>
      </p:nvGrpSpPr>
      <p:grpSpPr>
        <a:xfrm>
          <a:off x="0" y="0"/>
          <a:ext cx="0" cy="0"/>
          <a:chOff x="0" y="0"/>
          <a:chExt cx="0" cy="0"/>
        </a:xfrm>
      </p:grpSpPr>
      <p:sp>
        <p:nvSpPr>
          <p:cNvPr id="63" name="Google Shape;63;p43"/>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64" name="Google Shape;64;p43"/>
          <p:cNvSpPr>
            <a:spLocks noGrp="1"/>
          </p:cNvSpPr>
          <p:nvPr>
            <p:ph type="media" idx="2"/>
          </p:nvPr>
        </p:nvSpPr>
        <p:spPr>
          <a:xfrm>
            <a:off x="457200" y="1600202"/>
            <a:ext cx="4038600" cy="4525963"/>
          </a:xfrm>
          <a:prstGeom prst="rect">
            <a:avLst/>
          </a:prstGeom>
          <a:noFill/>
          <a:ln>
            <a:noFill/>
          </a:ln>
        </p:spPr>
        <p:txBody>
          <a:bodyPr spcFirstLastPara="1" wrap="square" lIns="91425" tIns="45700" rIns="91425" bIns="45700" anchor="t" anchorCtr="0">
            <a:noAutofit/>
          </a:bodyPr>
          <a:lstStyle>
            <a:lvl1pPr marR="0" lvl="0" algn="l" rtl="0">
              <a:lnSpc>
                <a:spcPct val="95000"/>
              </a:lnSpc>
              <a:spcBef>
                <a:spcPts val="720"/>
              </a:spcBef>
              <a:spcAft>
                <a:spcPts val="0"/>
              </a:spcAft>
              <a:buClr>
                <a:srgbClr val="000000"/>
              </a:buClr>
              <a:buSzPts val="2400"/>
              <a:buFont typeface="Times New Roman"/>
              <a:buChar char="•"/>
              <a:defRPr sz="2400" b="0" i="0" u="none" strike="noStrike" cap="none">
                <a:solidFill>
                  <a:srgbClr val="000000"/>
                </a:solidFill>
                <a:latin typeface="Times New Roman"/>
                <a:ea typeface="Times New Roman"/>
                <a:cs typeface="Times New Roman"/>
                <a:sym typeface="Times New Roman"/>
              </a:defRPr>
            </a:lvl1pPr>
            <a:lvl2pPr marR="0" lvl="1" algn="l" rtl="0">
              <a:lnSpc>
                <a:spcPct val="95000"/>
              </a:lnSpc>
              <a:spcBef>
                <a:spcPts val="630"/>
              </a:spcBef>
              <a:spcAft>
                <a:spcPts val="0"/>
              </a:spcAft>
              <a:buClr>
                <a:srgbClr val="000000"/>
              </a:buClr>
              <a:buSzPts val="2100"/>
              <a:buFont typeface="Times New Roman"/>
              <a:buChar char="–"/>
              <a:defRPr sz="2100" b="0" i="0" u="none" strike="noStrike" cap="none">
                <a:solidFill>
                  <a:srgbClr val="000000"/>
                </a:solidFill>
                <a:latin typeface="Times New Roman"/>
                <a:ea typeface="Times New Roman"/>
                <a:cs typeface="Times New Roman"/>
                <a:sym typeface="Times New Roman"/>
              </a:defRPr>
            </a:lvl2pPr>
            <a:lvl3pPr marR="0" lvl="2" algn="l" rtl="0">
              <a:lnSpc>
                <a:spcPct val="95000"/>
              </a:lnSpc>
              <a:spcBef>
                <a:spcPts val="540"/>
              </a:spcBef>
              <a:spcAft>
                <a:spcPts val="0"/>
              </a:spcAft>
              <a:buClr>
                <a:srgbClr val="000000"/>
              </a:buClr>
              <a:buSzPts val="1800"/>
              <a:buFont typeface="Times New Roman"/>
              <a:buChar char="•"/>
              <a:defRPr sz="1800" b="0" i="0" u="none" strike="noStrike" cap="none">
                <a:solidFill>
                  <a:srgbClr val="000000"/>
                </a:solidFill>
                <a:latin typeface="Times New Roman"/>
                <a:ea typeface="Times New Roman"/>
                <a:cs typeface="Times New Roman"/>
                <a:sym typeface="Times New Roman"/>
              </a:defRPr>
            </a:lvl3pPr>
            <a:lvl4pPr marR="0" lvl="3" algn="l" rtl="0">
              <a:lnSpc>
                <a:spcPct val="95000"/>
              </a:lnSpc>
              <a:spcBef>
                <a:spcPts val="450"/>
              </a:spcBef>
              <a:spcAft>
                <a:spcPts val="0"/>
              </a:spcAft>
              <a:buClr>
                <a:srgbClr val="000000"/>
              </a:buClr>
              <a:buSzPts val="1500"/>
              <a:buFont typeface="Times New Roman"/>
              <a:buChar char="–"/>
              <a:defRPr sz="1500" b="0" i="0" u="none" strike="noStrike" cap="none">
                <a:solidFill>
                  <a:srgbClr val="000000"/>
                </a:solidFill>
                <a:latin typeface="Times New Roman"/>
                <a:ea typeface="Times New Roman"/>
                <a:cs typeface="Times New Roman"/>
                <a:sym typeface="Times New Roman"/>
              </a:defRPr>
            </a:lvl4pPr>
            <a:lvl5pPr marR="0" lvl="4" algn="l" rtl="0">
              <a:lnSpc>
                <a:spcPct val="95000"/>
              </a:lnSpc>
              <a:spcBef>
                <a:spcPts val="450"/>
              </a:spcBef>
              <a:spcAft>
                <a:spcPts val="0"/>
              </a:spcAft>
              <a:buClr>
                <a:srgbClr val="000000"/>
              </a:buClr>
              <a:buSzPts val="1500"/>
              <a:buFont typeface="Times New Roman"/>
              <a:buChar char="»"/>
              <a:defRPr sz="1500" b="0" i="0" u="none" strike="noStrike" cap="none">
                <a:solidFill>
                  <a:srgbClr val="000000"/>
                </a:solidFill>
                <a:latin typeface="Times New Roman"/>
                <a:ea typeface="Times New Roman"/>
                <a:cs typeface="Times New Roman"/>
                <a:sym typeface="Times New Roman"/>
              </a:defRPr>
            </a:lvl5pPr>
            <a:lvl6pPr marR="0" lvl="5" algn="l" rtl="0">
              <a:lnSpc>
                <a:spcPct val="95000"/>
              </a:lnSpc>
              <a:spcBef>
                <a:spcPts val="45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6pPr>
            <a:lvl7pPr marR="0" lvl="6" algn="l" rtl="0">
              <a:lnSpc>
                <a:spcPct val="95000"/>
              </a:lnSpc>
              <a:spcBef>
                <a:spcPts val="45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7pPr>
            <a:lvl8pPr marR="0" lvl="7" algn="l" rtl="0">
              <a:lnSpc>
                <a:spcPct val="95000"/>
              </a:lnSpc>
              <a:spcBef>
                <a:spcPts val="45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8pPr>
            <a:lvl9pPr marR="0" lvl="8" algn="l" rtl="0">
              <a:lnSpc>
                <a:spcPct val="95000"/>
              </a:lnSpc>
              <a:spcBef>
                <a:spcPts val="45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9pPr>
          </a:lstStyle>
          <a:p>
            <a:endParaRPr/>
          </a:p>
        </p:txBody>
      </p:sp>
      <p:sp>
        <p:nvSpPr>
          <p:cNvPr id="65" name="Google Shape;65;p43"/>
          <p:cNvSpPr txBox="1">
            <a:spLocks noGrp="1"/>
          </p:cNvSpPr>
          <p:nvPr>
            <p:ph type="body" idx="1"/>
          </p:nvPr>
        </p:nvSpPr>
        <p:spPr>
          <a:xfrm>
            <a:off x="4648200" y="1600202"/>
            <a:ext cx="4038600" cy="4525963"/>
          </a:xfrm>
          <a:prstGeom prst="rect">
            <a:avLst/>
          </a:prstGeom>
          <a:noFill/>
          <a:ln>
            <a:noFill/>
          </a:ln>
        </p:spPr>
        <p:txBody>
          <a:bodyPr spcFirstLastPara="1" wrap="square" lIns="91425" tIns="45700" rIns="91425" bIns="45700" anchor="t" anchorCtr="0">
            <a:noAutofit/>
          </a:bodyPr>
          <a:lstStyle>
            <a:lvl1pPr marL="457200" lvl="0" indent="-342900" algn="l">
              <a:lnSpc>
                <a:spcPct val="95000"/>
              </a:lnSpc>
              <a:spcBef>
                <a:spcPts val="540"/>
              </a:spcBef>
              <a:spcAft>
                <a:spcPts val="0"/>
              </a:spcAft>
              <a:buClr>
                <a:srgbClr val="000000"/>
              </a:buClr>
              <a:buSzPts val="1800"/>
              <a:buChar char="•"/>
              <a:defRPr/>
            </a:lvl1pPr>
            <a:lvl2pPr marL="914400" lvl="1" indent="-342900" algn="l">
              <a:lnSpc>
                <a:spcPct val="95000"/>
              </a:lnSpc>
              <a:spcBef>
                <a:spcPts val="540"/>
              </a:spcBef>
              <a:spcAft>
                <a:spcPts val="0"/>
              </a:spcAft>
              <a:buClr>
                <a:srgbClr val="000000"/>
              </a:buClr>
              <a:buSzPts val="1800"/>
              <a:buChar char="–"/>
              <a:defRPr/>
            </a:lvl2pPr>
            <a:lvl3pPr marL="1371600" lvl="2" indent="-342900" algn="l">
              <a:lnSpc>
                <a:spcPct val="95000"/>
              </a:lnSpc>
              <a:spcBef>
                <a:spcPts val="540"/>
              </a:spcBef>
              <a:spcAft>
                <a:spcPts val="0"/>
              </a:spcAft>
              <a:buClr>
                <a:srgbClr val="000000"/>
              </a:buClr>
              <a:buSzPts val="1800"/>
              <a:buChar char="•"/>
              <a:defRPr/>
            </a:lvl3pPr>
            <a:lvl4pPr marL="1828800" lvl="3" indent="-342900" algn="l">
              <a:lnSpc>
                <a:spcPct val="95000"/>
              </a:lnSpc>
              <a:spcBef>
                <a:spcPts val="540"/>
              </a:spcBef>
              <a:spcAft>
                <a:spcPts val="0"/>
              </a:spcAft>
              <a:buClr>
                <a:srgbClr val="000000"/>
              </a:buClr>
              <a:buSzPts val="1800"/>
              <a:buChar char="–"/>
              <a:defRPr/>
            </a:lvl4pPr>
            <a:lvl5pPr marL="2286000" lvl="4" indent="-342900" algn="l">
              <a:lnSpc>
                <a:spcPct val="95000"/>
              </a:lnSpc>
              <a:spcBef>
                <a:spcPts val="540"/>
              </a:spcBef>
              <a:spcAft>
                <a:spcPts val="0"/>
              </a:spcAft>
              <a:buClr>
                <a:srgbClr val="000000"/>
              </a:buClr>
              <a:buSzPts val="1800"/>
              <a:buChar char="»"/>
              <a:defRPr/>
            </a:lvl5pPr>
            <a:lvl6pPr marL="2743200" lvl="5" indent="-342900" algn="l">
              <a:lnSpc>
                <a:spcPct val="95000"/>
              </a:lnSpc>
              <a:spcBef>
                <a:spcPts val="540"/>
              </a:spcBef>
              <a:spcAft>
                <a:spcPts val="0"/>
              </a:spcAft>
              <a:buClr>
                <a:schemeClr val="dk1"/>
              </a:buClr>
              <a:buSzPts val="1800"/>
              <a:buChar char="»"/>
              <a:defRPr/>
            </a:lvl6pPr>
            <a:lvl7pPr marL="3200400" lvl="6" indent="-342900" algn="l">
              <a:lnSpc>
                <a:spcPct val="95000"/>
              </a:lnSpc>
              <a:spcBef>
                <a:spcPts val="540"/>
              </a:spcBef>
              <a:spcAft>
                <a:spcPts val="0"/>
              </a:spcAft>
              <a:buClr>
                <a:schemeClr val="dk1"/>
              </a:buClr>
              <a:buSzPts val="1800"/>
              <a:buChar char="»"/>
              <a:defRPr/>
            </a:lvl7pPr>
            <a:lvl8pPr marL="3657600" lvl="7" indent="-342900" algn="l">
              <a:lnSpc>
                <a:spcPct val="95000"/>
              </a:lnSpc>
              <a:spcBef>
                <a:spcPts val="540"/>
              </a:spcBef>
              <a:spcAft>
                <a:spcPts val="0"/>
              </a:spcAft>
              <a:buClr>
                <a:schemeClr val="dk1"/>
              </a:buClr>
              <a:buSzPts val="1800"/>
              <a:buChar char="»"/>
              <a:defRPr/>
            </a:lvl8pPr>
            <a:lvl9pPr marL="4114800" lvl="8" indent="-342900" algn="l">
              <a:lnSpc>
                <a:spcPct val="95000"/>
              </a:lnSpc>
              <a:spcBef>
                <a:spcPts val="540"/>
              </a:spcBef>
              <a:spcAft>
                <a:spcPts val="0"/>
              </a:spcAft>
              <a:buClr>
                <a:schemeClr val="dk1"/>
              </a:buClr>
              <a:buSzPts val="1800"/>
              <a:buChar char="»"/>
              <a:defRPr/>
            </a:lvl9pPr>
          </a:lstStyle>
          <a:p>
            <a:endParaRPr/>
          </a:p>
        </p:txBody>
      </p:sp>
    </p:spTree>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71"/>
        <p:cNvGrpSpPr/>
        <p:nvPr/>
      </p:nvGrpSpPr>
      <p:grpSpPr>
        <a:xfrm>
          <a:off x="0" y="0"/>
          <a:ext cx="0" cy="0"/>
          <a:chOff x="0" y="0"/>
          <a:chExt cx="0" cy="0"/>
        </a:xfrm>
      </p:grpSpPr>
      <p:sp>
        <p:nvSpPr>
          <p:cNvPr id="72" name="Google Shape;72;p46"/>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73" name="Google Shape;73;p46"/>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431800" algn="l">
              <a:spcBef>
                <a:spcPts val="640"/>
              </a:spcBef>
              <a:spcAft>
                <a:spcPts val="0"/>
              </a:spcAft>
              <a:buClr>
                <a:srgbClr val="000000"/>
              </a:buClr>
              <a:buSzPts val="3200"/>
              <a:buFont typeface="Times New Roman"/>
              <a:buChar char="•"/>
              <a:defRPr/>
            </a:lvl1pPr>
            <a:lvl2pPr marL="914400" lvl="1" indent="-406400" algn="l">
              <a:spcBef>
                <a:spcPts val="560"/>
              </a:spcBef>
              <a:spcAft>
                <a:spcPts val="0"/>
              </a:spcAft>
              <a:buClr>
                <a:srgbClr val="000000"/>
              </a:buClr>
              <a:buSzPts val="2800"/>
              <a:buFont typeface="Times New Roman"/>
              <a:buChar char="–"/>
              <a:defRPr/>
            </a:lvl2pPr>
            <a:lvl3pPr marL="1371600" lvl="2" indent="-381000" algn="l">
              <a:spcBef>
                <a:spcPts val="480"/>
              </a:spcBef>
              <a:spcAft>
                <a:spcPts val="0"/>
              </a:spcAft>
              <a:buClr>
                <a:srgbClr val="000000"/>
              </a:buClr>
              <a:buSzPts val="2400"/>
              <a:buFont typeface="Times New Roman"/>
              <a:buChar char="•"/>
              <a:defRPr/>
            </a:lvl3pPr>
            <a:lvl4pPr marL="1828800" lvl="3" indent="-355600" algn="l">
              <a:spcBef>
                <a:spcPts val="400"/>
              </a:spcBef>
              <a:spcAft>
                <a:spcPts val="0"/>
              </a:spcAft>
              <a:buClr>
                <a:srgbClr val="000000"/>
              </a:buClr>
              <a:buSzPts val="2000"/>
              <a:buFont typeface="Times New Roman"/>
              <a:buChar char="–"/>
              <a:defRPr/>
            </a:lvl4pPr>
            <a:lvl5pPr marL="2286000" lvl="4" indent="-355600" algn="l">
              <a:spcBef>
                <a:spcPts val="400"/>
              </a:spcBef>
              <a:spcAft>
                <a:spcPts val="0"/>
              </a:spcAft>
              <a:buClr>
                <a:srgbClr val="000000"/>
              </a:buClr>
              <a:buSzPts val="2000"/>
              <a:buFont typeface="Times New Roman"/>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79"/>
        <p:cNvGrpSpPr/>
        <p:nvPr/>
      </p:nvGrpSpPr>
      <p:grpSpPr>
        <a:xfrm>
          <a:off x="0" y="0"/>
          <a:ext cx="0" cy="0"/>
          <a:chOff x="0" y="0"/>
          <a:chExt cx="0" cy="0"/>
        </a:xfrm>
      </p:grpSpPr>
      <p:sp>
        <p:nvSpPr>
          <p:cNvPr id="80" name="Google Shape;80;p48"/>
          <p:cNvSpPr txBox="1"/>
          <p:nvPr/>
        </p:nvSpPr>
        <p:spPr>
          <a:xfrm>
            <a:off x="457200" y="36513"/>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3600"/>
              <a:buFont typeface="Times New Roman"/>
              <a:buNone/>
            </a:pPr>
            <a:r>
              <a:rPr lang="en-US" sz="3600" b="0" i="0" u="none" strike="noStrike" cap="none">
                <a:solidFill>
                  <a:schemeClr val="dk1"/>
                </a:solidFill>
                <a:latin typeface="Times New Roman"/>
                <a:ea typeface="Times New Roman"/>
                <a:cs typeface="Times New Roman"/>
                <a:sym typeface="Times New Roman"/>
              </a:rPr>
              <a:t>Click to edit Master title style</a:t>
            </a:r>
            <a:endParaRPr/>
          </a:p>
        </p:txBody>
      </p:sp>
      <p:sp>
        <p:nvSpPr>
          <p:cNvPr id="81" name="Google Shape;81;p4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t" anchorCtr="0">
            <a:noAutofit/>
          </a:bodyPr>
          <a:lstStyle>
            <a:lvl1pPr marR="0" lvl="0" algn="ctr" rtl="0">
              <a:spcBef>
                <a:spcPts val="0"/>
              </a:spcBef>
              <a:spcAft>
                <a:spcPts val="0"/>
              </a:spcAft>
              <a:buSzPts val="1400"/>
              <a:buNone/>
              <a:defRPr sz="4400" b="0" i="0" u="none" strike="noStrike" cap="none">
                <a:solidFill>
                  <a:schemeClr val="dk1"/>
                </a:solidFill>
                <a:latin typeface="Times New Roman"/>
                <a:ea typeface="Times New Roman"/>
                <a:cs typeface="Times New Roman"/>
                <a:sym typeface="Times New Roman"/>
              </a:defRPr>
            </a:lvl1pPr>
            <a:lvl2pPr marR="0" lvl="1"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82" name="Google Shape;82;p48"/>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spcBef>
                <a:spcPts val="640"/>
              </a:spcBef>
              <a:spcAft>
                <a:spcPts val="0"/>
              </a:spcAft>
              <a:buClr>
                <a:srgbClr val="888888"/>
              </a:buClr>
              <a:buSzPts val="3200"/>
              <a:buNone/>
              <a:defRPr>
                <a:solidFill>
                  <a:srgbClr val="888888"/>
                </a:solidFill>
                <a:latin typeface="Times New Roman"/>
                <a:ea typeface="Times New Roman"/>
                <a:cs typeface="Times New Roman"/>
                <a:sym typeface="Times New Roman"/>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Tree>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83"/>
        <p:cNvGrpSpPr/>
        <p:nvPr/>
      </p:nvGrpSpPr>
      <p:grpSpPr>
        <a:xfrm>
          <a:off x="0" y="0"/>
          <a:ext cx="0" cy="0"/>
          <a:chOff x="0" y="0"/>
          <a:chExt cx="0" cy="0"/>
        </a:xfrm>
      </p:grpSpPr>
      <p:sp>
        <p:nvSpPr>
          <p:cNvPr id="84" name="Google Shape;84;p49"/>
          <p:cNvSpPr txBox="1">
            <a:spLocks noGrp="1"/>
          </p:cNvSpPr>
          <p:nvPr>
            <p:ph type="title"/>
          </p:nvPr>
        </p:nvSpPr>
        <p:spPr>
          <a:xfrm>
            <a:off x="457200" y="35859"/>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3600" b="0" i="0" u="none" strike="noStrike" cap="none">
                <a:solidFill>
                  <a:schemeClr val="dk1"/>
                </a:solidFill>
                <a:latin typeface="Times New Roman"/>
                <a:ea typeface="Times New Roman"/>
                <a:cs typeface="Times New Roman"/>
                <a:sym typeface="Times New Roman"/>
              </a:defRPr>
            </a:lvl1pPr>
            <a:lvl2pPr marR="0" lvl="1"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85" name="Google Shape;85;p4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86"/>
        <p:cNvGrpSpPr/>
        <p:nvPr/>
      </p:nvGrpSpPr>
      <p:grpSpPr>
        <a:xfrm>
          <a:off x="0" y="0"/>
          <a:ext cx="0" cy="0"/>
          <a:chOff x="0" y="0"/>
          <a:chExt cx="0" cy="0"/>
        </a:xfrm>
      </p:grpSpPr>
      <p:sp>
        <p:nvSpPr>
          <p:cNvPr id="87" name="Google Shape;87;p50"/>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88" name="Google Shape;88;p50"/>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89" name="Google Shape;89;p50"/>
          <p:cNvSpPr txBox="1">
            <a:spLocks noGrp="1"/>
          </p:cNvSpPr>
          <p:nvPr>
            <p:ph type="title"/>
          </p:nvPr>
        </p:nvSpPr>
        <p:spPr>
          <a:xfrm>
            <a:off x="457200" y="35859"/>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3600" b="0" i="0" u="none" strike="noStrike" cap="none">
                <a:solidFill>
                  <a:schemeClr val="dk1"/>
                </a:solidFill>
                <a:latin typeface="Times New Roman"/>
                <a:ea typeface="Times New Roman"/>
                <a:cs typeface="Times New Roman"/>
                <a:sym typeface="Times New Roman"/>
              </a:defRPr>
            </a:lvl1pPr>
            <a:lvl2pPr marR="0" lvl="1"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Tree>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90"/>
        <p:cNvGrpSpPr/>
        <p:nvPr/>
      </p:nvGrpSpPr>
      <p:grpSpPr>
        <a:xfrm>
          <a:off x="0" y="0"/>
          <a:ext cx="0" cy="0"/>
          <a:chOff x="0" y="0"/>
          <a:chExt cx="0" cy="0"/>
        </a:xfrm>
      </p:grpSpPr>
      <p:sp>
        <p:nvSpPr>
          <p:cNvPr id="91" name="Google Shape;91;p51"/>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92" name="Google Shape;92;p51"/>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93" name="Google Shape;93;p51"/>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94" name="Google Shape;94;p51"/>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95" name="Google Shape;95;p51"/>
          <p:cNvSpPr txBox="1">
            <a:spLocks noGrp="1"/>
          </p:cNvSpPr>
          <p:nvPr>
            <p:ph type="title"/>
          </p:nvPr>
        </p:nvSpPr>
        <p:spPr>
          <a:xfrm>
            <a:off x="457200" y="35859"/>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3600" b="0" i="0" u="none" strike="noStrike" cap="none">
                <a:solidFill>
                  <a:schemeClr val="dk1"/>
                </a:solidFill>
                <a:latin typeface="Times New Roman"/>
                <a:ea typeface="Times New Roman"/>
                <a:cs typeface="Times New Roman"/>
                <a:sym typeface="Times New Roman"/>
              </a:defRPr>
            </a:lvl1pPr>
            <a:lvl2pPr marR="0" lvl="1"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Tree>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96"/>
        <p:cNvGrpSpPr/>
        <p:nvPr/>
      </p:nvGrpSpPr>
      <p:grpSpPr>
        <a:xfrm>
          <a:off x="0" y="0"/>
          <a:ext cx="0" cy="0"/>
          <a:chOff x="0" y="0"/>
          <a:chExt cx="0" cy="0"/>
        </a:xfrm>
      </p:grpSpPr>
      <p:sp>
        <p:nvSpPr>
          <p:cNvPr id="97" name="Google Shape;97;p52"/>
          <p:cNvSpPr txBox="1">
            <a:spLocks noGrp="1"/>
          </p:cNvSpPr>
          <p:nvPr>
            <p:ph type="title"/>
          </p:nvPr>
        </p:nvSpPr>
        <p:spPr>
          <a:xfrm>
            <a:off x="457200" y="35859"/>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3600" b="0" i="0" u="none" strike="noStrike" cap="none">
                <a:solidFill>
                  <a:schemeClr val="dk1"/>
                </a:solidFill>
                <a:latin typeface="Times New Roman"/>
                <a:ea typeface="Times New Roman"/>
                <a:cs typeface="Times New Roman"/>
                <a:sym typeface="Times New Roman"/>
              </a:defRPr>
            </a:lvl1pPr>
            <a:lvl2pPr marR="0" lvl="1"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Tree>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3"/>
        <p:cNvGrpSpPr/>
        <p:nvPr/>
      </p:nvGrpSpPr>
      <p:grpSpPr>
        <a:xfrm>
          <a:off x="0" y="0"/>
          <a:ext cx="0" cy="0"/>
          <a:chOff x="0" y="0"/>
          <a:chExt cx="0" cy="0"/>
        </a:xfrm>
      </p:grpSpPr>
      <p:sp>
        <p:nvSpPr>
          <p:cNvPr id="104" name="Google Shape;104;p54"/>
          <p:cNvSpPr txBox="1">
            <a:spLocks noGrp="1"/>
          </p:cNvSpPr>
          <p:nvPr>
            <p:ph type="ctrTitle"/>
          </p:nvPr>
        </p:nvSpPr>
        <p:spPr>
          <a:xfrm>
            <a:off x="685800" y="1676400"/>
            <a:ext cx="7772400" cy="1470025"/>
          </a:xfrm>
          <a:prstGeom prst="rect">
            <a:avLst/>
          </a:prstGeom>
          <a:noFill/>
          <a:ln>
            <a:noFill/>
          </a:ln>
        </p:spPr>
        <p:txBody>
          <a:bodyPr spcFirstLastPara="1" wrap="square" lIns="91425" tIns="45700" rIns="91425" bIns="45700" anchor="ctr" anchorCtr="0">
            <a:noAutofit/>
          </a:bodyPr>
          <a:lstStyle>
            <a:lvl1pPr lvl="0" algn="ctr">
              <a:lnSpc>
                <a:spcPct val="85000"/>
              </a:lnSpc>
              <a:spcBef>
                <a:spcPts val="0"/>
              </a:spcBef>
              <a:spcAft>
                <a:spcPts val="0"/>
              </a:spcAft>
              <a:buSzPts val="1400"/>
              <a:buNone/>
              <a:defRPr sz="4400"/>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105" name="Google Shape;105;p54"/>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lnSpc>
                <a:spcPct val="95000"/>
              </a:lnSpc>
              <a:spcBef>
                <a:spcPts val="960"/>
              </a:spcBef>
              <a:spcAft>
                <a:spcPts val="0"/>
              </a:spcAft>
              <a:buClr>
                <a:srgbClr val="000000"/>
              </a:buClr>
              <a:buSzPts val="3200"/>
              <a:buFont typeface="Times New Roman"/>
              <a:buNone/>
              <a:defRPr/>
            </a:lvl1pPr>
            <a:lvl2pPr lvl="1" algn="l">
              <a:lnSpc>
                <a:spcPct val="95000"/>
              </a:lnSpc>
              <a:spcBef>
                <a:spcPts val="540"/>
              </a:spcBef>
              <a:spcAft>
                <a:spcPts val="0"/>
              </a:spcAft>
              <a:buClr>
                <a:srgbClr val="000000"/>
              </a:buClr>
              <a:buSzPts val="1800"/>
              <a:buChar char="–"/>
              <a:defRPr/>
            </a:lvl2pPr>
            <a:lvl3pPr lvl="2" algn="l">
              <a:lnSpc>
                <a:spcPct val="95000"/>
              </a:lnSpc>
              <a:spcBef>
                <a:spcPts val="540"/>
              </a:spcBef>
              <a:spcAft>
                <a:spcPts val="0"/>
              </a:spcAft>
              <a:buClr>
                <a:srgbClr val="000000"/>
              </a:buClr>
              <a:buSzPts val="1800"/>
              <a:buChar char="•"/>
              <a:defRPr/>
            </a:lvl3pPr>
            <a:lvl4pPr lvl="3" algn="l">
              <a:lnSpc>
                <a:spcPct val="95000"/>
              </a:lnSpc>
              <a:spcBef>
                <a:spcPts val="540"/>
              </a:spcBef>
              <a:spcAft>
                <a:spcPts val="0"/>
              </a:spcAft>
              <a:buClr>
                <a:srgbClr val="000000"/>
              </a:buClr>
              <a:buSzPts val="1800"/>
              <a:buChar char="–"/>
              <a:defRPr/>
            </a:lvl4pPr>
            <a:lvl5pPr lvl="4" algn="l">
              <a:lnSpc>
                <a:spcPct val="95000"/>
              </a:lnSpc>
              <a:spcBef>
                <a:spcPts val="540"/>
              </a:spcBef>
              <a:spcAft>
                <a:spcPts val="0"/>
              </a:spcAft>
              <a:buClr>
                <a:srgbClr val="000000"/>
              </a:buClr>
              <a:buSzPts val="1800"/>
              <a:buChar char="»"/>
              <a:defRPr/>
            </a:lvl5pPr>
            <a:lvl6pPr lvl="5" algn="l">
              <a:lnSpc>
                <a:spcPct val="95000"/>
              </a:lnSpc>
              <a:spcBef>
                <a:spcPts val="540"/>
              </a:spcBef>
              <a:spcAft>
                <a:spcPts val="0"/>
              </a:spcAft>
              <a:buClr>
                <a:schemeClr val="dk1"/>
              </a:buClr>
              <a:buSzPts val="1800"/>
              <a:buChar char="»"/>
              <a:defRPr/>
            </a:lvl6pPr>
            <a:lvl7pPr lvl="6" algn="l">
              <a:lnSpc>
                <a:spcPct val="95000"/>
              </a:lnSpc>
              <a:spcBef>
                <a:spcPts val="540"/>
              </a:spcBef>
              <a:spcAft>
                <a:spcPts val="0"/>
              </a:spcAft>
              <a:buClr>
                <a:schemeClr val="dk1"/>
              </a:buClr>
              <a:buSzPts val="1800"/>
              <a:buChar char="»"/>
              <a:defRPr/>
            </a:lvl7pPr>
            <a:lvl8pPr lvl="7" algn="l">
              <a:lnSpc>
                <a:spcPct val="95000"/>
              </a:lnSpc>
              <a:spcBef>
                <a:spcPts val="540"/>
              </a:spcBef>
              <a:spcAft>
                <a:spcPts val="0"/>
              </a:spcAft>
              <a:buClr>
                <a:schemeClr val="dk1"/>
              </a:buClr>
              <a:buSzPts val="1800"/>
              <a:buChar char="»"/>
              <a:defRPr/>
            </a:lvl8pPr>
            <a:lvl9pPr lvl="8" algn="l">
              <a:lnSpc>
                <a:spcPct val="95000"/>
              </a:lnSpc>
              <a:spcBef>
                <a:spcPts val="540"/>
              </a:spcBef>
              <a:spcAft>
                <a:spcPts val="0"/>
              </a:spcAft>
              <a:buClr>
                <a:schemeClr val="dk1"/>
              </a:buClr>
              <a:buSzPts val="1800"/>
              <a:buChar char="»"/>
              <a:defRPr/>
            </a:lvl9pPr>
          </a:lstStyle>
          <a:p>
            <a:endParaRPr/>
          </a:p>
        </p:txBody>
      </p:sp>
    </p:spTree>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06"/>
        <p:cNvGrpSpPr/>
        <p:nvPr/>
      </p:nvGrpSpPr>
      <p:grpSpPr>
        <a:xfrm>
          <a:off x="0" y="0"/>
          <a:ext cx="0" cy="0"/>
          <a:chOff x="0" y="0"/>
          <a:chExt cx="0" cy="0"/>
        </a:xfrm>
      </p:grpSpPr>
      <p:sp>
        <p:nvSpPr>
          <p:cNvPr id="107" name="Google Shape;107;p55"/>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108" name="Google Shape;108;p5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342900" algn="l">
              <a:lnSpc>
                <a:spcPct val="95000"/>
              </a:lnSpc>
              <a:spcBef>
                <a:spcPts val="540"/>
              </a:spcBef>
              <a:spcAft>
                <a:spcPts val="0"/>
              </a:spcAft>
              <a:buClr>
                <a:srgbClr val="000000"/>
              </a:buClr>
              <a:buSzPts val="1800"/>
              <a:buChar char="•"/>
              <a:defRPr/>
            </a:lvl1pPr>
            <a:lvl2pPr marL="914400" lvl="1" indent="-342900" algn="l">
              <a:lnSpc>
                <a:spcPct val="95000"/>
              </a:lnSpc>
              <a:spcBef>
                <a:spcPts val="540"/>
              </a:spcBef>
              <a:spcAft>
                <a:spcPts val="0"/>
              </a:spcAft>
              <a:buClr>
                <a:srgbClr val="000000"/>
              </a:buClr>
              <a:buSzPts val="1800"/>
              <a:buChar char="–"/>
              <a:defRPr/>
            </a:lvl2pPr>
            <a:lvl3pPr marL="1371600" lvl="2" indent="-342900" algn="l">
              <a:lnSpc>
                <a:spcPct val="95000"/>
              </a:lnSpc>
              <a:spcBef>
                <a:spcPts val="540"/>
              </a:spcBef>
              <a:spcAft>
                <a:spcPts val="0"/>
              </a:spcAft>
              <a:buClr>
                <a:srgbClr val="000000"/>
              </a:buClr>
              <a:buSzPts val="1800"/>
              <a:buChar char="•"/>
              <a:defRPr/>
            </a:lvl3pPr>
            <a:lvl4pPr marL="1828800" lvl="3" indent="-342900" algn="l">
              <a:lnSpc>
                <a:spcPct val="95000"/>
              </a:lnSpc>
              <a:spcBef>
                <a:spcPts val="540"/>
              </a:spcBef>
              <a:spcAft>
                <a:spcPts val="0"/>
              </a:spcAft>
              <a:buClr>
                <a:srgbClr val="000000"/>
              </a:buClr>
              <a:buSzPts val="1800"/>
              <a:buChar char="–"/>
              <a:defRPr/>
            </a:lvl4pPr>
            <a:lvl5pPr marL="2286000" lvl="4" indent="-342900" algn="l">
              <a:lnSpc>
                <a:spcPct val="95000"/>
              </a:lnSpc>
              <a:spcBef>
                <a:spcPts val="540"/>
              </a:spcBef>
              <a:spcAft>
                <a:spcPts val="0"/>
              </a:spcAft>
              <a:buClr>
                <a:srgbClr val="000000"/>
              </a:buClr>
              <a:buSzPts val="1800"/>
              <a:buChar char="»"/>
              <a:defRPr/>
            </a:lvl5pPr>
            <a:lvl6pPr marL="2743200" lvl="5" indent="-342900" algn="l">
              <a:lnSpc>
                <a:spcPct val="95000"/>
              </a:lnSpc>
              <a:spcBef>
                <a:spcPts val="540"/>
              </a:spcBef>
              <a:spcAft>
                <a:spcPts val="0"/>
              </a:spcAft>
              <a:buClr>
                <a:schemeClr val="dk1"/>
              </a:buClr>
              <a:buSzPts val="1800"/>
              <a:buChar char="»"/>
              <a:defRPr/>
            </a:lvl6pPr>
            <a:lvl7pPr marL="3200400" lvl="6" indent="-342900" algn="l">
              <a:lnSpc>
                <a:spcPct val="95000"/>
              </a:lnSpc>
              <a:spcBef>
                <a:spcPts val="540"/>
              </a:spcBef>
              <a:spcAft>
                <a:spcPts val="0"/>
              </a:spcAft>
              <a:buClr>
                <a:schemeClr val="dk1"/>
              </a:buClr>
              <a:buSzPts val="1800"/>
              <a:buChar char="»"/>
              <a:defRPr/>
            </a:lvl7pPr>
            <a:lvl8pPr marL="3657600" lvl="7" indent="-342900" algn="l">
              <a:lnSpc>
                <a:spcPct val="95000"/>
              </a:lnSpc>
              <a:spcBef>
                <a:spcPts val="540"/>
              </a:spcBef>
              <a:spcAft>
                <a:spcPts val="0"/>
              </a:spcAft>
              <a:buClr>
                <a:schemeClr val="dk1"/>
              </a:buClr>
              <a:buSzPts val="1800"/>
              <a:buChar char="»"/>
              <a:defRPr/>
            </a:lvl8pPr>
            <a:lvl9pPr marL="4114800" lvl="8" indent="-342900" algn="l">
              <a:lnSpc>
                <a:spcPct val="95000"/>
              </a:lnSpc>
              <a:spcBef>
                <a:spcPts val="540"/>
              </a:spcBef>
              <a:spcAft>
                <a:spcPts val="0"/>
              </a:spcAft>
              <a:buClr>
                <a:schemeClr val="dk1"/>
              </a:buClr>
              <a:buSzPts val="1800"/>
              <a:buChar char="»"/>
              <a:defRPr/>
            </a:lvl9pPr>
          </a:lstStyle>
          <a:p>
            <a:endParaRPr/>
          </a:p>
        </p:txBody>
      </p:sp>
    </p:spTree>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Clip Art and Text" type="clipArtAndTx">
  <p:cSld name="CLIPART_AND_TEXT">
    <p:spTree>
      <p:nvGrpSpPr>
        <p:cNvPr id="1" name="Shape 109"/>
        <p:cNvGrpSpPr/>
        <p:nvPr/>
      </p:nvGrpSpPr>
      <p:grpSpPr>
        <a:xfrm>
          <a:off x="0" y="0"/>
          <a:ext cx="0" cy="0"/>
          <a:chOff x="0" y="0"/>
          <a:chExt cx="0" cy="0"/>
        </a:xfrm>
      </p:grpSpPr>
      <p:sp>
        <p:nvSpPr>
          <p:cNvPr id="110" name="Google Shape;110;p56"/>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111" name="Google Shape;111;p56"/>
          <p:cNvSpPr>
            <a:spLocks noGrp="1"/>
          </p:cNvSpPr>
          <p:nvPr>
            <p:ph type="clipArt" idx="2"/>
          </p:nvPr>
        </p:nvSpPr>
        <p:spPr>
          <a:xfrm>
            <a:off x="457200" y="1600200"/>
            <a:ext cx="4038600" cy="4525963"/>
          </a:xfrm>
          <a:prstGeom prst="rect">
            <a:avLst/>
          </a:prstGeom>
          <a:noFill/>
          <a:ln>
            <a:noFill/>
          </a:ln>
        </p:spPr>
      </p:sp>
      <p:sp>
        <p:nvSpPr>
          <p:cNvPr id="112" name="Google Shape;112;p56"/>
          <p:cNvSpPr txBox="1">
            <a:spLocks noGrp="1"/>
          </p:cNvSpPr>
          <p:nvPr>
            <p:ph type="body" idx="1"/>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342900" algn="l">
              <a:lnSpc>
                <a:spcPct val="95000"/>
              </a:lnSpc>
              <a:spcBef>
                <a:spcPts val="540"/>
              </a:spcBef>
              <a:spcAft>
                <a:spcPts val="0"/>
              </a:spcAft>
              <a:buClr>
                <a:srgbClr val="000000"/>
              </a:buClr>
              <a:buSzPts val="1800"/>
              <a:buChar char="•"/>
              <a:defRPr/>
            </a:lvl1pPr>
            <a:lvl2pPr marL="914400" lvl="1" indent="-342900" algn="l">
              <a:lnSpc>
                <a:spcPct val="95000"/>
              </a:lnSpc>
              <a:spcBef>
                <a:spcPts val="540"/>
              </a:spcBef>
              <a:spcAft>
                <a:spcPts val="0"/>
              </a:spcAft>
              <a:buClr>
                <a:srgbClr val="000000"/>
              </a:buClr>
              <a:buSzPts val="1800"/>
              <a:buChar char="–"/>
              <a:defRPr/>
            </a:lvl2pPr>
            <a:lvl3pPr marL="1371600" lvl="2" indent="-342900" algn="l">
              <a:lnSpc>
                <a:spcPct val="95000"/>
              </a:lnSpc>
              <a:spcBef>
                <a:spcPts val="540"/>
              </a:spcBef>
              <a:spcAft>
                <a:spcPts val="0"/>
              </a:spcAft>
              <a:buClr>
                <a:srgbClr val="000000"/>
              </a:buClr>
              <a:buSzPts val="1800"/>
              <a:buChar char="•"/>
              <a:defRPr/>
            </a:lvl3pPr>
            <a:lvl4pPr marL="1828800" lvl="3" indent="-342900" algn="l">
              <a:lnSpc>
                <a:spcPct val="95000"/>
              </a:lnSpc>
              <a:spcBef>
                <a:spcPts val="540"/>
              </a:spcBef>
              <a:spcAft>
                <a:spcPts val="0"/>
              </a:spcAft>
              <a:buClr>
                <a:srgbClr val="000000"/>
              </a:buClr>
              <a:buSzPts val="1800"/>
              <a:buChar char="–"/>
              <a:defRPr/>
            </a:lvl4pPr>
            <a:lvl5pPr marL="2286000" lvl="4" indent="-342900" algn="l">
              <a:lnSpc>
                <a:spcPct val="95000"/>
              </a:lnSpc>
              <a:spcBef>
                <a:spcPts val="540"/>
              </a:spcBef>
              <a:spcAft>
                <a:spcPts val="0"/>
              </a:spcAft>
              <a:buClr>
                <a:srgbClr val="000000"/>
              </a:buClr>
              <a:buSzPts val="1800"/>
              <a:buChar char="»"/>
              <a:defRPr/>
            </a:lvl5pPr>
            <a:lvl6pPr marL="2743200" lvl="5" indent="-342900" algn="l">
              <a:lnSpc>
                <a:spcPct val="95000"/>
              </a:lnSpc>
              <a:spcBef>
                <a:spcPts val="540"/>
              </a:spcBef>
              <a:spcAft>
                <a:spcPts val="0"/>
              </a:spcAft>
              <a:buClr>
                <a:schemeClr val="dk1"/>
              </a:buClr>
              <a:buSzPts val="1800"/>
              <a:buChar char="»"/>
              <a:defRPr/>
            </a:lvl6pPr>
            <a:lvl7pPr marL="3200400" lvl="6" indent="-342900" algn="l">
              <a:lnSpc>
                <a:spcPct val="95000"/>
              </a:lnSpc>
              <a:spcBef>
                <a:spcPts val="540"/>
              </a:spcBef>
              <a:spcAft>
                <a:spcPts val="0"/>
              </a:spcAft>
              <a:buClr>
                <a:schemeClr val="dk1"/>
              </a:buClr>
              <a:buSzPts val="1800"/>
              <a:buChar char="»"/>
              <a:defRPr/>
            </a:lvl7pPr>
            <a:lvl8pPr marL="3657600" lvl="7" indent="-342900" algn="l">
              <a:lnSpc>
                <a:spcPct val="95000"/>
              </a:lnSpc>
              <a:spcBef>
                <a:spcPts val="540"/>
              </a:spcBef>
              <a:spcAft>
                <a:spcPts val="0"/>
              </a:spcAft>
              <a:buClr>
                <a:schemeClr val="dk1"/>
              </a:buClr>
              <a:buSzPts val="1800"/>
              <a:buChar char="»"/>
              <a:defRPr/>
            </a:lvl8pPr>
            <a:lvl9pPr marL="4114800" lvl="8" indent="-342900" algn="l">
              <a:lnSpc>
                <a:spcPct val="95000"/>
              </a:lnSpc>
              <a:spcBef>
                <a:spcPts val="540"/>
              </a:spcBef>
              <a:spcAft>
                <a:spcPts val="0"/>
              </a:spcAft>
              <a:buClr>
                <a:schemeClr val="dk1"/>
              </a:buClr>
              <a:buSzPts val="1800"/>
              <a:buChar char="»"/>
              <a:defRPr/>
            </a:lvl9pPr>
          </a:lstStyle>
          <a:p>
            <a:endParaRPr/>
          </a:p>
        </p:txBody>
      </p:sp>
    </p:spTree>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Media Clip and Text" type="mediaAndTx">
  <p:cSld name="MEDIA_AND_TEXT">
    <p:spTree>
      <p:nvGrpSpPr>
        <p:cNvPr id="1" name="Shape 113"/>
        <p:cNvGrpSpPr/>
        <p:nvPr/>
      </p:nvGrpSpPr>
      <p:grpSpPr>
        <a:xfrm>
          <a:off x="0" y="0"/>
          <a:ext cx="0" cy="0"/>
          <a:chOff x="0" y="0"/>
          <a:chExt cx="0" cy="0"/>
        </a:xfrm>
      </p:grpSpPr>
      <p:sp>
        <p:nvSpPr>
          <p:cNvPr id="114" name="Google Shape;114;p57"/>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115" name="Google Shape;115;p57"/>
          <p:cNvSpPr>
            <a:spLocks noGrp="1"/>
          </p:cNvSpPr>
          <p:nvPr>
            <p:ph type="media" idx="2"/>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R="0" lvl="0" algn="l" rtl="0">
              <a:lnSpc>
                <a:spcPct val="95000"/>
              </a:lnSpc>
              <a:spcBef>
                <a:spcPts val="960"/>
              </a:spcBef>
              <a:spcAft>
                <a:spcPts val="0"/>
              </a:spcAft>
              <a:buClr>
                <a:srgbClr val="000000"/>
              </a:buClr>
              <a:buSzPts val="3200"/>
              <a:buFont typeface="Times New Roman"/>
              <a:buChar char="•"/>
              <a:defRPr sz="3200" b="0" i="0" u="none" strike="noStrike" cap="none">
                <a:solidFill>
                  <a:srgbClr val="000000"/>
                </a:solidFill>
                <a:latin typeface="Times New Roman"/>
                <a:ea typeface="Times New Roman"/>
                <a:cs typeface="Times New Roman"/>
                <a:sym typeface="Times New Roman"/>
              </a:defRPr>
            </a:lvl1pPr>
            <a:lvl2pPr marR="0" lvl="1" algn="l" rtl="0">
              <a:lnSpc>
                <a:spcPct val="95000"/>
              </a:lnSpc>
              <a:spcBef>
                <a:spcPts val="840"/>
              </a:spcBef>
              <a:spcAft>
                <a:spcPts val="0"/>
              </a:spcAft>
              <a:buClr>
                <a:srgbClr val="000000"/>
              </a:buClr>
              <a:buSzPts val="2800"/>
              <a:buFont typeface="Times New Roman"/>
              <a:buChar char="–"/>
              <a:defRPr sz="2800" b="0" i="0" u="none" strike="noStrike" cap="none">
                <a:solidFill>
                  <a:srgbClr val="000000"/>
                </a:solidFill>
                <a:latin typeface="Times New Roman"/>
                <a:ea typeface="Times New Roman"/>
                <a:cs typeface="Times New Roman"/>
                <a:sym typeface="Times New Roman"/>
              </a:defRPr>
            </a:lvl2pPr>
            <a:lvl3pPr marR="0" lvl="2" algn="l" rtl="0">
              <a:lnSpc>
                <a:spcPct val="95000"/>
              </a:lnSpc>
              <a:spcBef>
                <a:spcPts val="720"/>
              </a:spcBef>
              <a:spcAft>
                <a:spcPts val="0"/>
              </a:spcAft>
              <a:buClr>
                <a:srgbClr val="000000"/>
              </a:buClr>
              <a:buSzPts val="2400"/>
              <a:buFont typeface="Times New Roman"/>
              <a:buChar char="•"/>
              <a:defRPr sz="2400" b="0" i="0" u="none" strike="noStrike" cap="none">
                <a:solidFill>
                  <a:srgbClr val="000000"/>
                </a:solidFill>
                <a:latin typeface="Times New Roman"/>
                <a:ea typeface="Times New Roman"/>
                <a:cs typeface="Times New Roman"/>
                <a:sym typeface="Times New Roman"/>
              </a:defRPr>
            </a:lvl3pPr>
            <a:lvl4pPr marR="0" lvl="3" algn="l" rtl="0">
              <a:lnSpc>
                <a:spcPct val="95000"/>
              </a:lnSpc>
              <a:spcBef>
                <a:spcPts val="600"/>
              </a:spcBef>
              <a:spcAft>
                <a:spcPts val="0"/>
              </a:spcAft>
              <a:buClr>
                <a:srgbClr val="000000"/>
              </a:buClr>
              <a:buSzPts val="2000"/>
              <a:buFont typeface="Times New Roman"/>
              <a:buChar char="–"/>
              <a:defRPr sz="2000" b="0" i="0" u="none" strike="noStrike" cap="none">
                <a:solidFill>
                  <a:srgbClr val="000000"/>
                </a:solidFill>
                <a:latin typeface="Times New Roman"/>
                <a:ea typeface="Times New Roman"/>
                <a:cs typeface="Times New Roman"/>
                <a:sym typeface="Times New Roman"/>
              </a:defRPr>
            </a:lvl4pPr>
            <a:lvl5pPr marR="0" lvl="4" algn="l" rtl="0">
              <a:lnSpc>
                <a:spcPct val="95000"/>
              </a:lnSpc>
              <a:spcBef>
                <a:spcPts val="600"/>
              </a:spcBef>
              <a:spcAft>
                <a:spcPts val="0"/>
              </a:spcAft>
              <a:buClr>
                <a:srgbClr val="000000"/>
              </a:buClr>
              <a:buSzPts val="2000"/>
              <a:buFont typeface="Times New Roman"/>
              <a:buChar char="»"/>
              <a:defRPr sz="2000" b="0" i="0" u="none" strike="noStrike" cap="none">
                <a:solidFill>
                  <a:srgbClr val="000000"/>
                </a:solidFill>
                <a:latin typeface="Times New Roman"/>
                <a:ea typeface="Times New Roman"/>
                <a:cs typeface="Times New Roman"/>
                <a:sym typeface="Times New Roman"/>
              </a:defRPr>
            </a:lvl5pPr>
            <a:lvl6pPr marR="0" lvl="5" algn="l" rtl="0">
              <a:lnSpc>
                <a:spcPct val="95000"/>
              </a:lnSpc>
              <a:spcBef>
                <a:spcPts val="6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95000"/>
              </a:lnSpc>
              <a:spcBef>
                <a:spcPts val="6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95000"/>
              </a:lnSpc>
              <a:spcBef>
                <a:spcPts val="6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95000"/>
              </a:lnSpc>
              <a:spcBef>
                <a:spcPts val="6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16" name="Google Shape;116;p57"/>
          <p:cNvSpPr txBox="1">
            <a:spLocks noGrp="1"/>
          </p:cNvSpPr>
          <p:nvPr>
            <p:ph type="body" idx="1"/>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342900" algn="l">
              <a:lnSpc>
                <a:spcPct val="95000"/>
              </a:lnSpc>
              <a:spcBef>
                <a:spcPts val="540"/>
              </a:spcBef>
              <a:spcAft>
                <a:spcPts val="0"/>
              </a:spcAft>
              <a:buClr>
                <a:srgbClr val="000000"/>
              </a:buClr>
              <a:buSzPts val="1800"/>
              <a:buChar char="•"/>
              <a:defRPr/>
            </a:lvl1pPr>
            <a:lvl2pPr marL="914400" lvl="1" indent="-342900" algn="l">
              <a:lnSpc>
                <a:spcPct val="95000"/>
              </a:lnSpc>
              <a:spcBef>
                <a:spcPts val="540"/>
              </a:spcBef>
              <a:spcAft>
                <a:spcPts val="0"/>
              </a:spcAft>
              <a:buClr>
                <a:srgbClr val="000000"/>
              </a:buClr>
              <a:buSzPts val="1800"/>
              <a:buChar char="–"/>
              <a:defRPr/>
            </a:lvl2pPr>
            <a:lvl3pPr marL="1371600" lvl="2" indent="-342900" algn="l">
              <a:lnSpc>
                <a:spcPct val="95000"/>
              </a:lnSpc>
              <a:spcBef>
                <a:spcPts val="540"/>
              </a:spcBef>
              <a:spcAft>
                <a:spcPts val="0"/>
              </a:spcAft>
              <a:buClr>
                <a:srgbClr val="000000"/>
              </a:buClr>
              <a:buSzPts val="1800"/>
              <a:buChar char="•"/>
              <a:defRPr/>
            </a:lvl3pPr>
            <a:lvl4pPr marL="1828800" lvl="3" indent="-342900" algn="l">
              <a:lnSpc>
                <a:spcPct val="95000"/>
              </a:lnSpc>
              <a:spcBef>
                <a:spcPts val="540"/>
              </a:spcBef>
              <a:spcAft>
                <a:spcPts val="0"/>
              </a:spcAft>
              <a:buClr>
                <a:srgbClr val="000000"/>
              </a:buClr>
              <a:buSzPts val="1800"/>
              <a:buChar char="–"/>
              <a:defRPr/>
            </a:lvl4pPr>
            <a:lvl5pPr marL="2286000" lvl="4" indent="-342900" algn="l">
              <a:lnSpc>
                <a:spcPct val="95000"/>
              </a:lnSpc>
              <a:spcBef>
                <a:spcPts val="540"/>
              </a:spcBef>
              <a:spcAft>
                <a:spcPts val="0"/>
              </a:spcAft>
              <a:buClr>
                <a:srgbClr val="000000"/>
              </a:buClr>
              <a:buSzPts val="1800"/>
              <a:buChar char="»"/>
              <a:defRPr/>
            </a:lvl5pPr>
            <a:lvl6pPr marL="2743200" lvl="5" indent="-342900" algn="l">
              <a:lnSpc>
                <a:spcPct val="95000"/>
              </a:lnSpc>
              <a:spcBef>
                <a:spcPts val="540"/>
              </a:spcBef>
              <a:spcAft>
                <a:spcPts val="0"/>
              </a:spcAft>
              <a:buClr>
                <a:schemeClr val="dk1"/>
              </a:buClr>
              <a:buSzPts val="1800"/>
              <a:buChar char="»"/>
              <a:defRPr/>
            </a:lvl6pPr>
            <a:lvl7pPr marL="3200400" lvl="6" indent="-342900" algn="l">
              <a:lnSpc>
                <a:spcPct val="95000"/>
              </a:lnSpc>
              <a:spcBef>
                <a:spcPts val="540"/>
              </a:spcBef>
              <a:spcAft>
                <a:spcPts val="0"/>
              </a:spcAft>
              <a:buClr>
                <a:schemeClr val="dk1"/>
              </a:buClr>
              <a:buSzPts val="1800"/>
              <a:buChar char="»"/>
              <a:defRPr/>
            </a:lvl7pPr>
            <a:lvl8pPr marL="3657600" lvl="7" indent="-342900" algn="l">
              <a:lnSpc>
                <a:spcPct val="95000"/>
              </a:lnSpc>
              <a:spcBef>
                <a:spcPts val="540"/>
              </a:spcBef>
              <a:spcAft>
                <a:spcPts val="0"/>
              </a:spcAft>
              <a:buClr>
                <a:schemeClr val="dk1"/>
              </a:buClr>
              <a:buSzPts val="1800"/>
              <a:buChar char="»"/>
              <a:defRPr/>
            </a:lvl8pPr>
            <a:lvl9pPr marL="4114800" lvl="8" indent="-342900" algn="l">
              <a:lnSpc>
                <a:spcPct val="95000"/>
              </a:lnSpc>
              <a:spcBef>
                <a:spcPts val="540"/>
              </a:spcBef>
              <a:spcAft>
                <a:spcPts val="0"/>
              </a:spcAft>
              <a:buClr>
                <a:schemeClr val="dk1"/>
              </a:buClr>
              <a:buSzPts val="1800"/>
              <a:buChar char="»"/>
              <a:defRPr/>
            </a:lvl9pPr>
          </a:lstStyle>
          <a:p>
            <a:endParaRPr/>
          </a:p>
        </p:txBody>
      </p:sp>
    </p:spTree>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7"/>
        <p:cNvGrpSpPr/>
        <p:nvPr/>
      </p:nvGrpSpPr>
      <p:grpSpPr>
        <a:xfrm>
          <a:off x="0" y="0"/>
          <a:ext cx="0" cy="0"/>
          <a:chOff x="0" y="0"/>
          <a:chExt cx="0" cy="0"/>
        </a:xfrm>
      </p:grpSpPr>
    </p:spTree>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23"/>
        <p:cNvGrpSpPr/>
        <p:nvPr/>
      </p:nvGrpSpPr>
      <p:grpSpPr>
        <a:xfrm>
          <a:off x="0" y="0"/>
          <a:ext cx="0" cy="0"/>
          <a:chOff x="0" y="0"/>
          <a:chExt cx="0" cy="0"/>
        </a:xfrm>
      </p:grpSpPr>
      <p:sp>
        <p:nvSpPr>
          <p:cNvPr id="124" name="Google Shape;124;p60"/>
          <p:cNvSpPr txBox="1">
            <a:spLocks noGrp="1"/>
          </p:cNvSpPr>
          <p:nvPr>
            <p:ph type="ctrTitle"/>
          </p:nvPr>
        </p:nvSpPr>
        <p:spPr>
          <a:xfrm>
            <a:off x="685800" y="1676402"/>
            <a:ext cx="7772400" cy="1470025"/>
          </a:xfrm>
          <a:prstGeom prst="rect">
            <a:avLst/>
          </a:prstGeom>
          <a:noFill/>
          <a:ln>
            <a:noFill/>
          </a:ln>
        </p:spPr>
        <p:txBody>
          <a:bodyPr spcFirstLastPara="1" wrap="square" lIns="91425" tIns="45700" rIns="91425" bIns="45700" anchor="ctr" anchorCtr="0">
            <a:noAutofit/>
          </a:bodyPr>
          <a:lstStyle>
            <a:lvl1pPr lvl="0" algn="ctr">
              <a:lnSpc>
                <a:spcPct val="85000"/>
              </a:lnSpc>
              <a:spcBef>
                <a:spcPts val="0"/>
              </a:spcBef>
              <a:spcAft>
                <a:spcPts val="0"/>
              </a:spcAft>
              <a:buSzPts val="1400"/>
              <a:buNone/>
              <a:defRPr sz="3300"/>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125" name="Google Shape;125;p60"/>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lnSpc>
                <a:spcPct val="95000"/>
              </a:lnSpc>
              <a:spcBef>
                <a:spcPts val="720"/>
              </a:spcBef>
              <a:spcAft>
                <a:spcPts val="0"/>
              </a:spcAft>
              <a:buClr>
                <a:srgbClr val="000000"/>
              </a:buClr>
              <a:buSzPts val="2400"/>
              <a:buFont typeface="Times New Roman"/>
              <a:buNone/>
              <a:defRPr/>
            </a:lvl1pPr>
            <a:lvl2pPr lvl="1" algn="l">
              <a:lnSpc>
                <a:spcPct val="95000"/>
              </a:lnSpc>
              <a:spcBef>
                <a:spcPts val="540"/>
              </a:spcBef>
              <a:spcAft>
                <a:spcPts val="0"/>
              </a:spcAft>
              <a:buClr>
                <a:srgbClr val="000000"/>
              </a:buClr>
              <a:buSzPts val="1800"/>
              <a:buChar char="–"/>
              <a:defRPr/>
            </a:lvl2pPr>
            <a:lvl3pPr lvl="2" algn="l">
              <a:lnSpc>
                <a:spcPct val="95000"/>
              </a:lnSpc>
              <a:spcBef>
                <a:spcPts val="540"/>
              </a:spcBef>
              <a:spcAft>
                <a:spcPts val="0"/>
              </a:spcAft>
              <a:buClr>
                <a:srgbClr val="000000"/>
              </a:buClr>
              <a:buSzPts val="1800"/>
              <a:buChar char="•"/>
              <a:defRPr/>
            </a:lvl3pPr>
            <a:lvl4pPr lvl="3" algn="l">
              <a:lnSpc>
                <a:spcPct val="95000"/>
              </a:lnSpc>
              <a:spcBef>
                <a:spcPts val="540"/>
              </a:spcBef>
              <a:spcAft>
                <a:spcPts val="0"/>
              </a:spcAft>
              <a:buClr>
                <a:srgbClr val="000000"/>
              </a:buClr>
              <a:buSzPts val="1800"/>
              <a:buChar char="–"/>
              <a:defRPr/>
            </a:lvl4pPr>
            <a:lvl5pPr lvl="4" algn="l">
              <a:lnSpc>
                <a:spcPct val="95000"/>
              </a:lnSpc>
              <a:spcBef>
                <a:spcPts val="540"/>
              </a:spcBef>
              <a:spcAft>
                <a:spcPts val="0"/>
              </a:spcAft>
              <a:buClr>
                <a:srgbClr val="000000"/>
              </a:buClr>
              <a:buSzPts val="1800"/>
              <a:buChar char="»"/>
              <a:defRPr/>
            </a:lvl5pPr>
            <a:lvl6pPr lvl="5" algn="l">
              <a:lnSpc>
                <a:spcPct val="95000"/>
              </a:lnSpc>
              <a:spcBef>
                <a:spcPts val="540"/>
              </a:spcBef>
              <a:spcAft>
                <a:spcPts val="0"/>
              </a:spcAft>
              <a:buClr>
                <a:schemeClr val="dk1"/>
              </a:buClr>
              <a:buSzPts val="1800"/>
              <a:buChar char="»"/>
              <a:defRPr/>
            </a:lvl6pPr>
            <a:lvl7pPr lvl="6" algn="l">
              <a:lnSpc>
                <a:spcPct val="95000"/>
              </a:lnSpc>
              <a:spcBef>
                <a:spcPts val="540"/>
              </a:spcBef>
              <a:spcAft>
                <a:spcPts val="0"/>
              </a:spcAft>
              <a:buClr>
                <a:schemeClr val="dk1"/>
              </a:buClr>
              <a:buSzPts val="1800"/>
              <a:buChar char="»"/>
              <a:defRPr/>
            </a:lvl7pPr>
            <a:lvl8pPr lvl="7" algn="l">
              <a:lnSpc>
                <a:spcPct val="95000"/>
              </a:lnSpc>
              <a:spcBef>
                <a:spcPts val="540"/>
              </a:spcBef>
              <a:spcAft>
                <a:spcPts val="0"/>
              </a:spcAft>
              <a:buClr>
                <a:schemeClr val="dk1"/>
              </a:buClr>
              <a:buSzPts val="1800"/>
              <a:buChar char="»"/>
              <a:defRPr/>
            </a:lvl8pPr>
            <a:lvl9pPr lvl="8" algn="l">
              <a:lnSpc>
                <a:spcPct val="95000"/>
              </a:lnSpc>
              <a:spcBef>
                <a:spcPts val="540"/>
              </a:spcBef>
              <a:spcAft>
                <a:spcPts val="0"/>
              </a:spcAft>
              <a:buClr>
                <a:schemeClr val="dk1"/>
              </a:buClr>
              <a:buSzPts val="1800"/>
              <a:buChar char="»"/>
              <a:defRPr/>
            </a:lvl9pPr>
          </a:lstStyle>
          <a:p>
            <a:endParaRPr/>
          </a:p>
        </p:txBody>
      </p:sp>
    </p:spTree>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26"/>
        <p:cNvGrpSpPr/>
        <p:nvPr/>
      </p:nvGrpSpPr>
      <p:grpSpPr>
        <a:xfrm>
          <a:off x="0" y="0"/>
          <a:ext cx="0" cy="0"/>
          <a:chOff x="0" y="0"/>
          <a:chExt cx="0" cy="0"/>
        </a:xfrm>
      </p:grpSpPr>
      <p:sp>
        <p:nvSpPr>
          <p:cNvPr id="127" name="Google Shape;127;p61"/>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128" name="Google Shape;128;p61"/>
          <p:cNvSpPr txBox="1">
            <a:spLocks noGrp="1"/>
          </p:cNvSpPr>
          <p:nvPr>
            <p:ph type="body" idx="1"/>
          </p:nvPr>
        </p:nvSpPr>
        <p:spPr>
          <a:xfrm>
            <a:off x="457200" y="1600202"/>
            <a:ext cx="8229600" cy="4525963"/>
          </a:xfrm>
          <a:prstGeom prst="rect">
            <a:avLst/>
          </a:prstGeom>
          <a:noFill/>
          <a:ln>
            <a:noFill/>
          </a:ln>
        </p:spPr>
        <p:txBody>
          <a:bodyPr spcFirstLastPara="1" wrap="square" lIns="91425" tIns="45700" rIns="91425" bIns="45700" anchor="t" anchorCtr="0">
            <a:noAutofit/>
          </a:bodyPr>
          <a:lstStyle>
            <a:lvl1pPr marL="457200" lvl="0" indent="-342900" algn="l">
              <a:lnSpc>
                <a:spcPct val="95000"/>
              </a:lnSpc>
              <a:spcBef>
                <a:spcPts val="540"/>
              </a:spcBef>
              <a:spcAft>
                <a:spcPts val="0"/>
              </a:spcAft>
              <a:buClr>
                <a:srgbClr val="000000"/>
              </a:buClr>
              <a:buSzPts val="1800"/>
              <a:buChar char="•"/>
              <a:defRPr/>
            </a:lvl1pPr>
            <a:lvl2pPr marL="914400" lvl="1" indent="-342900" algn="l">
              <a:lnSpc>
                <a:spcPct val="95000"/>
              </a:lnSpc>
              <a:spcBef>
                <a:spcPts val="540"/>
              </a:spcBef>
              <a:spcAft>
                <a:spcPts val="0"/>
              </a:spcAft>
              <a:buClr>
                <a:srgbClr val="000000"/>
              </a:buClr>
              <a:buSzPts val="1800"/>
              <a:buChar char="–"/>
              <a:defRPr/>
            </a:lvl2pPr>
            <a:lvl3pPr marL="1371600" lvl="2" indent="-342900" algn="l">
              <a:lnSpc>
                <a:spcPct val="95000"/>
              </a:lnSpc>
              <a:spcBef>
                <a:spcPts val="540"/>
              </a:spcBef>
              <a:spcAft>
                <a:spcPts val="0"/>
              </a:spcAft>
              <a:buClr>
                <a:srgbClr val="000000"/>
              </a:buClr>
              <a:buSzPts val="1800"/>
              <a:buChar char="•"/>
              <a:defRPr/>
            </a:lvl3pPr>
            <a:lvl4pPr marL="1828800" lvl="3" indent="-342900" algn="l">
              <a:lnSpc>
                <a:spcPct val="95000"/>
              </a:lnSpc>
              <a:spcBef>
                <a:spcPts val="540"/>
              </a:spcBef>
              <a:spcAft>
                <a:spcPts val="0"/>
              </a:spcAft>
              <a:buClr>
                <a:srgbClr val="000000"/>
              </a:buClr>
              <a:buSzPts val="1800"/>
              <a:buChar char="–"/>
              <a:defRPr/>
            </a:lvl4pPr>
            <a:lvl5pPr marL="2286000" lvl="4" indent="-342900" algn="l">
              <a:lnSpc>
                <a:spcPct val="95000"/>
              </a:lnSpc>
              <a:spcBef>
                <a:spcPts val="540"/>
              </a:spcBef>
              <a:spcAft>
                <a:spcPts val="0"/>
              </a:spcAft>
              <a:buClr>
                <a:srgbClr val="000000"/>
              </a:buClr>
              <a:buSzPts val="1800"/>
              <a:buChar char="»"/>
              <a:defRPr/>
            </a:lvl5pPr>
            <a:lvl6pPr marL="2743200" lvl="5" indent="-342900" algn="l">
              <a:lnSpc>
                <a:spcPct val="95000"/>
              </a:lnSpc>
              <a:spcBef>
                <a:spcPts val="540"/>
              </a:spcBef>
              <a:spcAft>
                <a:spcPts val="0"/>
              </a:spcAft>
              <a:buClr>
                <a:schemeClr val="dk1"/>
              </a:buClr>
              <a:buSzPts val="1800"/>
              <a:buChar char="»"/>
              <a:defRPr/>
            </a:lvl6pPr>
            <a:lvl7pPr marL="3200400" lvl="6" indent="-342900" algn="l">
              <a:lnSpc>
                <a:spcPct val="95000"/>
              </a:lnSpc>
              <a:spcBef>
                <a:spcPts val="540"/>
              </a:spcBef>
              <a:spcAft>
                <a:spcPts val="0"/>
              </a:spcAft>
              <a:buClr>
                <a:schemeClr val="dk1"/>
              </a:buClr>
              <a:buSzPts val="1800"/>
              <a:buChar char="»"/>
              <a:defRPr/>
            </a:lvl7pPr>
            <a:lvl8pPr marL="3657600" lvl="7" indent="-342900" algn="l">
              <a:lnSpc>
                <a:spcPct val="95000"/>
              </a:lnSpc>
              <a:spcBef>
                <a:spcPts val="540"/>
              </a:spcBef>
              <a:spcAft>
                <a:spcPts val="0"/>
              </a:spcAft>
              <a:buClr>
                <a:schemeClr val="dk1"/>
              </a:buClr>
              <a:buSzPts val="1800"/>
              <a:buChar char="»"/>
              <a:defRPr/>
            </a:lvl8pPr>
            <a:lvl9pPr marL="4114800" lvl="8" indent="-342900" algn="l">
              <a:lnSpc>
                <a:spcPct val="95000"/>
              </a:lnSpc>
              <a:spcBef>
                <a:spcPts val="540"/>
              </a:spcBef>
              <a:spcAft>
                <a:spcPts val="0"/>
              </a:spcAft>
              <a:buClr>
                <a:schemeClr val="dk1"/>
              </a:buClr>
              <a:buSzPts val="1800"/>
              <a:buChar char="»"/>
              <a:defRPr/>
            </a:lvl9pPr>
          </a:lstStyle>
          <a:p>
            <a:endParaRPr/>
          </a:p>
        </p:txBody>
      </p:sp>
    </p:spTree>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Clip Art and Text" type="clipArtAndTx">
  <p:cSld name="CLIPART_AND_TEXT">
    <p:spTree>
      <p:nvGrpSpPr>
        <p:cNvPr id="1" name="Shape 129"/>
        <p:cNvGrpSpPr/>
        <p:nvPr/>
      </p:nvGrpSpPr>
      <p:grpSpPr>
        <a:xfrm>
          <a:off x="0" y="0"/>
          <a:ext cx="0" cy="0"/>
          <a:chOff x="0" y="0"/>
          <a:chExt cx="0" cy="0"/>
        </a:xfrm>
      </p:grpSpPr>
      <p:sp>
        <p:nvSpPr>
          <p:cNvPr id="130" name="Google Shape;130;p62"/>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131" name="Google Shape;131;p62"/>
          <p:cNvSpPr>
            <a:spLocks noGrp="1"/>
          </p:cNvSpPr>
          <p:nvPr>
            <p:ph type="clipArt" idx="2"/>
          </p:nvPr>
        </p:nvSpPr>
        <p:spPr>
          <a:xfrm>
            <a:off x="457200" y="1600202"/>
            <a:ext cx="4038600" cy="4525963"/>
          </a:xfrm>
          <a:prstGeom prst="rect">
            <a:avLst/>
          </a:prstGeom>
          <a:noFill/>
          <a:ln>
            <a:noFill/>
          </a:ln>
        </p:spPr>
      </p:sp>
      <p:sp>
        <p:nvSpPr>
          <p:cNvPr id="132" name="Google Shape;132;p62"/>
          <p:cNvSpPr txBox="1">
            <a:spLocks noGrp="1"/>
          </p:cNvSpPr>
          <p:nvPr>
            <p:ph type="body" idx="1"/>
          </p:nvPr>
        </p:nvSpPr>
        <p:spPr>
          <a:xfrm>
            <a:off x="4648200" y="1600202"/>
            <a:ext cx="4038600" cy="4525963"/>
          </a:xfrm>
          <a:prstGeom prst="rect">
            <a:avLst/>
          </a:prstGeom>
          <a:noFill/>
          <a:ln>
            <a:noFill/>
          </a:ln>
        </p:spPr>
        <p:txBody>
          <a:bodyPr spcFirstLastPara="1" wrap="square" lIns="91425" tIns="45700" rIns="91425" bIns="45700" anchor="t" anchorCtr="0">
            <a:noAutofit/>
          </a:bodyPr>
          <a:lstStyle>
            <a:lvl1pPr marL="457200" lvl="0" indent="-342900" algn="l">
              <a:lnSpc>
                <a:spcPct val="95000"/>
              </a:lnSpc>
              <a:spcBef>
                <a:spcPts val="540"/>
              </a:spcBef>
              <a:spcAft>
                <a:spcPts val="0"/>
              </a:spcAft>
              <a:buClr>
                <a:srgbClr val="000000"/>
              </a:buClr>
              <a:buSzPts val="1800"/>
              <a:buChar char="•"/>
              <a:defRPr/>
            </a:lvl1pPr>
            <a:lvl2pPr marL="914400" lvl="1" indent="-342900" algn="l">
              <a:lnSpc>
                <a:spcPct val="95000"/>
              </a:lnSpc>
              <a:spcBef>
                <a:spcPts val="540"/>
              </a:spcBef>
              <a:spcAft>
                <a:spcPts val="0"/>
              </a:spcAft>
              <a:buClr>
                <a:srgbClr val="000000"/>
              </a:buClr>
              <a:buSzPts val="1800"/>
              <a:buChar char="–"/>
              <a:defRPr/>
            </a:lvl2pPr>
            <a:lvl3pPr marL="1371600" lvl="2" indent="-342900" algn="l">
              <a:lnSpc>
                <a:spcPct val="95000"/>
              </a:lnSpc>
              <a:spcBef>
                <a:spcPts val="540"/>
              </a:spcBef>
              <a:spcAft>
                <a:spcPts val="0"/>
              </a:spcAft>
              <a:buClr>
                <a:srgbClr val="000000"/>
              </a:buClr>
              <a:buSzPts val="1800"/>
              <a:buChar char="•"/>
              <a:defRPr/>
            </a:lvl3pPr>
            <a:lvl4pPr marL="1828800" lvl="3" indent="-342900" algn="l">
              <a:lnSpc>
                <a:spcPct val="95000"/>
              </a:lnSpc>
              <a:spcBef>
                <a:spcPts val="540"/>
              </a:spcBef>
              <a:spcAft>
                <a:spcPts val="0"/>
              </a:spcAft>
              <a:buClr>
                <a:srgbClr val="000000"/>
              </a:buClr>
              <a:buSzPts val="1800"/>
              <a:buChar char="–"/>
              <a:defRPr/>
            </a:lvl4pPr>
            <a:lvl5pPr marL="2286000" lvl="4" indent="-342900" algn="l">
              <a:lnSpc>
                <a:spcPct val="95000"/>
              </a:lnSpc>
              <a:spcBef>
                <a:spcPts val="540"/>
              </a:spcBef>
              <a:spcAft>
                <a:spcPts val="0"/>
              </a:spcAft>
              <a:buClr>
                <a:srgbClr val="000000"/>
              </a:buClr>
              <a:buSzPts val="1800"/>
              <a:buChar char="»"/>
              <a:defRPr/>
            </a:lvl5pPr>
            <a:lvl6pPr marL="2743200" lvl="5" indent="-342900" algn="l">
              <a:lnSpc>
                <a:spcPct val="95000"/>
              </a:lnSpc>
              <a:spcBef>
                <a:spcPts val="540"/>
              </a:spcBef>
              <a:spcAft>
                <a:spcPts val="0"/>
              </a:spcAft>
              <a:buClr>
                <a:schemeClr val="dk1"/>
              </a:buClr>
              <a:buSzPts val="1800"/>
              <a:buChar char="»"/>
              <a:defRPr/>
            </a:lvl6pPr>
            <a:lvl7pPr marL="3200400" lvl="6" indent="-342900" algn="l">
              <a:lnSpc>
                <a:spcPct val="95000"/>
              </a:lnSpc>
              <a:spcBef>
                <a:spcPts val="540"/>
              </a:spcBef>
              <a:spcAft>
                <a:spcPts val="0"/>
              </a:spcAft>
              <a:buClr>
                <a:schemeClr val="dk1"/>
              </a:buClr>
              <a:buSzPts val="1800"/>
              <a:buChar char="»"/>
              <a:defRPr/>
            </a:lvl7pPr>
            <a:lvl8pPr marL="3657600" lvl="7" indent="-342900" algn="l">
              <a:lnSpc>
                <a:spcPct val="95000"/>
              </a:lnSpc>
              <a:spcBef>
                <a:spcPts val="540"/>
              </a:spcBef>
              <a:spcAft>
                <a:spcPts val="0"/>
              </a:spcAft>
              <a:buClr>
                <a:schemeClr val="dk1"/>
              </a:buClr>
              <a:buSzPts val="1800"/>
              <a:buChar char="»"/>
              <a:defRPr/>
            </a:lvl8pPr>
            <a:lvl9pPr marL="4114800" lvl="8" indent="-342900" algn="l">
              <a:lnSpc>
                <a:spcPct val="95000"/>
              </a:lnSpc>
              <a:spcBef>
                <a:spcPts val="540"/>
              </a:spcBef>
              <a:spcAft>
                <a:spcPts val="0"/>
              </a:spcAft>
              <a:buClr>
                <a:schemeClr val="dk1"/>
              </a:buClr>
              <a:buSzPts val="1800"/>
              <a:buChar char="»"/>
              <a:defRPr/>
            </a:lvl9pPr>
          </a:lstStyle>
          <a:p>
            <a:endParaRPr/>
          </a:p>
        </p:txBody>
      </p:sp>
    </p:spTree>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Media Clip and Text" type="mediaAndTx">
  <p:cSld name="MEDIA_AND_TEXT">
    <p:spTree>
      <p:nvGrpSpPr>
        <p:cNvPr id="1" name="Shape 133"/>
        <p:cNvGrpSpPr/>
        <p:nvPr/>
      </p:nvGrpSpPr>
      <p:grpSpPr>
        <a:xfrm>
          <a:off x="0" y="0"/>
          <a:ext cx="0" cy="0"/>
          <a:chOff x="0" y="0"/>
          <a:chExt cx="0" cy="0"/>
        </a:xfrm>
      </p:grpSpPr>
      <p:sp>
        <p:nvSpPr>
          <p:cNvPr id="134" name="Google Shape;134;p63"/>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135" name="Google Shape;135;p63"/>
          <p:cNvSpPr>
            <a:spLocks noGrp="1"/>
          </p:cNvSpPr>
          <p:nvPr>
            <p:ph type="media" idx="2"/>
          </p:nvPr>
        </p:nvSpPr>
        <p:spPr>
          <a:xfrm>
            <a:off x="457200" y="1600202"/>
            <a:ext cx="4038600" cy="4525963"/>
          </a:xfrm>
          <a:prstGeom prst="rect">
            <a:avLst/>
          </a:prstGeom>
          <a:noFill/>
          <a:ln>
            <a:noFill/>
          </a:ln>
        </p:spPr>
        <p:txBody>
          <a:bodyPr spcFirstLastPara="1" wrap="square" lIns="91425" tIns="45700" rIns="91425" bIns="45700" anchor="t" anchorCtr="0">
            <a:noAutofit/>
          </a:bodyPr>
          <a:lstStyle>
            <a:lvl1pPr marR="0" lvl="0" algn="l" rtl="0">
              <a:lnSpc>
                <a:spcPct val="95000"/>
              </a:lnSpc>
              <a:spcBef>
                <a:spcPts val="720"/>
              </a:spcBef>
              <a:spcAft>
                <a:spcPts val="0"/>
              </a:spcAft>
              <a:buClr>
                <a:srgbClr val="000000"/>
              </a:buClr>
              <a:buSzPts val="2400"/>
              <a:buFont typeface="Times New Roman"/>
              <a:buChar char="•"/>
              <a:defRPr sz="2400" b="0" i="0" u="none" strike="noStrike" cap="none">
                <a:solidFill>
                  <a:srgbClr val="000000"/>
                </a:solidFill>
                <a:latin typeface="Times New Roman"/>
                <a:ea typeface="Times New Roman"/>
                <a:cs typeface="Times New Roman"/>
                <a:sym typeface="Times New Roman"/>
              </a:defRPr>
            </a:lvl1pPr>
            <a:lvl2pPr marR="0" lvl="1" algn="l" rtl="0">
              <a:lnSpc>
                <a:spcPct val="95000"/>
              </a:lnSpc>
              <a:spcBef>
                <a:spcPts val="630"/>
              </a:spcBef>
              <a:spcAft>
                <a:spcPts val="0"/>
              </a:spcAft>
              <a:buClr>
                <a:srgbClr val="000000"/>
              </a:buClr>
              <a:buSzPts val="2100"/>
              <a:buFont typeface="Times New Roman"/>
              <a:buChar char="–"/>
              <a:defRPr sz="2100" b="0" i="0" u="none" strike="noStrike" cap="none">
                <a:solidFill>
                  <a:srgbClr val="000000"/>
                </a:solidFill>
                <a:latin typeface="Times New Roman"/>
                <a:ea typeface="Times New Roman"/>
                <a:cs typeface="Times New Roman"/>
                <a:sym typeface="Times New Roman"/>
              </a:defRPr>
            </a:lvl2pPr>
            <a:lvl3pPr marR="0" lvl="2" algn="l" rtl="0">
              <a:lnSpc>
                <a:spcPct val="95000"/>
              </a:lnSpc>
              <a:spcBef>
                <a:spcPts val="540"/>
              </a:spcBef>
              <a:spcAft>
                <a:spcPts val="0"/>
              </a:spcAft>
              <a:buClr>
                <a:srgbClr val="000000"/>
              </a:buClr>
              <a:buSzPts val="1800"/>
              <a:buFont typeface="Times New Roman"/>
              <a:buChar char="•"/>
              <a:defRPr sz="1800" b="0" i="0" u="none" strike="noStrike" cap="none">
                <a:solidFill>
                  <a:srgbClr val="000000"/>
                </a:solidFill>
                <a:latin typeface="Times New Roman"/>
                <a:ea typeface="Times New Roman"/>
                <a:cs typeface="Times New Roman"/>
                <a:sym typeface="Times New Roman"/>
              </a:defRPr>
            </a:lvl3pPr>
            <a:lvl4pPr marR="0" lvl="3" algn="l" rtl="0">
              <a:lnSpc>
                <a:spcPct val="95000"/>
              </a:lnSpc>
              <a:spcBef>
                <a:spcPts val="450"/>
              </a:spcBef>
              <a:spcAft>
                <a:spcPts val="0"/>
              </a:spcAft>
              <a:buClr>
                <a:srgbClr val="000000"/>
              </a:buClr>
              <a:buSzPts val="1500"/>
              <a:buFont typeface="Times New Roman"/>
              <a:buChar char="–"/>
              <a:defRPr sz="1500" b="0" i="0" u="none" strike="noStrike" cap="none">
                <a:solidFill>
                  <a:srgbClr val="000000"/>
                </a:solidFill>
                <a:latin typeface="Times New Roman"/>
                <a:ea typeface="Times New Roman"/>
                <a:cs typeface="Times New Roman"/>
                <a:sym typeface="Times New Roman"/>
              </a:defRPr>
            </a:lvl4pPr>
            <a:lvl5pPr marR="0" lvl="4" algn="l" rtl="0">
              <a:lnSpc>
                <a:spcPct val="95000"/>
              </a:lnSpc>
              <a:spcBef>
                <a:spcPts val="450"/>
              </a:spcBef>
              <a:spcAft>
                <a:spcPts val="0"/>
              </a:spcAft>
              <a:buClr>
                <a:srgbClr val="000000"/>
              </a:buClr>
              <a:buSzPts val="1500"/>
              <a:buFont typeface="Times New Roman"/>
              <a:buChar char="»"/>
              <a:defRPr sz="1500" b="0" i="0" u="none" strike="noStrike" cap="none">
                <a:solidFill>
                  <a:srgbClr val="000000"/>
                </a:solidFill>
                <a:latin typeface="Times New Roman"/>
                <a:ea typeface="Times New Roman"/>
                <a:cs typeface="Times New Roman"/>
                <a:sym typeface="Times New Roman"/>
              </a:defRPr>
            </a:lvl5pPr>
            <a:lvl6pPr marR="0" lvl="5" algn="l" rtl="0">
              <a:lnSpc>
                <a:spcPct val="95000"/>
              </a:lnSpc>
              <a:spcBef>
                <a:spcPts val="45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6pPr>
            <a:lvl7pPr marR="0" lvl="6" algn="l" rtl="0">
              <a:lnSpc>
                <a:spcPct val="95000"/>
              </a:lnSpc>
              <a:spcBef>
                <a:spcPts val="45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7pPr>
            <a:lvl8pPr marR="0" lvl="7" algn="l" rtl="0">
              <a:lnSpc>
                <a:spcPct val="95000"/>
              </a:lnSpc>
              <a:spcBef>
                <a:spcPts val="45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8pPr>
            <a:lvl9pPr marR="0" lvl="8" algn="l" rtl="0">
              <a:lnSpc>
                <a:spcPct val="95000"/>
              </a:lnSpc>
              <a:spcBef>
                <a:spcPts val="45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9pPr>
          </a:lstStyle>
          <a:p>
            <a:endParaRPr/>
          </a:p>
        </p:txBody>
      </p:sp>
      <p:sp>
        <p:nvSpPr>
          <p:cNvPr id="136" name="Google Shape;136;p63"/>
          <p:cNvSpPr txBox="1">
            <a:spLocks noGrp="1"/>
          </p:cNvSpPr>
          <p:nvPr>
            <p:ph type="body" idx="1"/>
          </p:nvPr>
        </p:nvSpPr>
        <p:spPr>
          <a:xfrm>
            <a:off x="4648200" y="1600202"/>
            <a:ext cx="4038600" cy="4525963"/>
          </a:xfrm>
          <a:prstGeom prst="rect">
            <a:avLst/>
          </a:prstGeom>
          <a:noFill/>
          <a:ln>
            <a:noFill/>
          </a:ln>
        </p:spPr>
        <p:txBody>
          <a:bodyPr spcFirstLastPara="1" wrap="square" lIns="91425" tIns="45700" rIns="91425" bIns="45700" anchor="t" anchorCtr="0">
            <a:noAutofit/>
          </a:bodyPr>
          <a:lstStyle>
            <a:lvl1pPr marL="457200" lvl="0" indent="-342900" algn="l">
              <a:lnSpc>
                <a:spcPct val="95000"/>
              </a:lnSpc>
              <a:spcBef>
                <a:spcPts val="540"/>
              </a:spcBef>
              <a:spcAft>
                <a:spcPts val="0"/>
              </a:spcAft>
              <a:buClr>
                <a:srgbClr val="000000"/>
              </a:buClr>
              <a:buSzPts val="1800"/>
              <a:buChar char="•"/>
              <a:defRPr/>
            </a:lvl1pPr>
            <a:lvl2pPr marL="914400" lvl="1" indent="-342900" algn="l">
              <a:lnSpc>
                <a:spcPct val="95000"/>
              </a:lnSpc>
              <a:spcBef>
                <a:spcPts val="540"/>
              </a:spcBef>
              <a:spcAft>
                <a:spcPts val="0"/>
              </a:spcAft>
              <a:buClr>
                <a:srgbClr val="000000"/>
              </a:buClr>
              <a:buSzPts val="1800"/>
              <a:buChar char="–"/>
              <a:defRPr/>
            </a:lvl2pPr>
            <a:lvl3pPr marL="1371600" lvl="2" indent="-342900" algn="l">
              <a:lnSpc>
                <a:spcPct val="95000"/>
              </a:lnSpc>
              <a:spcBef>
                <a:spcPts val="540"/>
              </a:spcBef>
              <a:spcAft>
                <a:spcPts val="0"/>
              </a:spcAft>
              <a:buClr>
                <a:srgbClr val="000000"/>
              </a:buClr>
              <a:buSzPts val="1800"/>
              <a:buChar char="•"/>
              <a:defRPr/>
            </a:lvl3pPr>
            <a:lvl4pPr marL="1828800" lvl="3" indent="-342900" algn="l">
              <a:lnSpc>
                <a:spcPct val="95000"/>
              </a:lnSpc>
              <a:spcBef>
                <a:spcPts val="540"/>
              </a:spcBef>
              <a:spcAft>
                <a:spcPts val="0"/>
              </a:spcAft>
              <a:buClr>
                <a:srgbClr val="000000"/>
              </a:buClr>
              <a:buSzPts val="1800"/>
              <a:buChar char="–"/>
              <a:defRPr/>
            </a:lvl4pPr>
            <a:lvl5pPr marL="2286000" lvl="4" indent="-342900" algn="l">
              <a:lnSpc>
                <a:spcPct val="95000"/>
              </a:lnSpc>
              <a:spcBef>
                <a:spcPts val="540"/>
              </a:spcBef>
              <a:spcAft>
                <a:spcPts val="0"/>
              </a:spcAft>
              <a:buClr>
                <a:srgbClr val="000000"/>
              </a:buClr>
              <a:buSzPts val="1800"/>
              <a:buChar char="»"/>
              <a:defRPr/>
            </a:lvl5pPr>
            <a:lvl6pPr marL="2743200" lvl="5" indent="-342900" algn="l">
              <a:lnSpc>
                <a:spcPct val="95000"/>
              </a:lnSpc>
              <a:spcBef>
                <a:spcPts val="540"/>
              </a:spcBef>
              <a:spcAft>
                <a:spcPts val="0"/>
              </a:spcAft>
              <a:buClr>
                <a:schemeClr val="dk1"/>
              </a:buClr>
              <a:buSzPts val="1800"/>
              <a:buChar char="»"/>
              <a:defRPr/>
            </a:lvl6pPr>
            <a:lvl7pPr marL="3200400" lvl="6" indent="-342900" algn="l">
              <a:lnSpc>
                <a:spcPct val="95000"/>
              </a:lnSpc>
              <a:spcBef>
                <a:spcPts val="540"/>
              </a:spcBef>
              <a:spcAft>
                <a:spcPts val="0"/>
              </a:spcAft>
              <a:buClr>
                <a:schemeClr val="dk1"/>
              </a:buClr>
              <a:buSzPts val="1800"/>
              <a:buChar char="»"/>
              <a:defRPr/>
            </a:lvl7pPr>
            <a:lvl8pPr marL="3657600" lvl="7" indent="-342900" algn="l">
              <a:lnSpc>
                <a:spcPct val="95000"/>
              </a:lnSpc>
              <a:spcBef>
                <a:spcPts val="540"/>
              </a:spcBef>
              <a:spcAft>
                <a:spcPts val="0"/>
              </a:spcAft>
              <a:buClr>
                <a:schemeClr val="dk1"/>
              </a:buClr>
              <a:buSzPts val="1800"/>
              <a:buChar char="»"/>
              <a:defRPr/>
            </a:lvl8pPr>
            <a:lvl9pPr marL="4114800" lvl="8" indent="-342900" algn="l">
              <a:lnSpc>
                <a:spcPct val="95000"/>
              </a:lnSpc>
              <a:spcBef>
                <a:spcPts val="540"/>
              </a:spcBef>
              <a:spcAft>
                <a:spcPts val="0"/>
              </a:spcAft>
              <a:buClr>
                <a:schemeClr val="dk1"/>
              </a:buClr>
              <a:buSzPts val="1800"/>
              <a:buChar char="»"/>
              <a:defRPr/>
            </a:lvl9pPr>
          </a:lstStyle>
          <a:p>
            <a:endParaRPr/>
          </a:p>
        </p:txBody>
      </p:sp>
    </p:spTree>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42"/>
        <p:cNvGrpSpPr/>
        <p:nvPr/>
      </p:nvGrpSpPr>
      <p:grpSpPr>
        <a:xfrm>
          <a:off x="0" y="0"/>
          <a:ext cx="0" cy="0"/>
          <a:chOff x="0" y="0"/>
          <a:chExt cx="0" cy="0"/>
        </a:xfrm>
      </p:grpSpPr>
      <p:sp>
        <p:nvSpPr>
          <p:cNvPr id="143" name="Google Shape;143;p65"/>
          <p:cNvSpPr txBox="1">
            <a:spLocks noGrp="1"/>
          </p:cNvSpPr>
          <p:nvPr>
            <p:ph type="ctrTitle"/>
          </p:nvPr>
        </p:nvSpPr>
        <p:spPr>
          <a:xfrm>
            <a:off x="685800" y="1676400"/>
            <a:ext cx="7772400" cy="1470025"/>
          </a:xfrm>
          <a:prstGeom prst="rect">
            <a:avLst/>
          </a:prstGeom>
          <a:noFill/>
          <a:ln>
            <a:noFill/>
          </a:ln>
        </p:spPr>
        <p:txBody>
          <a:bodyPr spcFirstLastPara="1" wrap="square" lIns="91425" tIns="45700" rIns="91425" bIns="45700" anchor="ctr" anchorCtr="0">
            <a:noAutofit/>
          </a:bodyPr>
          <a:lstStyle>
            <a:lvl1pPr lvl="0" algn="ctr">
              <a:lnSpc>
                <a:spcPct val="85000"/>
              </a:lnSpc>
              <a:spcBef>
                <a:spcPts val="0"/>
              </a:spcBef>
              <a:spcAft>
                <a:spcPts val="0"/>
              </a:spcAft>
              <a:buSzPts val="1400"/>
              <a:buNone/>
              <a:defRPr sz="4400"/>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144" name="Google Shape;144;p65"/>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lnSpc>
                <a:spcPct val="95000"/>
              </a:lnSpc>
              <a:spcBef>
                <a:spcPts val="960"/>
              </a:spcBef>
              <a:spcAft>
                <a:spcPts val="0"/>
              </a:spcAft>
              <a:buClr>
                <a:srgbClr val="000000"/>
              </a:buClr>
              <a:buSzPts val="3200"/>
              <a:buFont typeface="Arial"/>
              <a:buNone/>
              <a:defRPr/>
            </a:lvl1pPr>
            <a:lvl2pPr lvl="1" algn="l">
              <a:lnSpc>
                <a:spcPct val="95000"/>
              </a:lnSpc>
              <a:spcBef>
                <a:spcPts val="540"/>
              </a:spcBef>
              <a:spcAft>
                <a:spcPts val="0"/>
              </a:spcAft>
              <a:buClr>
                <a:srgbClr val="000000"/>
              </a:buClr>
              <a:buSzPts val="1800"/>
              <a:buChar char="–"/>
              <a:defRPr/>
            </a:lvl2pPr>
            <a:lvl3pPr lvl="2" algn="l">
              <a:lnSpc>
                <a:spcPct val="95000"/>
              </a:lnSpc>
              <a:spcBef>
                <a:spcPts val="540"/>
              </a:spcBef>
              <a:spcAft>
                <a:spcPts val="0"/>
              </a:spcAft>
              <a:buClr>
                <a:srgbClr val="000000"/>
              </a:buClr>
              <a:buSzPts val="1800"/>
              <a:buChar char="•"/>
              <a:defRPr/>
            </a:lvl3pPr>
            <a:lvl4pPr lvl="3" algn="l">
              <a:lnSpc>
                <a:spcPct val="95000"/>
              </a:lnSpc>
              <a:spcBef>
                <a:spcPts val="540"/>
              </a:spcBef>
              <a:spcAft>
                <a:spcPts val="0"/>
              </a:spcAft>
              <a:buClr>
                <a:srgbClr val="000000"/>
              </a:buClr>
              <a:buSzPts val="1800"/>
              <a:buChar char="–"/>
              <a:defRPr/>
            </a:lvl4pPr>
            <a:lvl5pPr lvl="4" algn="l">
              <a:lnSpc>
                <a:spcPct val="95000"/>
              </a:lnSpc>
              <a:spcBef>
                <a:spcPts val="540"/>
              </a:spcBef>
              <a:spcAft>
                <a:spcPts val="0"/>
              </a:spcAft>
              <a:buClr>
                <a:srgbClr val="000000"/>
              </a:buClr>
              <a:buSzPts val="1800"/>
              <a:buChar char="»"/>
              <a:defRPr/>
            </a:lvl5pPr>
            <a:lvl6pPr lvl="5" algn="l">
              <a:lnSpc>
                <a:spcPct val="95000"/>
              </a:lnSpc>
              <a:spcBef>
                <a:spcPts val="540"/>
              </a:spcBef>
              <a:spcAft>
                <a:spcPts val="0"/>
              </a:spcAft>
              <a:buClr>
                <a:schemeClr val="dk1"/>
              </a:buClr>
              <a:buSzPts val="1800"/>
              <a:buChar char="»"/>
              <a:defRPr/>
            </a:lvl6pPr>
            <a:lvl7pPr lvl="6" algn="l">
              <a:lnSpc>
                <a:spcPct val="95000"/>
              </a:lnSpc>
              <a:spcBef>
                <a:spcPts val="540"/>
              </a:spcBef>
              <a:spcAft>
                <a:spcPts val="0"/>
              </a:spcAft>
              <a:buClr>
                <a:schemeClr val="dk1"/>
              </a:buClr>
              <a:buSzPts val="1800"/>
              <a:buChar char="»"/>
              <a:defRPr/>
            </a:lvl7pPr>
            <a:lvl8pPr lvl="7" algn="l">
              <a:lnSpc>
                <a:spcPct val="95000"/>
              </a:lnSpc>
              <a:spcBef>
                <a:spcPts val="540"/>
              </a:spcBef>
              <a:spcAft>
                <a:spcPts val="0"/>
              </a:spcAft>
              <a:buClr>
                <a:schemeClr val="dk1"/>
              </a:buClr>
              <a:buSzPts val="1800"/>
              <a:buChar char="»"/>
              <a:defRPr/>
            </a:lvl8pPr>
            <a:lvl9pPr lvl="8" algn="l">
              <a:lnSpc>
                <a:spcPct val="95000"/>
              </a:lnSpc>
              <a:spcBef>
                <a:spcPts val="540"/>
              </a:spcBef>
              <a:spcAft>
                <a:spcPts val="0"/>
              </a:spcAft>
              <a:buClr>
                <a:schemeClr val="dk1"/>
              </a:buClr>
              <a:buSzPts val="1800"/>
              <a:buChar char="»"/>
              <a:defRPr/>
            </a:lvl9pPr>
          </a:lstStyle>
          <a:p>
            <a:endParaRPr/>
          </a:p>
        </p:txBody>
      </p:sp>
    </p:spTree>
  </p:cSld>
  <p:clrMapOvr>
    <a:masterClrMapping/>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45"/>
        <p:cNvGrpSpPr/>
        <p:nvPr/>
      </p:nvGrpSpPr>
      <p:grpSpPr>
        <a:xfrm>
          <a:off x="0" y="0"/>
          <a:ext cx="0" cy="0"/>
          <a:chOff x="0" y="0"/>
          <a:chExt cx="0" cy="0"/>
        </a:xfrm>
      </p:grpSpPr>
    </p:spTree>
  </p:cSld>
  <p:clrMapOvr>
    <a:masterClrMapping/>
  </p:clrMapOvr>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46"/>
        <p:cNvGrpSpPr/>
        <p:nvPr/>
      </p:nvGrpSpPr>
      <p:grpSpPr>
        <a:xfrm>
          <a:off x="0" y="0"/>
          <a:ext cx="0" cy="0"/>
          <a:chOff x="0" y="0"/>
          <a:chExt cx="0" cy="0"/>
        </a:xfrm>
      </p:grpSpPr>
      <p:sp>
        <p:nvSpPr>
          <p:cNvPr id="147" name="Google Shape;147;p67"/>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148" name="Google Shape;148;p67"/>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342900" algn="l">
              <a:lnSpc>
                <a:spcPct val="95000"/>
              </a:lnSpc>
              <a:spcBef>
                <a:spcPts val="540"/>
              </a:spcBef>
              <a:spcAft>
                <a:spcPts val="0"/>
              </a:spcAft>
              <a:buClr>
                <a:srgbClr val="000000"/>
              </a:buClr>
              <a:buSzPts val="1800"/>
              <a:buChar char="•"/>
              <a:defRPr/>
            </a:lvl1pPr>
            <a:lvl2pPr marL="914400" lvl="1" indent="-342900" algn="l">
              <a:lnSpc>
                <a:spcPct val="95000"/>
              </a:lnSpc>
              <a:spcBef>
                <a:spcPts val="540"/>
              </a:spcBef>
              <a:spcAft>
                <a:spcPts val="0"/>
              </a:spcAft>
              <a:buClr>
                <a:srgbClr val="000000"/>
              </a:buClr>
              <a:buSzPts val="1800"/>
              <a:buChar char="–"/>
              <a:defRPr/>
            </a:lvl2pPr>
            <a:lvl3pPr marL="1371600" lvl="2" indent="-342900" algn="l">
              <a:lnSpc>
                <a:spcPct val="95000"/>
              </a:lnSpc>
              <a:spcBef>
                <a:spcPts val="540"/>
              </a:spcBef>
              <a:spcAft>
                <a:spcPts val="0"/>
              </a:spcAft>
              <a:buClr>
                <a:srgbClr val="000000"/>
              </a:buClr>
              <a:buSzPts val="1800"/>
              <a:buChar char="•"/>
              <a:defRPr/>
            </a:lvl3pPr>
            <a:lvl4pPr marL="1828800" lvl="3" indent="-342900" algn="l">
              <a:lnSpc>
                <a:spcPct val="95000"/>
              </a:lnSpc>
              <a:spcBef>
                <a:spcPts val="540"/>
              </a:spcBef>
              <a:spcAft>
                <a:spcPts val="0"/>
              </a:spcAft>
              <a:buClr>
                <a:srgbClr val="000000"/>
              </a:buClr>
              <a:buSzPts val="1800"/>
              <a:buChar char="–"/>
              <a:defRPr/>
            </a:lvl4pPr>
            <a:lvl5pPr marL="2286000" lvl="4" indent="-342900" algn="l">
              <a:lnSpc>
                <a:spcPct val="95000"/>
              </a:lnSpc>
              <a:spcBef>
                <a:spcPts val="540"/>
              </a:spcBef>
              <a:spcAft>
                <a:spcPts val="0"/>
              </a:spcAft>
              <a:buClr>
                <a:srgbClr val="000000"/>
              </a:buClr>
              <a:buSzPts val="1800"/>
              <a:buChar char="»"/>
              <a:defRPr/>
            </a:lvl5pPr>
            <a:lvl6pPr marL="2743200" lvl="5" indent="-342900" algn="l">
              <a:lnSpc>
                <a:spcPct val="95000"/>
              </a:lnSpc>
              <a:spcBef>
                <a:spcPts val="540"/>
              </a:spcBef>
              <a:spcAft>
                <a:spcPts val="0"/>
              </a:spcAft>
              <a:buClr>
                <a:schemeClr val="dk1"/>
              </a:buClr>
              <a:buSzPts val="1800"/>
              <a:buChar char="»"/>
              <a:defRPr/>
            </a:lvl6pPr>
            <a:lvl7pPr marL="3200400" lvl="6" indent="-342900" algn="l">
              <a:lnSpc>
                <a:spcPct val="95000"/>
              </a:lnSpc>
              <a:spcBef>
                <a:spcPts val="540"/>
              </a:spcBef>
              <a:spcAft>
                <a:spcPts val="0"/>
              </a:spcAft>
              <a:buClr>
                <a:schemeClr val="dk1"/>
              </a:buClr>
              <a:buSzPts val="1800"/>
              <a:buChar char="»"/>
              <a:defRPr/>
            </a:lvl7pPr>
            <a:lvl8pPr marL="3657600" lvl="7" indent="-342900" algn="l">
              <a:lnSpc>
                <a:spcPct val="95000"/>
              </a:lnSpc>
              <a:spcBef>
                <a:spcPts val="540"/>
              </a:spcBef>
              <a:spcAft>
                <a:spcPts val="0"/>
              </a:spcAft>
              <a:buClr>
                <a:schemeClr val="dk1"/>
              </a:buClr>
              <a:buSzPts val="1800"/>
              <a:buChar char="»"/>
              <a:defRPr/>
            </a:lvl8pPr>
            <a:lvl9pPr marL="4114800" lvl="8" indent="-342900" algn="l">
              <a:lnSpc>
                <a:spcPct val="95000"/>
              </a:lnSpc>
              <a:spcBef>
                <a:spcPts val="540"/>
              </a:spcBef>
              <a:spcAft>
                <a:spcPts val="0"/>
              </a:spcAft>
              <a:buClr>
                <a:schemeClr val="dk1"/>
              </a:buClr>
              <a:buSzPts val="1800"/>
              <a:buChar char="»"/>
              <a:defRPr/>
            </a:lvl9pPr>
          </a:lstStyle>
          <a:p>
            <a:endParaRPr/>
          </a:p>
        </p:txBody>
      </p:sp>
    </p:spTree>
  </p:cSld>
  <p:clrMapOvr>
    <a:masterClrMapping/>
  </p:clrMapOvr>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Clip Art and Text" type="clipArtAndTx">
  <p:cSld name="CLIPART_AND_TEXT">
    <p:spTree>
      <p:nvGrpSpPr>
        <p:cNvPr id="1" name="Shape 149"/>
        <p:cNvGrpSpPr/>
        <p:nvPr/>
      </p:nvGrpSpPr>
      <p:grpSpPr>
        <a:xfrm>
          <a:off x="0" y="0"/>
          <a:ext cx="0" cy="0"/>
          <a:chOff x="0" y="0"/>
          <a:chExt cx="0" cy="0"/>
        </a:xfrm>
      </p:grpSpPr>
      <p:sp>
        <p:nvSpPr>
          <p:cNvPr id="150" name="Google Shape;150;p68"/>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151" name="Google Shape;151;p68"/>
          <p:cNvSpPr>
            <a:spLocks noGrp="1"/>
          </p:cNvSpPr>
          <p:nvPr>
            <p:ph type="clipArt" idx="2"/>
          </p:nvPr>
        </p:nvSpPr>
        <p:spPr>
          <a:xfrm>
            <a:off x="457200" y="1600200"/>
            <a:ext cx="4038600" cy="4525963"/>
          </a:xfrm>
          <a:prstGeom prst="rect">
            <a:avLst/>
          </a:prstGeom>
          <a:noFill/>
          <a:ln>
            <a:noFill/>
          </a:ln>
        </p:spPr>
      </p:sp>
      <p:sp>
        <p:nvSpPr>
          <p:cNvPr id="152" name="Google Shape;152;p68"/>
          <p:cNvSpPr txBox="1">
            <a:spLocks noGrp="1"/>
          </p:cNvSpPr>
          <p:nvPr>
            <p:ph type="body" idx="1"/>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342900" algn="l">
              <a:lnSpc>
                <a:spcPct val="95000"/>
              </a:lnSpc>
              <a:spcBef>
                <a:spcPts val="540"/>
              </a:spcBef>
              <a:spcAft>
                <a:spcPts val="0"/>
              </a:spcAft>
              <a:buClr>
                <a:srgbClr val="000000"/>
              </a:buClr>
              <a:buSzPts val="1800"/>
              <a:buChar char="•"/>
              <a:defRPr/>
            </a:lvl1pPr>
            <a:lvl2pPr marL="914400" lvl="1" indent="-342900" algn="l">
              <a:lnSpc>
                <a:spcPct val="95000"/>
              </a:lnSpc>
              <a:spcBef>
                <a:spcPts val="540"/>
              </a:spcBef>
              <a:spcAft>
                <a:spcPts val="0"/>
              </a:spcAft>
              <a:buClr>
                <a:srgbClr val="000000"/>
              </a:buClr>
              <a:buSzPts val="1800"/>
              <a:buChar char="–"/>
              <a:defRPr/>
            </a:lvl2pPr>
            <a:lvl3pPr marL="1371600" lvl="2" indent="-342900" algn="l">
              <a:lnSpc>
                <a:spcPct val="95000"/>
              </a:lnSpc>
              <a:spcBef>
                <a:spcPts val="540"/>
              </a:spcBef>
              <a:spcAft>
                <a:spcPts val="0"/>
              </a:spcAft>
              <a:buClr>
                <a:srgbClr val="000000"/>
              </a:buClr>
              <a:buSzPts val="1800"/>
              <a:buChar char="•"/>
              <a:defRPr/>
            </a:lvl3pPr>
            <a:lvl4pPr marL="1828800" lvl="3" indent="-342900" algn="l">
              <a:lnSpc>
                <a:spcPct val="95000"/>
              </a:lnSpc>
              <a:spcBef>
                <a:spcPts val="540"/>
              </a:spcBef>
              <a:spcAft>
                <a:spcPts val="0"/>
              </a:spcAft>
              <a:buClr>
                <a:srgbClr val="000000"/>
              </a:buClr>
              <a:buSzPts val="1800"/>
              <a:buChar char="–"/>
              <a:defRPr/>
            </a:lvl4pPr>
            <a:lvl5pPr marL="2286000" lvl="4" indent="-342900" algn="l">
              <a:lnSpc>
                <a:spcPct val="95000"/>
              </a:lnSpc>
              <a:spcBef>
                <a:spcPts val="540"/>
              </a:spcBef>
              <a:spcAft>
                <a:spcPts val="0"/>
              </a:spcAft>
              <a:buClr>
                <a:srgbClr val="000000"/>
              </a:buClr>
              <a:buSzPts val="1800"/>
              <a:buChar char="»"/>
              <a:defRPr/>
            </a:lvl5pPr>
            <a:lvl6pPr marL="2743200" lvl="5" indent="-342900" algn="l">
              <a:lnSpc>
                <a:spcPct val="95000"/>
              </a:lnSpc>
              <a:spcBef>
                <a:spcPts val="540"/>
              </a:spcBef>
              <a:spcAft>
                <a:spcPts val="0"/>
              </a:spcAft>
              <a:buClr>
                <a:schemeClr val="dk1"/>
              </a:buClr>
              <a:buSzPts val="1800"/>
              <a:buChar char="»"/>
              <a:defRPr/>
            </a:lvl6pPr>
            <a:lvl7pPr marL="3200400" lvl="6" indent="-342900" algn="l">
              <a:lnSpc>
                <a:spcPct val="95000"/>
              </a:lnSpc>
              <a:spcBef>
                <a:spcPts val="540"/>
              </a:spcBef>
              <a:spcAft>
                <a:spcPts val="0"/>
              </a:spcAft>
              <a:buClr>
                <a:schemeClr val="dk1"/>
              </a:buClr>
              <a:buSzPts val="1800"/>
              <a:buChar char="»"/>
              <a:defRPr/>
            </a:lvl7pPr>
            <a:lvl8pPr marL="3657600" lvl="7" indent="-342900" algn="l">
              <a:lnSpc>
                <a:spcPct val="95000"/>
              </a:lnSpc>
              <a:spcBef>
                <a:spcPts val="540"/>
              </a:spcBef>
              <a:spcAft>
                <a:spcPts val="0"/>
              </a:spcAft>
              <a:buClr>
                <a:schemeClr val="dk1"/>
              </a:buClr>
              <a:buSzPts val="1800"/>
              <a:buChar char="»"/>
              <a:defRPr/>
            </a:lvl8pPr>
            <a:lvl9pPr marL="4114800" lvl="8" indent="-342900" algn="l">
              <a:lnSpc>
                <a:spcPct val="95000"/>
              </a:lnSpc>
              <a:spcBef>
                <a:spcPts val="540"/>
              </a:spcBef>
              <a:spcAft>
                <a:spcPts val="0"/>
              </a:spcAft>
              <a:buClr>
                <a:schemeClr val="dk1"/>
              </a:buClr>
              <a:buSzPts val="1800"/>
              <a:buChar char="»"/>
              <a:defRPr/>
            </a:lvl9pPr>
          </a:lstStyle>
          <a:p>
            <a:endParaRPr/>
          </a:p>
        </p:txBody>
      </p:sp>
    </p:spTree>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Media Clip and Text" type="mediaAndTx">
  <p:cSld name="MEDIA_AND_TEXT">
    <p:spTree>
      <p:nvGrpSpPr>
        <p:cNvPr id="1" name="Shape 153"/>
        <p:cNvGrpSpPr/>
        <p:nvPr/>
      </p:nvGrpSpPr>
      <p:grpSpPr>
        <a:xfrm>
          <a:off x="0" y="0"/>
          <a:ext cx="0" cy="0"/>
          <a:chOff x="0" y="0"/>
          <a:chExt cx="0" cy="0"/>
        </a:xfrm>
      </p:grpSpPr>
      <p:sp>
        <p:nvSpPr>
          <p:cNvPr id="154" name="Google Shape;154;p69"/>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155" name="Google Shape;155;p69"/>
          <p:cNvSpPr>
            <a:spLocks noGrp="1"/>
          </p:cNvSpPr>
          <p:nvPr>
            <p:ph type="media" idx="2"/>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R="0" lvl="0" algn="l" rtl="0">
              <a:lnSpc>
                <a:spcPct val="95000"/>
              </a:lnSpc>
              <a:spcBef>
                <a:spcPts val="960"/>
              </a:spcBef>
              <a:spcAft>
                <a:spcPts val="0"/>
              </a:spcAft>
              <a:buClr>
                <a:srgbClr val="000000"/>
              </a:buClr>
              <a:buSzPts val="3200"/>
              <a:buFont typeface="Arial"/>
              <a:buChar char="•"/>
              <a:defRPr sz="3200" b="0" i="0" u="none" strike="noStrike" cap="none">
                <a:solidFill>
                  <a:srgbClr val="000000"/>
                </a:solidFill>
                <a:latin typeface="Arial"/>
                <a:ea typeface="Arial"/>
                <a:cs typeface="Arial"/>
                <a:sym typeface="Arial"/>
              </a:defRPr>
            </a:lvl1pPr>
            <a:lvl2pPr marR="0" lvl="1" algn="l" rtl="0">
              <a:lnSpc>
                <a:spcPct val="95000"/>
              </a:lnSpc>
              <a:spcBef>
                <a:spcPts val="840"/>
              </a:spcBef>
              <a:spcAft>
                <a:spcPts val="0"/>
              </a:spcAft>
              <a:buClr>
                <a:srgbClr val="000000"/>
              </a:buClr>
              <a:buSzPts val="2800"/>
              <a:buFont typeface="Arial"/>
              <a:buChar char="–"/>
              <a:defRPr sz="2800" b="0" i="0" u="none" strike="noStrike" cap="none">
                <a:solidFill>
                  <a:srgbClr val="000000"/>
                </a:solidFill>
                <a:latin typeface="Arial"/>
                <a:ea typeface="Arial"/>
                <a:cs typeface="Arial"/>
                <a:sym typeface="Arial"/>
              </a:defRPr>
            </a:lvl2pPr>
            <a:lvl3pPr marR="0" lvl="2" algn="l" rtl="0">
              <a:lnSpc>
                <a:spcPct val="95000"/>
              </a:lnSpc>
              <a:spcBef>
                <a:spcPts val="720"/>
              </a:spcBef>
              <a:spcAft>
                <a:spcPts val="0"/>
              </a:spcAft>
              <a:buClr>
                <a:srgbClr val="000000"/>
              </a:buClr>
              <a:buSzPts val="2400"/>
              <a:buFont typeface="Arial"/>
              <a:buChar char="•"/>
              <a:defRPr sz="2400" b="0" i="0" u="none" strike="noStrike" cap="none">
                <a:solidFill>
                  <a:srgbClr val="000000"/>
                </a:solidFill>
                <a:latin typeface="Arial"/>
                <a:ea typeface="Arial"/>
                <a:cs typeface="Arial"/>
                <a:sym typeface="Arial"/>
              </a:defRPr>
            </a:lvl3pPr>
            <a:lvl4pPr marR="0" lvl="3" algn="l" rtl="0">
              <a:lnSpc>
                <a:spcPct val="95000"/>
              </a:lnSpc>
              <a:spcBef>
                <a:spcPts val="60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4pPr>
            <a:lvl5pPr marR="0" lvl="4" algn="l" rtl="0">
              <a:lnSpc>
                <a:spcPct val="95000"/>
              </a:lnSpc>
              <a:spcBef>
                <a:spcPts val="60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5pPr>
            <a:lvl6pPr marR="0" lvl="5" algn="l" rtl="0">
              <a:lnSpc>
                <a:spcPct val="95000"/>
              </a:lnSpc>
              <a:spcBef>
                <a:spcPts val="6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95000"/>
              </a:lnSpc>
              <a:spcBef>
                <a:spcPts val="6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95000"/>
              </a:lnSpc>
              <a:spcBef>
                <a:spcPts val="6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95000"/>
              </a:lnSpc>
              <a:spcBef>
                <a:spcPts val="6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56" name="Google Shape;156;p69"/>
          <p:cNvSpPr txBox="1">
            <a:spLocks noGrp="1"/>
          </p:cNvSpPr>
          <p:nvPr>
            <p:ph type="body" idx="1"/>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342900" algn="l">
              <a:lnSpc>
                <a:spcPct val="95000"/>
              </a:lnSpc>
              <a:spcBef>
                <a:spcPts val="540"/>
              </a:spcBef>
              <a:spcAft>
                <a:spcPts val="0"/>
              </a:spcAft>
              <a:buClr>
                <a:srgbClr val="000000"/>
              </a:buClr>
              <a:buSzPts val="1800"/>
              <a:buChar char="•"/>
              <a:defRPr/>
            </a:lvl1pPr>
            <a:lvl2pPr marL="914400" lvl="1" indent="-342900" algn="l">
              <a:lnSpc>
                <a:spcPct val="95000"/>
              </a:lnSpc>
              <a:spcBef>
                <a:spcPts val="540"/>
              </a:spcBef>
              <a:spcAft>
                <a:spcPts val="0"/>
              </a:spcAft>
              <a:buClr>
                <a:srgbClr val="000000"/>
              </a:buClr>
              <a:buSzPts val="1800"/>
              <a:buChar char="–"/>
              <a:defRPr/>
            </a:lvl2pPr>
            <a:lvl3pPr marL="1371600" lvl="2" indent="-342900" algn="l">
              <a:lnSpc>
                <a:spcPct val="95000"/>
              </a:lnSpc>
              <a:spcBef>
                <a:spcPts val="540"/>
              </a:spcBef>
              <a:spcAft>
                <a:spcPts val="0"/>
              </a:spcAft>
              <a:buClr>
                <a:srgbClr val="000000"/>
              </a:buClr>
              <a:buSzPts val="1800"/>
              <a:buChar char="•"/>
              <a:defRPr/>
            </a:lvl3pPr>
            <a:lvl4pPr marL="1828800" lvl="3" indent="-342900" algn="l">
              <a:lnSpc>
                <a:spcPct val="95000"/>
              </a:lnSpc>
              <a:spcBef>
                <a:spcPts val="540"/>
              </a:spcBef>
              <a:spcAft>
                <a:spcPts val="0"/>
              </a:spcAft>
              <a:buClr>
                <a:srgbClr val="000000"/>
              </a:buClr>
              <a:buSzPts val="1800"/>
              <a:buChar char="–"/>
              <a:defRPr/>
            </a:lvl4pPr>
            <a:lvl5pPr marL="2286000" lvl="4" indent="-342900" algn="l">
              <a:lnSpc>
                <a:spcPct val="95000"/>
              </a:lnSpc>
              <a:spcBef>
                <a:spcPts val="540"/>
              </a:spcBef>
              <a:spcAft>
                <a:spcPts val="0"/>
              </a:spcAft>
              <a:buClr>
                <a:srgbClr val="000000"/>
              </a:buClr>
              <a:buSzPts val="1800"/>
              <a:buChar char="»"/>
              <a:defRPr/>
            </a:lvl5pPr>
            <a:lvl6pPr marL="2743200" lvl="5" indent="-342900" algn="l">
              <a:lnSpc>
                <a:spcPct val="95000"/>
              </a:lnSpc>
              <a:spcBef>
                <a:spcPts val="540"/>
              </a:spcBef>
              <a:spcAft>
                <a:spcPts val="0"/>
              </a:spcAft>
              <a:buClr>
                <a:schemeClr val="dk1"/>
              </a:buClr>
              <a:buSzPts val="1800"/>
              <a:buChar char="»"/>
              <a:defRPr/>
            </a:lvl6pPr>
            <a:lvl7pPr marL="3200400" lvl="6" indent="-342900" algn="l">
              <a:lnSpc>
                <a:spcPct val="95000"/>
              </a:lnSpc>
              <a:spcBef>
                <a:spcPts val="540"/>
              </a:spcBef>
              <a:spcAft>
                <a:spcPts val="0"/>
              </a:spcAft>
              <a:buClr>
                <a:schemeClr val="dk1"/>
              </a:buClr>
              <a:buSzPts val="1800"/>
              <a:buChar char="»"/>
              <a:defRPr/>
            </a:lvl7pPr>
            <a:lvl8pPr marL="3657600" lvl="7" indent="-342900" algn="l">
              <a:lnSpc>
                <a:spcPct val="95000"/>
              </a:lnSpc>
              <a:spcBef>
                <a:spcPts val="540"/>
              </a:spcBef>
              <a:spcAft>
                <a:spcPts val="0"/>
              </a:spcAft>
              <a:buClr>
                <a:schemeClr val="dk1"/>
              </a:buClr>
              <a:buSzPts val="1800"/>
              <a:buChar char="»"/>
              <a:defRPr/>
            </a:lvl8pPr>
            <a:lvl9pPr marL="4114800" lvl="8" indent="-342900" algn="l">
              <a:lnSpc>
                <a:spcPct val="95000"/>
              </a:lnSpc>
              <a:spcBef>
                <a:spcPts val="540"/>
              </a:spcBef>
              <a:spcAft>
                <a:spcPts val="0"/>
              </a:spcAft>
              <a:buClr>
                <a:schemeClr val="dk1"/>
              </a:buClr>
              <a:buSzPts val="1800"/>
              <a:buChar char="»"/>
              <a:defRPr/>
            </a:lvl9pPr>
          </a:lstStyle>
          <a:p>
            <a:endParaRPr/>
          </a:p>
        </p:txBody>
      </p:sp>
    </p:spTree>
  </p:cSld>
  <p:clrMapOvr>
    <a:masterClrMapping/>
  </p:clrMapOvr>
  <p:hf hdr="0" ft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theme" Target="../theme/theme2.xml"/><Relationship Id="rId5" Type="http://schemas.openxmlformats.org/officeDocument/2006/relationships/slideLayout" Target="../slideLayouts/slideLayout9.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5" Type="http://schemas.openxmlformats.org/officeDocument/2006/relationships/theme" Target="../theme/theme3.xml"/><Relationship Id="rId4"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1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theme" Target="../theme/theme5.xml"/><Relationship Id="rId5" Type="http://schemas.openxmlformats.org/officeDocument/2006/relationships/slideLayout" Target="../slideLayouts/slideLayout19.xml"/><Relationship Id="rId4" Type="http://schemas.openxmlformats.org/officeDocument/2006/relationships/slideLayout" Target="../slideLayouts/slideLayout18.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theme" Target="../theme/theme6.xml"/><Relationship Id="rId5" Type="http://schemas.openxmlformats.org/officeDocument/2006/relationships/slideLayout" Target="../slideLayouts/slideLayout24.xml"/><Relationship Id="rId4" Type="http://schemas.openxmlformats.org/officeDocument/2006/relationships/slideLayout" Target="../slideLayouts/slideLayout23.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7.xml"/><Relationship Id="rId2" Type="http://schemas.openxmlformats.org/officeDocument/2006/relationships/slideLayout" Target="../slideLayouts/slideLayout26.xml"/><Relationship Id="rId1" Type="http://schemas.openxmlformats.org/officeDocument/2006/relationships/slideLayout" Target="../slideLayouts/slideLayout25.xml"/><Relationship Id="rId5" Type="http://schemas.openxmlformats.org/officeDocument/2006/relationships/theme" Target="../theme/theme7.xml"/><Relationship Id="rId4" Type="http://schemas.openxmlformats.org/officeDocument/2006/relationships/slideLayout" Target="../slideLayouts/slideLayout28.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31.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theme" Target="../theme/theme8.xml"/><Relationship Id="rId5" Type="http://schemas.openxmlformats.org/officeDocument/2006/relationships/slideLayout" Target="../slideLayouts/slideLayout33.xml"/><Relationship Id="rId4"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ECFF">
            <a:alpha val="23529"/>
          </a:srgbClr>
        </a:solidFill>
        <a:effectLst/>
      </p:bgPr>
    </p:bg>
    <p:spTree>
      <p:nvGrpSpPr>
        <p:cNvPr id="1" name="Shape 8"/>
        <p:cNvGrpSpPr/>
        <p:nvPr/>
      </p:nvGrpSpPr>
      <p:grpSpPr>
        <a:xfrm>
          <a:off x="0" y="0"/>
          <a:ext cx="0" cy="0"/>
          <a:chOff x="0" y="0"/>
          <a:chExt cx="0" cy="0"/>
        </a:xfrm>
      </p:grpSpPr>
      <p:sp>
        <p:nvSpPr>
          <p:cNvPr id="9" name="Google Shape;9;p29"/>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marR="0" lvl="0" algn="l" rtl="0">
              <a:lnSpc>
                <a:spcPct val="85000"/>
              </a:lnSpc>
              <a:spcBef>
                <a:spcPts val="0"/>
              </a:spcBef>
              <a:spcAft>
                <a:spcPts val="0"/>
              </a:spcAft>
              <a:buSzPts val="1400"/>
              <a:buNone/>
              <a:defRPr sz="3800" b="1" i="0" u="none" strike="noStrike" cap="none">
                <a:solidFill>
                  <a:srgbClr val="000000"/>
                </a:solidFill>
                <a:latin typeface="Times New Roman"/>
                <a:ea typeface="Times New Roman"/>
                <a:cs typeface="Times New Roman"/>
                <a:sym typeface="Times New Roman"/>
              </a:defRPr>
            </a:lvl1pPr>
            <a:lvl2pPr marR="0" lvl="1" algn="l" rtl="0">
              <a:lnSpc>
                <a:spcPct val="85000"/>
              </a:lnSpc>
              <a:spcBef>
                <a:spcPts val="0"/>
              </a:spcBef>
              <a:spcAft>
                <a:spcPts val="0"/>
              </a:spcAft>
              <a:buSzPts val="1400"/>
              <a:buNone/>
              <a:defRPr sz="3800" b="1" i="0" u="none" strike="noStrike" cap="none">
                <a:solidFill>
                  <a:srgbClr val="000000"/>
                </a:solidFill>
                <a:latin typeface="Times New Roman"/>
                <a:ea typeface="Times New Roman"/>
                <a:cs typeface="Times New Roman"/>
                <a:sym typeface="Times New Roman"/>
              </a:defRPr>
            </a:lvl2pPr>
            <a:lvl3pPr marR="0" lvl="2" algn="l" rtl="0">
              <a:lnSpc>
                <a:spcPct val="85000"/>
              </a:lnSpc>
              <a:spcBef>
                <a:spcPts val="0"/>
              </a:spcBef>
              <a:spcAft>
                <a:spcPts val="0"/>
              </a:spcAft>
              <a:buSzPts val="1400"/>
              <a:buNone/>
              <a:defRPr sz="3800" b="1" i="0" u="none" strike="noStrike" cap="none">
                <a:solidFill>
                  <a:srgbClr val="000000"/>
                </a:solidFill>
                <a:latin typeface="Times New Roman"/>
                <a:ea typeface="Times New Roman"/>
                <a:cs typeface="Times New Roman"/>
                <a:sym typeface="Times New Roman"/>
              </a:defRPr>
            </a:lvl3pPr>
            <a:lvl4pPr marR="0" lvl="3" algn="l" rtl="0">
              <a:lnSpc>
                <a:spcPct val="85000"/>
              </a:lnSpc>
              <a:spcBef>
                <a:spcPts val="0"/>
              </a:spcBef>
              <a:spcAft>
                <a:spcPts val="0"/>
              </a:spcAft>
              <a:buSzPts val="1400"/>
              <a:buNone/>
              <a:defRPr sz="3800" b="1" i="0" u="none" strike="noStrike" cap="none">
                <a:solidFill>
                  <a:srgbClr val="000000"/>
                </a:solidFill>
                <a:latin typeface="Times New Roman"/>
                <a:ea typeface="Times New Roman"/>
                <a:cs typeface="Times New Roman"/>
                <a:sym typeface="Times New Roman"/>
              </a:defRPr>
            </a:lvl4pPr>
            <a:lvl5pPr marR="0" lvl="4" algn="l" rtl="0">
              <a:lnSpc>
                <a:spcPct val="85000"/>
              </a:lnSpc>
              <a:spcBef>
                <a:spcPts val="0"/>
              </a:spcBef>
              <a:spcAft>
                <a:spcPts val="0"/>
              </a:spcAft>
              <a:buSzPts val="1400"/>
              <a:buNone/>
              <a:defRPr sz="3800" b="1" i="0" u="none" strike="noStrike" cap="none">
                <a:solidFill>
                  <a:srgbClr val="000000"/>
                </a:solidFill>
                <a:latin typeface="Times New Roman"/>
                <a:ea typeface="Times New Roman"/>
                <a:cs typeface="Times New Roman"/>
                <a:sym typeface="Times New Roman"/>
              </a:defRPr>
            </a:lvl5pPr>
            <a:lvl6pPr marR="0" lvl="5"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6pPr>
            <a:lvl7pPr marR="0" lvl="6"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7pPr>
            <a:lvl8pPr marR="0" lvl="7"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8pPr>
            <a:lvl9pPr marR="0" lvl="8"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9pPr>
          </a:lstStyle>
          <a:p>
            <a:endParaRPr/>
          </a:p>
        </p:txBody>
      </p:sp>
      <p:sp>
        <p:nvSpPr>
          <p:cNvPr id="10" name="Google Shape;10;p2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lnSpc>
                <a:spcPct val="95000"/>
              </a:lnSpc>
              <a:spcBef>
                <a:spcPts val="960"/>
              </a:spcBef>
              <a:spcAft>
                <a:spcPts val="0"/>
              </a:spcAft>
              <a:buClr>
                <a:srgbClr val="000000"/>
              </a:buClr>
              <a:buSzPts val="3200"/>
              <a:buFont typeface="Times New Roman"/>
              <a:buChar char="•"/>
              <a:defRPr sz="3200" b="0" i="0" u="none" strike="noStrike" cap="none">
                <a:solidFill>
                  <a:srgbClr val="000000"/>
                </a:solidFill>
                <a:latin typeface="Times New Roman"/>
                <a:ea typeface="Times New Roman"/>
                <a:cs typeface="Times New Roman"/>
                <a:sym typeface="Times New Roman"/>
              </a:defRPr>
            </a:lvl1pPr>
            <a:lvl2pPr marL="914400" marR="0" lvl="1" indent="-406400" algn="l" rtl="0">
              <a:lnSpc>
                <a:spcPct val="95000"/>
              </a:lnSpc>
              <a:spcBef>
                <a:spcPts val="840"/>
              </a:spcBef>
              <a:spcAft>
                <a:spcPts val="0"/>
              </a:spcAft>
              <a:buClr>
                <a:srgbClr val="000000"/>
              </a:buClr>
              <a:buSzPts val="2800"/>
              <a:buFont typeface="Times New Roman"/>
              <a:buChar char="–"/>
              <a:defRPr sz="2800" b="0" i="0" u="none" strike="noStrike" cap="none">
                <a:solidFill>
                  <a:srgbClr val="000000"/>
                </a:solidFill>
                <a:latin typeface="Times New Roman"/>
                <a:ea typeface="Times New Roman"/>
                <a:cs typeface="Times New Roman"/>
                <a:sym typeface="Times New Roman"/>
              </a:defRPr>
            </a:lvl2pPr>
            <a:lvl3pPr marL="1371600" marR="0" lvl="2" indent="-381000" algn="l" rtl="0">
              <a:lnSpc>
                <a:spcPct val="95000"/>
              </a:lnSpc>
              <a:spcBef>
                <a:spcPts val="720"/>
              </a:spcBef>
              <a:spcAft>
                <a:spcPts val="0"/>
              </a:spcAft>
              <a:buClr>
                <a:srgbClr val="000000"/>
              </a:buClr>
              <a:buSzPts val="2400"/>
              <a:buFont typeface="Times New Roman"/>
              <a:buChar char="•"/>
              <a:defRPr sz="2400" b="0" i="0" u="none" strike="noStrike" cap="none">
                <a:solidFill>
                  <a:srgbClr val="000000"/>
                </a:solidFill>
                <a:latin typeface="Times New Roman"/>
                <a:ea typeface="Times New Roman"/>
                <a:cs typeface="Times New Roman"/>
                <a:sym typeface="Times New Roman"/>
              </a:defRPr>
            </a:lvl3pPr>
            <a:lvl4pPr marL="1828800" marR="0" lvl="3" indent="-355600" algn="l" rtl="0">
              <a:lnSpc>
                <a:spcPct val="95000"/>
              </a:lnSpc>
              <a:spcBef>
                <a:spcPts val="600"/>
              </a:spcBef>
              <a:spcAft>
                <a:spcPts val="0"/>
              </a:spcAft>
              <a:buClr>
                <a:srgbClr val="000000"/>
              </a:buClr>
              <a:buSzPts val="2000"/>
              <a:buFont typeface="Times New Roman"/>
              <a:buChar char="–"/>
              <a:defRPr sz="2000" b="0" i="0" u="none" strike="noStrike" cap="none">
                <a:solidFill>
                  <a:srgbClr val="000000"/>
                </a:solidFill>
                <a:latin typeface="Times New Roman"/>
                <a:ea typeface="Times New Roman"/>
                <a:cs typeface="Times New Roman"/>
                <a:sym typeface="Times New Roman"/>
              </a:defRPr>
            </a:lvl4pPr>
            <a:lvl5pPr marL="2286000" marR="0" lvl="4" indent="-355600" algn="l" rtl="0">
              <a:lnSpc>
                <a:spcPct val="95000"/>
              </a:lnSpc>
              <a:spcBef>
                <a:spcPts val="600"/>
              </a:spcBef>
              <a:spcAft>
                <a:spcPts val="0"/>
              </a:spcAft>
              <a:buClr>
                <a:srgbClr val="000000"/>
              </a:buClr>
              <a:buSzPts val="2000"/>
              <a:buFont typeface="Times New Roman"/>
              <a:buChar char="»"/>
              <a:defRPr sz="2000" b="0" i="0" u="none" strike="noStrike" cap="none">
                <a:solidFill>
                  <a:srgbClr val="000000"/>
                </a:solidFill>
                <a:latin typeface="Times New Roman"/>
                <a:ea typeface="Times New Roman"/>
                <a:cs typeface="Times New Roman"/>
                <a:sym typeface="Times New Roman"/>
              </a:defRPr>
            </a:lvl5pPr>
            <a:lvl6pPr marL="2743200" marR="0" lvl="5" indent="-355600" algn="l" rtl="0">
              <a:lnSpc>
                <a:spcPct val="95000"/>
              </a:lnSpc>
              <a:spcBef>
                <a:spcPts val="6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95000"/>
              </a:lnSpc>
              <a:spcBef>
                <a:spcPts val="6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95000"/>
              </a:lnSpc>
              <a:spcBef>
                <a:spcPts val="6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95000"/>
              </a:lnSpc>
              <a:spcBef>
                <a:spcPts val="6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1" name="Google Shape;11;p29"/>
          <p:cNvSpPr/>
          <p:nvPr/>
        </p:nvSpPr>
        <p:spPr>
          <a:xfrm>
            <a:off x="471488" y="1219200"/>
            <a:ext cx="8229600" cy="152400"/>
          </a:xfrm>
          <a:prstGeom prst="rect">
            <a:avLst/>
          </a:prstGeom>
          <a:solidFill>
            <a:srgbClr val="008080"/>
          </a:solidFill>
          <a:ln w="9525" cap="flat" cmpd="sng">
            <a:solidFill>
              <a:srgbClr val="004F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imes New Roman"/>
              <a:ea typeface="Times New Roman"/>
              <a:cs typeface="Times New Roman"/>
              <a:sym typeface="Times New Roman"/>
            </a:endParaRPr>
          </a:p>
        </p:txBody>
      </p:sp>
      <p:sp>
        <p:nvSpPr>
          <p:cNvPr id="12" name="Google Shape;12;p29"/>
          <p:cNvSpPr txBox="1"/>
          <p:nvPr/>
        </p:nvSpPr>
        <p:spPr>
          <a:xfrm>
            <a:off x="6400800" y="6384925"/>
            <a:ext cx="2560638" cy="338138"/>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00" b="1" i="0" u="none" strike="noStrike" cap="none">
                <a:solidFill>
                  <a:srgbClr val="000000"/>
                </a:solidFill>
                <a:latin typeface="Times New Roman"/>
                <a:ea typeface="Times New Roman"/>
                <a:cs typeface="Times New Roman"/>
                <a:sym typeface="Times New Roman"/>
              </a:rPr>
              <a:t> Session IV, Slide #</a:t>
            </a:r>
            <a:fld id="{00000000-1234-1234-1234-123412341234}" type="slidenum">
              <a:rPr lang="en-US" sz="1600" b="1" i="0" u="none" strike="noStrike" cap="none">
                <a:solidFill>
                  <a:srgbClr val="000000"/>
                </a:solidFill>
                <a:latin typeface="Times New Roman"/>
                <a:ea typeface="Times New Roman"/>
                <a:cs typeface="Times New Roman"/>
                <a:sym typeface="Times New Roman"/>
              </a:rPr>
              <a:t>‹#›</a:t>
            </a:fld>
            <a:endParaRPr sz="1600" b="1" i="0" u="none" strike="noStrike" cap="none">
              <a:solidFill>
                <a:srgbClr val="000000"/>
              </a:solidFill>
              <a:latin typeface="Times New Roman"/>
              <a:ea typeface="Times New Roman"/>
              <a:cs typeface="Times New Roman"/>
              <a:sym typeface="Times New Roman"/>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CCECFF">
            <a:alpha val="23529"/>
          </a:srgbClr>
        </a:solidFill>
        <a:effectLst/>
      </p:bgPr>
    </p:bg>
    <p:spTree>
      <p:nvGrpSpPr>
        <p:cNvPr id="1" name="Shape 27"/>
        <p:cNvGrpSpPr/>
        <p:nvPr/>
      </p:nvGrpSpPr>
      <p:grpSpPr>
        <a:xfrm>
          <a:off x="0" y="0"/>
          <a:ext cx="0" cy="0"/>
          <a:chOff x="0" y="0"/>
          <a:chExt cx="0" cy="0"/>
        </a:xfrm>
      </p:grpSpPr>
      <p:sp>
        <p:nvSpPr>
          <p:cNvPr id="28" name="Google Shape;28;p31"/>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marR="0" lvl="0"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1pPr>
            <a:lvl2pPr marR="0" lvl="1"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2pPr>
            <a:lvl3pPr marR="0" lvl="2"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3pPr>
            <a:lvl4pPr marR="0" lvl="3"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4pPr>
            <a:lvl5pPr marR="0" lvl="4"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5pPr>
            <a:lvl6pPr marR="0" lvl="5"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6pPr>
            <a:lvl7pPr marR="0" lvl="6"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7pPr>
            <a:lvl8pPr marR="0" lvl="7"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8pPr>
            <a:lvl9pPr marR="0" lvl="8"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9pPr>
          </a:lstStyle>
          <a:p>
            <a:endParaRPr/>
          </a:p>
        </p:txBody>
      </p:sp>
      <p:sp>
        <p:nvSpPr>
          <p:cNvPr id="29" name="Google Shape;29;p3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lnSpc>
                <a:spcPct val="95000"/>
              </a:lnSpc>
              <a:spcBef>
                <a:spcPts val="960"/>
              </a:spcBef>
              <a:spcAft>
                <a:spcPts val="0"/>
              </a:spcAft>
              <a:buClr>
                <a:srgbClr val="000000"/>
              </a:buClr>
              <a:buSzPts val="3200"/>
              <a:buFont typeface="Arial"/>
              <a:buChar char="•"/>
              <a:defRPr sz="3200" b="0" i="0" u="none" strike="noStrike" cap="none">
                <a:solidFill>
                  <a:srgbClr val="000000"/>
                </a:solidFill>
                <a:latin typeface="Arial"/>
                <a:ea typeface="Arial"/>
                <a:cs typeface="Arial"/>
                <a:sym typeface="Arial"/>
              </a:defRPr>
            </a:lvl1pPr>
            <a:lvl2pPr marL="914400" marR="0" lvl="1" indent="-406400" algn="l" rtl="0">
              <a:lnSpc>
                <a:spcPct val="95000"/>
              </a:lnSpc>
              <a:spcBef>
                <a:spcPts val="840"/>
              </a:spcBef>
              <a:spcAft>
                <a:spcPts val="0"/>
              </a:spcAft>
              <a:buClr>
                <a:srgbClr val="000000"/>
              </a:buClr>
              <a:buSzPts val="2800"/>
              <a:buFont typeface="Arial"/>
              <a:buChar char="–"/>
              <a:defRPr sz="2800" b="0" i="0" u="none" strike="noStrike" cap="none">
                <a:solidFill>
                  <a:srgbClr val="000000"/>
                </a:solidFill>
                <a:latin typeface="Arial"/>
                <a:ea typeface="Arial"/>
                <a:cs typeface="Arial"/>
                <a:sym typeface="Arial"/>
              </a:defRPr>
            </a:lvl2pPr>
            <a:lvl3pPr marL="1371600" marR="0" lvl="2" indent="-381000" algn="l" rtl="0">
              <a:lnSpc>
                <a:spcPct val="95000"/>
              </a:lnSpc>
              <a:spcBef>
                <a:spcPts val="720"/>
              </a:spcBef>
              <a:spcAft>
                <a:spcPts val="0"/>
              </a:spcAft>
              <a:buClr>
                <a:srgbClr val="000000"/>
              </a:buClr>
              <a:buSzPts val="2400"/>
              <a:buFont typeface="Arial"/>
              <a:buChar char="•"/>
              <a:defRPr sz="2400" b="0" i="0" u="none" strike="noStrike" cap="none">
                <a:solidFill>
                  <a:srgbClr val="000000"/>
                </a:solidFill>
                <a:latin typeface="Arial"/>
                <a:ea typeface="Arial"/>
                <a:cs typeface="Arial"/>
                <a:sym typeface="Arial"/>
              </a:defRPr>
            </a:lvl3pPr>
            <a:lvl4pPr marL="1828800" marR="0" lvl="3" indent="-355600" algn="l" rtl="0">
              <a:lnSpc>
                <a:spcPct val="95000"/>
              </a:lnSpc>
              <a:spcBef>
                <a:spcPts val="60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4pPr>
            <a:lvl5pPr marL="2286000" marR="0" lvl="4" indent="-355600" algn="l" rtl="0">
              <a:lnSpc>
                <a:spcPct val="95000"/>
              </a:lnSpc>
              <a:spcBef>
                <a:spcPts val="60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5pPr>
            <a:lvl6pPr marL="2743200" marR="0" lvl="5" indent="-355600" algn="l" rtl="0">
              <a:lnSpc>
                <a:spcPct val="95000"/>
              </a:lnSpc>
              <a:spcBef>
                <a:spcPts val="6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95000"/>
              </a:lnSpc>
              <a:spcBef>
                <a:spcPts val="6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95000"/>
              </a:lnSpc>
              <a:spcBef>
                <a:spcPts val="6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95000"/>
              </a:lnSpc>
              <a:spcBef>
                <a:spcPts val="6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0" name="Google Shape;30;p31"/>
          <p:cNvSpPr/>
          <p:nvPr/>
        </p:nvSpPr>
        <p:spPr>
          <a:xfrm>
            <a:off x="471488" y="1219200"/>
            <a:ext cx="8229600" cy="152400"/>
          </a:xfrm>
          <a:prstGeom prst="rect">
            <a:avLst/>
          </a:prstGeom>
          <a:solidFill>
            <a:srgbClr val="008080"/>
          </a:solidFill>
          <a:ln w="9525" cap="flat" cmpd="sng">
            <a:solidFill>
              <a:srgbClr val="004F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31" name="Google Shape;31;p31"/>
          <p:cNvSpPr txBox="1"/>
          <p:nvPr/>
        </p:nvSpPr>
        <p:spPr>
          <a:xfrm>
            <a:off x="6400800" y="6384925"/>
            <a:ext cx="2560638" cy="338138"/>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00" b="1" i="0" u="none" strike="noStrike" cap="none">
                <a:solidFill>
                  <a:srgbClr val="000000"/>
                </a:solidFill>
                <a:latin typeface="Arial"/>
                <a:ea typeface="Arial"/>
                <a:cs typeface="Arial"/>
                <a:sym typeface="Arial"/>
              </a:rPr>
              <a:t> Session IV, Slide #</a:t>
            </a:r>
            <a:fld id="{00000000-1234-1234-1234-123412341234}" type="slidenum">
              <a:rPr lang="en-US" sz="1600" b="1" i="0" u="none" strike="noStrike" cap="none">
                <a:solidFill>
                  <a:srgbClr val="000000"/>
                </a:solidFill>
                <a:latin typeface="Arial"/>
                <a:ea typeface="Arial"/>
                <a:cs typeface="Arial"/>
                <a:sym typeface="Arial"/>
              </a:rPr>
              <a:t>‹#›</a:t>
            </a:fld>
            <a:endParaRPr sz="1600" b="1" i="0" u="none" strike="noStrike" cap="none">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CCECFF">
            <a:alpha val="23529"/>
          </a:srgbClr>
        </a:solidFill>
        <a:effectLst/>
      </p:bgPr>
    </p:bg>
    <p:spTree>
      <p:nvGrpSpPr>
        <p:cNvPr id="1" name="Shape 47"/>
        <p:cNvGrpSpPr/>
        <p:nvPr/>
      </p:nvGrpSpPr>
      <p:grpSpPr>
        <a:xfrm>
          <a:off x="0" y="0"/>
          <a:ext cx="0" cy="0"/>
          <a:chOff x="0" y="0"/>
          <a:chExt cx="0" cy="0"/>
        </a:xfrm>
      </p:grpSpPr>
      <p:sp>
        <p:nvSpPr>
          <p:cNvPr id="48" name="Google Shape;48;p36"/>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marR="0" lvl="0" algn="l" rtl="0">
              <a:lnSpc>
                <a:spcPct val="85000"/>
              </a:lnSpc>
              <a:spcBef>
                <a:spcPts val="0"/>
              </a:spcBef>
              <a:spcAft>
                <a:spcPts val="0"/>
              </a:spcAft>
              <a:buSzPts val="1400"/>
              <a:buNone/>
              <a:defRPr sz="2800" b="1" i="0" u="none" strike="noStrike" cap="none">
                <a:solidFill>
                  <a:srgbClr val="000000"/>
                </a:solidFill>
                <a:latin typeface="Times New Roman"/>
                <a:ea typeface="Times New Roman"/>
                <a:cs typeface="Times New Roman"/>
                <a:sym typeface="Times New Roman"/>
              </a:defRPr>
            </a:lvl1pPr>
            <a:lvl2pPr marR="0" lvl="1" algn="l" rtl="0">
              <a:lnSpc>
                <a:spcPct val="85000"/>
              </a:lnSpc>
              <a:spcBef>
                <a:spcPts val="0"/>
              </a:spcBef>
              <a:spcAft>
                <a:spcPts val="0"/>
              </a:spcAft>
              <a:buSzPts val="1400"/>
              <a:buNone/>
              <a:defRPr sz="2800" b="1" i="0" u="none" strike="noStrike" cap="none">
                <a:solidFill>
                  <a:srgbClr val="000000"/>
                </a:solidFill>
                <a:latin typeface="Times New Roman"/>
                <a:ea typeface="Times New Roman"/>
                <a:cs typeface="Times New Roman"/>
                <a:sym typeface="Times New Roman"/>
              </a:defRPr>
            </a:lvl2pPr>
            <a:lvl3pPr marR="0" lvl="2" algn="l" rtl="0">
              <a:lnSpc>
                <a:spcPct val="85000"/>
              </a:lnSpc>
              <a:spcBef>
                <a:spcPts val="0"/>
              </a:spcBef>
              <a:spcAft>
                <a:spcPts val="0"/>
              </a:spcAft>
              <a:buSzPts val="1400"/>
              <a:buNone/>
              <a:defRPr sz="2800" b="1" i="0" u="none" strike="noStrike" cap="none">
                <a:solidFill>
                  <a:srgbClr val="000000"/>
                </a:solidFill>
                <a:latin typeface="Times New Roman"/>
                <a:ea typeface="Times New Roman"/>
                <a:cs typeface="Times New Roman"/>
                <a:sym typeface="Times New Roman"/>
              </a:defRPr>
            </a:lvl3pPr>
            <a:lvl4pPr marR="0" lvl="3" algn="l" rtl="0">
              <a:lnSpc>
                <a:spcPct val="85000"/>
              </a:lnSpc>
              <a:spcBef>
                <a:spcPts val="0"/>
              </a:spcBef>
              <a:spcAft>
                <a:spcPts val="0"/>
              </a:spcAft>
              <a:buSzPts val="1400"/>
              <a:buNone/>
              <a:defRPr sz="2800" b="1" i="0" u="none" strike="noStrike" cap="none">
                <a:solidFill>
                  <a:srgbClr val="000000"/>
                </a:solidFill>
                <a:latin typeface="Times New Roman"/>
                <a:ea typeface="Times New Roman"/>
                <a:cs typeface="Times New Roman"/>
                <a:sym typeface="Times New Roman"/>
              </a:defRPr>
            </a:lvl4pPr>
            <a:lvl5pPr marR="0" lvl="4" algn="l" rtl="0">
              <a:lnSpc>
                <a:spcPct val="85000"/>
              </a:lnSpc>
              <a:spcBef>
                <a:spcPts val="0"/>
              </a:spcBef>
              <a:spcAft>
                <a:spcPts val="0"/>
              </a:spcAft>
              <a:buSzPts val="1400"/>
              <a:buNone/>
              <a:defRPr sz="2800" b="1" i="0" u="none" strike="noStrike" cap="none">
                <a:solidFill>
                  <a:srgbClr val="000000"/>
                </a:solidFill>
                <a:latin typeface="Times New Roman"/>
                <a:ea typeface="Times New Roman"/>
                <a:cs typeface="Times New Roman"/>
                <a:sym typeface="Times New Roman"/>
              </a:defRPr>
            </a:lvl5pPr>
            <a:lvl6pPr marR="0" lvl="5" algn="l" rtl="0">
              <a:lnSpc>
                <a:spcPct val="85000"/>
              </a:lnSpc>
              <a:spcBef>
                <a:spcPts val="0"/>
              </a:spcBef>
              <a:spcAft>
                <a:spcPts val="0"/>
              </a:spcAft>
              <a:buSzPts val="1400"/>
              <a:buNone/>
              <a:defRPr sz="2850" b="1" i="0" u="none" strike="noStrike" cap="none">
                <a:solidFill>
                  <a:schemeClr val="dk1"/>
                </a:solidFill>
                <a:latin typeface="Arial"/>
                <a:ea typeface="Arial"/>
                <a:cs typeface="Arial"/>
                <a:sym typeface="Arial"/>
              </a:defRPr>
            </a:lvl6pPr>
            <a:lvl7pPr marR="0" lvl="6" algn="l" rtl="0">
              <a:lnSpc>
                <a:spcPct val="85000"/>
              </a:lnSpc>
              <a:spcBef>
                <a:spcPts val="0"/>
              </a:spcBef>
              <a:spcAft>
                <a:spcPts val="0"/>
              </a:spcAft>
              <a:buSzPts val="1400"/>
              <a:buNone/>
              <a:defRPr sz="2850" b="1" i="0" u="none" strike="noStrike" cap="none">
                <a:solidFill>
                  <a:schemeClr val="dk1"/>
                </a:solidFill>
                <a:latin typeface="Arial"/>
                <a:ea typeface="Arial"/>
                <a:cs typeface="Arial"/>
                <a:sym typeface="Arial"/>
              </a:defRPr>
            </a:lvl7pPr>
            <a:lvl8pPr marR="0" lvl="7" algn="l" rtl="0">
              <a:lnSpc>
                <a:spcPct val="85000"/>
              </a:lnSpc>
              <a:spcBef>
                <a:spcPts val="0"/>
              </a:spcBef>
              <a:spcAft>
                <a:spcPts val="0"/>
              </a:spcAft>
              <a:buSzPts val="1400"/>
              <a:buNone/>
              <a:defRPr sz="2850" b="1" i="0" u="none" strike="noStrike" cap="none">
                <a:solidFill>
                  <a:schemeClr val="dk1"/>
                </a:solidFill>
                <a:latin typeface="Arial"/>
                <a:ea typeface="Arial"/>
                <a:cs typeface="Arial"/>
                <a:sym typeface="Arial"/>
              </a:defRPr>
            </a:lvl8pPr>
            <a:lvl9pPr marR="0" lvl="8" algn="l" rtl="0">
              <a:lnSpc>
                <a:spcPct val="85000"/>
              </a:lnSpc>
              <a:spcBef>
                <a:spcPts val="0"/>
              </a:spcBef>
              <a:spcAft>
                <a:spcPts val="0"/>
              </a:spcAft>
              <a:buSzPts val="1400"/>
              <a:buNone/>
              <a:defRPr sz="2850" b="1" i="0" u="none" strike="noStrike" cap="none">
                <a:solidFill>
                  <a:schemeClr val="dk1"/>
                </a:solidFill>
                <a:latin typeface="Arial"/>
                <a:ea typeface="Arial"/>
                <a:cs typeface="Arial"/>
                <a:sym typeface="Arial"/>
              </a:defRPr>
            </a:lvl9pPr>
          </a:lstStyle>
          <a:p>
            <a:endParaRPr/>
          </a:p>
        </p:txBody>
      </p:sp>
      <p:sp>
        <p:nvSpPr>
          <p:cNvPr id="49" name="Google Shape;49;p36"/>
          <p:cNvSpPr txBox="1">
            <a:spLocks noGrp="1"/>
          </p:cNvSpPr>
          <p:nvPr>
            <p:ph type="body" idx="1"/>
          </p:nvPr>
        </p:nvSpPr>
        <p:spPr>
          <a:xfrm>
            <a:off x="457200" y="1600200"/>
            <a:ext cx="8229600" cy="5335588"/>
          </a:xfrm>
          <a:prstGeom prst="rect">
            <a:avLst/>
          </a:prstGeom>
          <a:noFill/>
          <a:ln>
            <a:noFill/>
          </a:ln>
        </p:spPr>
        <p:txBody>
          <a:bodyPr spcFirstLastPara="1" wrap="square" lIns="91425" tIns="45700" rIns="91425" bIns="45700" anchor="t" anchorCtr="0">
            <a:noAutofit/>
          </a:bodyPr>
          <a:lstStyle>
            <a:lvl1pPr marL="457200" marR="0" lvl="0" indent="-381000" algn="l" rtl="0">
              <a:lnSpc>
                <a:spcPct val="95000"/>
              </a:lnSpc>
              <a:spcBef>
                <a:spcPts val="720"/>
              </a:spcBef>
              <a:spcAft>
                <a:spcPts val="0"/>
              </a:spcAft>
              <a:buClr>
                <a:srgbClr val="000000"/>
              </a:buClr>
              <a:buSzPts val="2400"/>
              <a:buFont typeface="Times New Roman"/>
              <a:buChar char="•"/>
              <a:defRPr sz="2400" b="0" i="0" u="none" strike="noStrike" cap="none">
                <a:solidFill>
                  <a:srgbClr val="000000"/>
                </a:solidFill>
                <a:latin typeface="Times New Roman"/>
                <a:ea typeface="Times New Roman"/>
                <a:cs typeface="Times New Roman"/>
                <a:sym typeface="Times New Roman"/>
              </a:defRPr>
            </a:lvl1pPr>
            <a:lvl2pPr marL="914400" marR="0" lvl="1" indent="-361950" algn="l" rtl="0">
              <a:lnSpc>
                <a:spcPct val="95000"/>
              </a:lnSpc>
              <a:spcBef>
                <a:spcPts val="630"/>
              </a:spcBef>
              <a:spcAft>
                <a:spcPts val="0"/>
              </a:spcAft>
              <a:buClr>
                <a:srgbClr val="000000"/>
              </a:buClr>
              <a:buSzPts val="2100"/>
              <a:buFont typeface="Times New Roman"/>
              <a:buChar char="–"/>
              <a:defRPr sz="2100" b="0" i="0" u="none" strike="noStrike" cap="none">
                <a:solidFill>
                  <a:srgbClr val="000000"/>
                </a:solidFill>
                <a:latin typeface="Times New Roman"/>
                <a:ea typeface="Times New Roman"/>
                <a:cs typeface="Times New Roman"/>
                <a:sym typeface="Times New Roman"/>
              </a:defRPr>
            </a:lvl2pPr>
            <a:lvl3pPr marL="1371600" marR="0" lvl="2" indent="-342900" algn="l" rtl="0">
              <a:lnSpc>
                <a:spcPct val="95000"/>
              </a:lnSpc>
              <a:spcBef>
                <a:spcPts val="540"/>
              </a:spcBef>
              <a:spcAft>
                <a:spcPts val="0"/>
              </a:spcAft>
              <a:buClr>
                <a:srgbClr val="000000"/>
              </a:buClr>
              <a:buSzPts val="1800"/>
              <a:buFont typeface="Times New Roman"/>
              <a:buChar char="•"/>
              <a:defRPr sz="1800" b="0" i="0" u="none" strike="noStrike" cap="none">
                <a:solidFill>
                  <a:srgbClr val="000000"/>
                </a:solidFill>
                <a:latin typeface="Times New Roman"/>
                <a:ea typeface="Times New Roman"/>
                <a:cs typeface="Times New Roman"/>
                <a:sym typeface="Times New Roman"/>
              </a:defRPr>
            </a:lvl3pPr>
            <a:lvl4pPr marL="1828800" marR="0" lvl="3" indent="-323850" algn="l" rtl="0">
              <a:lnSpc>
                <a:spcPct val="95000"/>
              </a:lnSpc>
              <a:spcBef>
                <a:spcPts val="450"/>
              </a:spcBef>
              <a:spcAft>
                <a:spcPts val="0"/>
              </a:spcAft>
              <a:buClr>
                <a:srgbClr val="000000"/>
              </a:buClr>
              <a:buSzPts val="1500"/>
              <a:buFont typeface="Times New Roman"/>
              <a:buChar char="–"/>
              <a:defRPr sz="1500" b="0" i="0" u="none" strike="noStrike" cap="none">
                <a:solidFill>
                  <a:srgbClr val="000000"/>
                </a:solidFill>
                <a:latin typeface="Times New Roman"/>
                <a:ea typeface="Times New Roman"/>
                <a:cs typeface="Times New Roman"/>
                <a:sym typeface="Times New Roman"/>
              </a:defRPr>
            </a:lvl4pPr>
            <a:lvl5pPr marL="2286000" marR="0" lvl="4" indent="-323850" algn="l" rtl="0">
              <a:lnSpc>
                <a:spcPct val="95000"/>
              </a:lnSpc>
              <a:spcBef>
                <a:spcPts val="450"/>
              </a:spcBef>
              <a:spcAft>
                <a:spcPts val="0"/>
              </a:spcAft>
              <a:buClr>
                <a:srgbClr val="000000"/>
              </a:buClr>
              <a:buSzPts val="1500"/>
              <a:buFont typeface="Times New Roman"/>
              <a:buChar char="»"/>
              <a:defRPr sz="1500" b="0" i="0" u="none" strike="noStrike" cap="none">
                <a:solidFill>
                  <a:srgbClr val="000000"/>
                </a:solidFill>
                <a:latin typeface="Times New Roman"/>
                <a:ea typeface="Times New Roman"/>
                <a:cs typeface="Times New Roman"/>
                <a:sym typeface="Times New Roman"/>
              </a:defRPr>
            </a:lvl5pPr>
            <a:lvl6pPr marL="2743200" marR="0" lvl="5" indent="-323850" algn="l" rtl="0">
              <a:lnSpc>
                <a:spcPct val="95000"/>
              </a:lnSpc>
              <a:spcBef>
                <a:spcPts val="45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6pPr>
            <a:lvl7pPr marL="3200400" marR="0" lvl="6" indent="-323850" algn="l" rtl="0">
              <a:lnSpc>
                <a:spcPct val="95000"/>
              </a:lnSpc>
              <a:spcBef>
                <a:spcPts val="45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7pPr>
            <a:lvl8pPr marL="3657600" marR="0" lvl="7" indent="-323850" algn="l" rtl="0">
              <a:lnSpc>
                <a:spcPct val="95000"/>
              </a:lnSpc>
              <a:spcBef>
                <a:spcPts val="45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8pPr>
            <a:lvl9pPr marL="4114800" marR="0" lvl="8" indent="-323850" algn="l" rtl="0">
              <a:lnSpc>
                <a:spcPct val="95000"/>
              </a:lnSpc>
              <a:spcBef>
                <a:spcPts val="45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9pPr>
          </a:lstStyle>
          <a:p>
            <a:endParaRPr/>
          </a:p>
        </p:txBody>
      </p:sp>
      <p:sp>
        <p:nvSpPr>
          <p:cNvPr id="50" name="Google Shape;50;p36"/>
          <p:cNvSpPr/>
          <p:nvPr/>
        </p:nvSpPr>
        <p:spPr>
          <a:xfrm>
            <a:off x="471488" y="1219200"/>
            <a:ext cx="8229600" cy="152400"/>
          </a:xfrm>
          <a:prstGeom prst="rect">
            <a:avLst/>
          </a:prstGeom>
          <a:solidFill>
            <a:srgbClr val="008080"/>
          </a:solidFill>
          <a:ln w="9525" cap="flat" cmpd="sng">
            <a:solidFill>
              <a:srgbClr val="004F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chemeClr val="lt1"/>
              </a:solidFill>
              <a:latin typeface="Times New Roman"/>
              <a:ea typeface="Times New Roman"/>
              <a:cs typeface="Times New Roman"/>
              <a:sym typeface="Times New Roman"/>
            </a:endParaRPr>
          </a:p>
        </p:txBody>
      </p:sp>
      <p:sp>
        <p:nvSpPr>
          <p:cNvPr id="51" name="Google Shape;51;p36"/>
          <p:cNvSpPr txBox="1"/>
          <p:nvPr/>
        </p:nvSpPr>
        <p:spPr>
          <a:xfrm>
            <a:off x="6400800" y="6384925"/>
            <a:ext cx="2560638" cy="276225"/>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b="1" i="0" u="none" strike="noStrike" cap="none">
                <a:solidFill>
                  <a:srgbClr val="000000"/>
                </a:solidFill>
                <a:latin typeface="Times New Roman"/>
                <a:ea typeface="Times New Roman"/>
                <a:cs typeface="Times New Roman"/>
                <a:sym typeface="Times New Roman"/>
              </a:rPr>
              <a:t> Session V, Slide #</a:t>
            </a:r>
            <a:fld id="{00000000-1234-1234-1234-123412341234}" type="slidenum">
              <a:rPr lang="en-US" sz="1200" b="1" i="0" u="none" strike="noStrike" cap="none">
                <a:solidFill>
                  <a:srgbClr val="000000"/>
                </a:solidFill>
                <a:latin typeface="Times New Roman"/>
                <a:ea typeface="Times New Roman"/>
                <a:cs typeface="Times New Roman"/>
                <a:sym typeface="Times New Roman"/>
              </a:rPr>
              <a:t>‹#›</a:t>
            </a:fld>
            <a:endParaRPr sz="1200" b="1" i="0" u="none" strike="noStrike" cap="none">
              <a:solidFill>
                <a:srgbClr val="000000"/>
              </a:solidFill>
              <a:latin typeface="Times New Roman"/>
              <a:ea typeface="Times New Roman"/>
              <a:cs typeface="Times New Roman"/>
              <a:sym typeface="Times New Roman"/>
            </a:endParaRPr>
          </a:p>
        </p:txBody>
      </p:sp>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CCECFF">
            <a:alpha val="23529"/>
          </a:srgbClr>
        </a:solidFill>
        <a:effectLst/>
      </p:bgPr>
    </p:bg>
    <p:spTree>
      <p:nvGrpSpPr>
        <p:cNvPr id="1" name="Shape 66"/>
        <p:cNvGrpSpPr/>
        <p:nvPr/>
      </p:nvGrpSpPr>
      <p:grpSpPr>
        <a:xfrm>
          <a:off x="0" y="0"/>
          <a:ext cx="0" cy="0"/>
          <a:chOff x="0" y="0"/>
          <a:chExt cx="0" cy="0"/>
        </a:xfrm>
      </p:grpSpPr>
      <p:sp>
        <p:nvSpPr>
          <p:cNvPr id="67" name="Google Shape;67;p45"/>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marR="0" lvl="0" algn="l" rtl="0">
              <a:lnSpc>
                <a:spcPct val="85000"/>
              </a:lnSpc>
              <a:spcBef>
                <a:spcPts val="0"/>
              </a:spcBef>
              <a:spcAft>
                <a:spcPts val="0"/>
              </a:spcAft>
              <a:buSzPts val="1400"/>
              <a:buNone/>
              <a:defRPr sz="3800" b="1" i="0" u="none" strike="noStrike" cap="none">
                <a:solidFill>
                  <a:srgbClr val="000000"/>
                </a:solidFill>
                <a:latin typeface="Times New Roman"/>
                <a:ea typeface="Times New Roman"/>
                <a:cs typeface="Times New Roman"/>
                <a:sym typeface="Times New Roman"/>
              </a:defRPr>
            </a:lvl1pPr>
            <a:lvl2pPr marR="0" lvl="1" algn="l" rtl="0">
              <a:lnSpc>
                <a:spcPct val="85000"/>
              </a:lnSpc>
              <a:spcBef>
                <a:spcPts val="0"/>
              </a:spcBef>
              <a:spcAft>
                <a:spcPts val="0"/>
              </a:spcAft>
              <a:buSzPts val="1400"/>
              <a:buNone/>
              <a:defRPr sz="3800" b="1" i="0" u="none" strike="noStrike" cap="none">
                <a:solidFill>
                  <a:srgbClr val="000000"/>
                </a:solidFill>
                <a:latin typeface="Times New Roman"/>
                <a:ea typeface="Times New Roman"/>
                <a:cs typeface="Times New Roman"/>
                <a:sym typeface="Times New Roman"/>
              </a:defRPr>
            </a:lvl2pPr>
            <a:lvl3pPr marR="0" lvl="2" algn="l" rtl="0">
              <a:lnSpc>
                <a:spcPct val="85000"/>
              </a:lnSpc>
              <a:spcBef>
                <a:spcPts val="0"/>
              </a:spcBef>
              <a:spcAft>
                <a:spcPts val="0"/>
              </a:spcAft>
              <a:buSzPts val="1400"/>
              <a:buNone/>
              <a:defRPr sz="3800" b="1" i="0" u="none" strike="noStrike" cap="none">
                <a:solidFill>
                  <a:srgbClr val="000000"/>
                </a:solidFill>
                <a:latin typeface="Times New Roman"/>
                <a:ea typeface="Times New Roman"/>
                <a:cs typeface="Times New Roman"/>
                <a:sym typeface="Times New Roman"/>
              </a:defRPr>
            </a:lvl3pPr>
            <a:lvl4pPr marR="0" lvl="3" algn="l" rtl="0">
              <a:lnSpc>
                <a:spcPct val="85000"/>
              </a:lnSpc>
              <a:spcBef>
                <a:spcPts val="0"/>
              </a:spcBef>
              <a:spcAft>
                <a:spcPts val="0"/>
              </a:spcAft>
              <a:buSzPts val="1400"/>
              <a:buNone/>
              <a:defRPr sz="3800" b="1" i="0" u="none" strike="noStrike" cap="none">
                <a:solidFill>
                  <a:srgbClr val="000000"/>
                </a:solidFill>
                <a:latin typeface="Times New Roman"/>
                <a:ea typeface="Times New Roman"/>
                <a:cs typeface="Times New Roman"/>
                <a:sym typeface="Times New Roman"/>
              </a:defRPr>
            </a:lvl4pPr>
            <a:lvl5pPr marR="0" lvl="4" algn="l" rtl="0">
              <a:lnSpc>
                <a:spcPct val="85000"/>
              </a:lnSpc>
              <a:spcBef>
                <a:spcPts val="0"/>
              </a:spcBef>
              <a:spcAft>
                <a:spcPts val="0"/>
              </a:spcAft>
              <a:buSzPts val="1400"/>
              <a:buNone/>
              <a:defRPr sz="3800" b="1" i="0" u="none" strike="noStrike" cap="none">
                <a:solidFill>
                  <a:srgbClr val="000000"/>
                </a:solidFill>
                <a:latin typeface="Times New Roman"/>
                <a:ea typeface="Times New Roman"/>
                <a:cs typeface="Times New Roman"/>
                <a:sym typeface="Times New Roman"/>
              </a:defRPr>
            </a:lvl5pPr>
            <a:lvl6pPr marR="0" lvl="5"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6pPr>
            <a:lvl7pPr marR="0" lvl="6"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7pPr>
            <a:lvl8pPr marR="0" lvl="7"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8pPr>
            <a:lvl9pPr marR="0" lvl="8"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9pPr>
          </a:lstStyle>
          <a:p>
            <a:endParaRPr/>
          </a:p>
        </p:txBody>
      </p:sp>
      <p:sp>
        <p:nvSpPr>
          <p:cNvPr id="68" name="Google Shape;68;p4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rgbClr val="000000"/>
              </a:buClr>
              <a:buSzPts val="3200"/>
              <a:buFont typeface="Times New Roman"/>
              <a:buChar char="•"/>
              <a:defRPr sz="3200" b="0" i="0" u="none" strike="noStrike" cap="none">
                <a:solidFill>
                  <a:srgbClr val="000000"/>
                </a:solidFill>
                <a:latin typeface="Times New Roman"/>
                <a:ea typeface="Times New Roman"/>
                <a:cs typeface="Times New Roman"/>
                <a:sym typeface="Times New Roman"/>
              </a:defRPr>
            </a:lvl1pPr>
            <a:lvl2pPr marL="914400" marR="0" lvl="1" indent="-406400" algn="l" rtl="0">
              <a:spcBef>
                <a:spcPts val="560"/>
              </a:spcBef>
              <a:spcAft>
                <a:spcPts val="0"/>
              </a:spcAft>
              <a:buClr>
                <a:srgbClr val="000000"/>
              </a:buClr>
              <a:buSzPts val="2800"/>
              <a:buFont typeface="Times New Roman"/>
              <a:buChar char="–"/>
              <a:defRPr sz="2800" b="0" i="0" u="none" strike="noStrike" cap="none">
                <a:solidFill>
                  <a:srgbClr val="000000"/>
                </a:solidFill>
                <a:latin typeface="Times New Roman"/>
                <a:ea typeface="Times New Roman"/>
                <a:cs typeface="Times New Roman"/>
                <a:sym typeface="Times New Roman"/>
              </a:defRPr>
            </a:lvl2pPr>
            <a:lvl3pPr marL="1371600" marR="0" lvl="2" indent="-381000" algn="l" rtl="0">
              <a:spcBef>
                <a:spcPts val="480"/>
              </a:spcBef>
              <a:spcAft>
                <a:spcPts val="0"/>
              </a:spcAft>
              <a:buClr>
                <a:srgbClr val="000000"/>
              </a:buClr>
              <a:buSzPts val="2400"/>
              <a:buFont typeface="Times New Roman"/>
              <a:buChar char="•"/>
              <a:defRPr sz="2400" b="0" i="0" u="none" strike="noStrike" cap="none">
                <a:solidFill>
                  <a:srgbClr val="000000"/>
                </a:solidFill>
                <a:latin typeface="Times New Roman"/>
                <a:ea typeface="Times New Roman"/>
                <a:cs typeface="Times New Roman"/>
                <a:sym typeface="Times New Roman"/>
              </a:defRPr>
            </a:lvl3pPr>
            <a:lvl4pPr marL="1828800" marR="0" lvl="3" indent="-355600" algn="l" rtl="0">
              <a:spcBef>
                <a:spcPts val="400"/>
              </a:spcBef>
              <a:spcAft>
                <a:spcPts val="0"/>
              </a:spcAft>
              <a:buClr>
                <a:srgbClr val="000000"/>
              </a:buClr>
              <a:buSzPts val="2000"/>
              <a:buFont typeface="Times New Roman"/>
              <a:buChar char="–"/>
              <a:defRPr sz="2000" b="0" i="0" u="none" strike="noStrike" cap="none">
                <a:solidFill>
                  <a:srgbClr val="000000"/>
                </a:solidFill>
                <a:latin typeface="Times New Roman"/>
                <a:ea typeface="Times New Roman"/>
                <a:cs typeface="Times New Roman"/>
                <a:sym typeface="Times New Roman"/>
              </a:defRPr>
            </a:lvl4pPr>
            <a:lvl5pPr marL="2286000" marR="0" lvl="4" indent="-355600" algn="l" rtl="0">
              <a:spcBef>
                <a:spcPts val="400"/>
              </a:spcBef>
              <a:spcAft>
                <a:spcPts val="0"/>
              </a:spcAft>
              <a:buClr>
                <a:srgbClr val="000000"/>
              </a:buClr>
              <a:buSzPts val="2000"/>
              <a:buFont typeface="Times New Roman"/>
              <a:buChar char="»"/>
              <a:defRPr sz="2000" b="0" i="0" u="none" strike="noStrike" cap="none">
                <a:solidFill>
                  <a:srgbClr val="000000"/>
                </a:solidFill>
                <a:latin typeface="Times New Roman"/>
                <a:ea typeface="Times New Roman"/>
                <a:cs typeface="Times New Roman"/>
                <a:sym typeface="Times New Roma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9" name="Google Shape;69;p45"/>
          <p:cNvSpPr/>
          <p:nvPr/>
        </p:nvSpPr>
        <p:spPr>
          <a:xfrm>
            <a:off x="471488" y="1219200"/>
            <a:ext cx="8229600" cy="152400"/>
          </a:xfrm>
          <a:prstGeom prst="rect">
            <a:avLst/>
          </a:prstGeom>
          <a:solidFill>
            <a:srgbClr val="008080"/>
          </a:solidFill>
          <a:ln w="9525" cap="flat" cmpd="sng">
            <a:solidFill>
              <a:srgbClr val="004F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imes New Roman"/>
              <a:ea typeface="Times New Roman"/>
              <a:cs typeface="Times New Roman"/>
              <a:sym typeface="Times New Roman"/>
            </a:endParaRPr>
          </a:p>
        </p:txBody>
      </p:sp>
      <p:sp>
        <p:nvSpPr>
          <p:cNvPr id="70" name="Google Shape;70;p45"/>
          <p:cNvSpPr txBox="1"/>
          <p:nvPr/>
        </p:nvSpPr>
        <p:spPr>
          <a:xfrm>
            <a:off x="6400800" y="6384925"/>
            <a:ext cx="2560638" cy="338138"/>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00" b="1" i="0" u="none" strike="noStrike" cap="none">
                <a:solidFill>
                  <a:srgbClr val="000000"/>
                </a:solidFill>
                <a:latin typeface="Times New Roman"/>
                <a:ea typeface="Times New Roman"/>
                <a:cs typeface="Times New Roman"/>
                <a:sym typeface="Times New Roman"/>
              </a:rPr>
              <a:t> Session IVA, Slide </a:t>
            </a:r>
            <a:fld id="{00000000-1234-1234-1234-123412341234}" type="slidenum">
              <a:rPr lang="en-US" sz="1600" b="1" i="0" u="none" strike="noStrike" cap="none">
                <a:solidFill>
                  <a:srgbClr val="000000"/>
                </a:solidFill>
                <a:latin typeface="Times New Roman"/>
                <a:ea typeface="Times New Roman"/>
                <a:cs typeface="Times New Roman"/>
                <a:sym typeface="Times New Roman"/>
              </a:rPr>
              <a:t>‹#›</a:t>
            </a:fld>
            <a:endParaRPr sz="1600" b="1" i="0" u="none" strike="noStrike" cap="none">
              <a:solidFill>
                <a:srgbClr val="000000"/>
              </a:solidFill>
              <a:latin typeface="Times New Roman"/>
              <a:ea typeface="Times New Roman"/>
              <a:cs typeface="Times New Roman"/>
              <a:sym typeface="Times New Roman"/>
            </a:endParaRPr>
          </a:p>
        </p:txBody>
      </p:sp>
    </p:spTree>
  </p:cSld>
  <p:clrMap bg1="lt1" tx1="dk1" bg2="dk2" tx2="lt2" accent1="accent1" accent2="accent2" accent3="accent3" accent4="accent4" accent5="accent5" accent6="accent6" hlink="hlink" folHlink="folHlink"/>
  <p:sldLayoutIdLst>
    <p:sldLayoutId id="2147483665"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CCECFF">
            <a:alpha val="23529"/>
          </a:srgbClr>
        </a:solidFill>
        <a:effectLst/>
      </p:bgPr>
    </p:bg>
    <p:spTree>
      <p:nvGrpSpPr>
        <p:cNvPr id="1" name="Shape 74"/>
        <p:cNvGrpSpPr/>
        <p:nvPr/>
      </p:nvGrpSpPr>
      <p:grpSpPr>
        <a:xfrm>
          <a:off x="0" y="0"/>
          <a:ext cx="0" cy="0"/>
          <a:chOff x="0" y="0"/>
          <a:chExt cx="0" cy="0"/>
        </a:xfrm>
      </p:grpSpPr>
      <p:sp>
        <p:nvSpPr>
          <p:cNvPr id="75" name="Google Shape;75;p47"/>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Times New Roman"/>
                <a:ea typeface="Times New Roman"/>
                <a:cs typeface="Times New Roman"/>
                <a:sym typeface="Times New Roman"/>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Times New Roman"/>
                <a:ea typeface="Times New Roman"/>
                <a:cs typeface="Times New Roman"/>
                <a:sym typeface="Times New Roman"/>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Times New Roman"/>
                <a:ea typeface="Times New Roman"/>
                <a:cs typeface="Times New Roman"/>
                <a:sym typeface="Times New Roman"/>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Times New Roman"/>
                <a:ea typeface="Times New Roman"/>
                <a:cs typeface="Times New Roman"/>
                <a:sym typeface="Times New Roman"/>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Times New Roman"/>
                <a:ea typeface="Times New Roman"/>
                <a:cs typeface="Times New Roman"/>
                <a:sym typeface="Times New Roma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6" name="Google Shape;76;p47"/>
          <p:cNvSpPr/>
          <p:nvPr/>
        </p:nvSpPr>
        <p:spPr>
          <a:xfrm>
            <a:off x="-1588" y="0"/>
            <a:ext cx="9144001" cy="1154113"/>
          </a:xfrm>
          <a:prstGeom prst="rect">
            <a:avLst/>
          </a:prstGeom>
          <a:solidFill>
            <a:srgbClr val="FFCCFF"/>
          </a:solidFill>
          <a:ln w="25400" cap="flat" cmpd="sng">
            <a:solidFill>
              <a:srgbClr val="000000"/>
            </a:solidFill>
            <a:prstDash val="solid"/>
            <a:round/>
            <a:headEnd type="none" w="sm" len="sm"/>
            <a:tailEnd type="none" w="sm" len="sm"/>
          </a:ln>
        </p:spPr>
        <p:txBody>
          <a:bodyPr spcFirstLastPara="1" wrap="square" lIns="54000" tIns="10800" rIns="54000" bIns="10800" anchor="ctr" anchorCtr="1">
            <a:noAutofit/>
          </a:bodyPr>
          <a:lstStyle/>
          <a:p>
            <a:pPr marL="0" marR="0" lvl="0" indent="0" algn="ctr" rtl="0">
              <a:spcBef>
                <a:spcPts val="0"/>
              </a:spcBef>
              <a:spcAft>
                <a:spcPts val="0"/>
              </a:spcAft>
              <a:buNone/>
            </a:pPr>
            <a:endParaRPr sz="3600" b="1" i="0" u="none" strike="noStrike" cap="none">
              <a:solidFill>
                <a:srgbClr val="000000"/>
              </a:solidFill>
              <a:latin typeface="Times New Roman"/>
              <a:ea typeface="Times New Roman"/>
              <a:cs typeface="Times New Roman"/>
              <a:sym typeface="Times New Roman"/>
            </a:endParaRPr>
          </a:p>
        </p:txBody>
      </p:sp>
      <p:sp>
        <p:nvSpPr>
          <p:cNvPr id="77" name="Google Shape;77;p47"/>
          <p:cNvSpPr txBox="1"/>
          <p:nvPr/>
        </p:nvSpPr>
        <p:spPr>
          <a:xfrm>
            <a:off x="6400800" y="6384925"/>
            <a:ext cx="2560638" cy="338138"/>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00" b="1" i="0" u="none" strike="noStrike" cap="none">
                <a:solidFill>
                  <a:srgbClr val="000000"/>
                </a:solidFill>
                <a:latin typeface="Times New Roman"/>
                <a:ea typeface="Times New Roman"/>
                <a:cs typeface="Times New Roman"/>
                <a:sym typeface="Times New Roman"/>
              </a:rPr>
              <a:t> Session IVA, Slide </a:t>
            </a:r>
            <a:fld id="{00000000-1234-1234-1234-123412341234}" type="slidenum">
              <a:rPr lang="en-US" sz="1600" b="1" i="0" u="none" strike="noStrike" cap="none">
                <a:solidFill>
                  <a:srgbClr val="000000"/>
                </a:solidFill>
                <a:latin typeface="Times New Roman"/>
                <a:ea typeface="Times New Roman"/>
                <a:cs typeface="Times New Roman"/>
                <a:sym typeface="Times New Roman"/>
              </a:rPr>
              <a:t>‹#›</a:t>
            </a:fld>
            <a:endParaRPr sz="1600" b="1" i="0" u="none" strike="noStrike" cap="none">
              <a:solidFill>
                <a:srgbClr val="000000"/>
              </a:solidFill>
              <a:latin typeface="Times New Roman"/>
              <a:ea typeface="Times New Roman"/>
              <a:cs typeface="Times New Roman"/>
              <a:sym typeface="Times New Roman"/>
            </a:endParaRPr>
          </a:p>
        </p:txBody>
      </p:sp>
      <p:sp>
        <p:nvSpPr>
          <p:cNvPr id="78" name="Google Shape;78;p47"/>
          <p:cNvSpPr txBox="1"/>
          <p:nvPr/>
        </p:nvSpPr>
        <p:spPr>
          <a:xfrm>
            <a:off x="457200" y="36513"/>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3600"/>
              <a:buFont typeface="Times New Roman"/>
              <a:buNone/>
            </a:pPr>
            <a:r>
              <a:rPr lang="en-US" sz="3600" b="0" i="0" u="none" strike="noStrike" cap="none">
                <a:solidFill>
                  <a:schemeClr val="dk1"/>
                </a:solidFill>
                <a:latin typeface="Times New Roman"/>
                <a:ea typeface="Times New Roman"/>
                <a:cs typeface="Times New Roman"/>
                <a:sym typeface="Times New Roman"/>
              </a:rPr>
              <a:t>Click to edit Master title style</a:t>
            </a:r>
            <a:endParaRPr/>
          </a:p>
        </p:txBody>
      </p:sp>
    </p:spTree>
  </p:cSld>
  <p:clrMap bg1="lt1" tx1="dk1" bg2="dk2" tx2="lt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CCECFF">
            <a:alpha val="23529"/>
          </a:srgbClr>
        </a:solidFill>
        <a:effectLst/>
      </p:bgPr>
    </p:bg>
    <p:spTree>
      <p:nvGrpSpPr>
        <p:cNvPr id="1" name="Shape 98"/>
        <p:cNvGrpSpPr/>
        <p:nvPr/>
      </p:nvGrpSpPr>
      <p:grpSpPr>
        <a:xfrm>
          <a:off x="0" y="0"/>
          <a:ext cx="0" cy="0"/>
          <a:chOff x="0" y="0"/>
          <a:chExt cx="0" cy="0"/>
        </a:xfrm>
      </p:grpSpPr>
      <p:sp>
        <p:nvSpPr>
          <p:cNvPr id="99" name="Google Shape;99;p53"/>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marR="0" lvl="0" algn="l" rtl="0">
              <a:lnSpc>
                <a:spcPct val="85000"/>
              </a:lnSpc>
              <a:spcBef>
                <a:spcPts val="0"/>
              </a:spcBef>
              <a:spcAft>
                <a:spcPts val="0"/>
              </a:spcAft>
              <a:buSzPts val="1400"/>
              <a:buNone/>
              <a:defRPr sz="3800" b="1" i="0" u="none" strike="noStrike" cap="none">
                <a:solidFill>
                  <a:srgbClr val="000000"/>
                </a:solidFill>
                <a:latin typeface="Times New Roman"/>
                <a:ea typeface="Times New Roman"/>
                <a:cs typeface="Times New Roman"/>
                <a:sym typeface="Times New Roman"/>
              </a:defRPr>
            </a:lvl1pPr>
            <a:lvl2pPr marR="0" lvl="1" algn="l" rtl="0">
              <a:lnSpc>
                <a:spcPct val="85000"/>
              </a:lnSpc>
              <a:spcBef>
                <a:spcPts val="0"/>
              </a:spcBef>
              <a:spcAft>
                <a:spcPts val="0"/>
              </a:spcAft>
              <a:buSzPts val="1400"/>
              <a:buNone/>
              <a:defRPr sz="3800" b="1" i="0" u="none" strike="noStrike" cap="none">
                <a:solidFill>
                  <a:srgbClr val="000000"/>
                </a:solidFill>
                <a:latin typeface="Times New Roman"/>
                <a:ea typeface="Times New Roman"/>
                <a:cs typeface="Times New Roman"/>
                <a:sym typeface="Times New Roman"/>
              </a:defRPr>
            </a:lvl2pPr>
            <a:lvl3pPr marR="0" lvl="2" algn="l" rtl="0">
              <a:lnSpc>
                <a:spcPct val="85000"/>
              </a:lnSpc>
              <a:spcBef>
                <a:spcPts val="0"/>
              </a:spcBef>
              <a:spcAft>
                <a:spcPts val="0"/>
              </a:spcAft>
              <a:buSzPts val="1400"/>
              <a:buNone/>
              <a:defRPr sz="3800" b="1" i="0" u="none" strike="noStrike" cap="none">
                <a:solidFill>
                  <a:srgbClr val="000000"/>
                </a:solidFill>
                <a:latin typeface="Times New Roman"/>
                <a:ea typeface="Times New Roman"/>
                <a:cs typeface="Times New Roman"/>
                <a:sym typeface="Times New Roman"/>
              </a:defRPr>
            </a:lvl3pPr>
            <a:lvl4pPr marR="0" lvl="3" algn="l" rtl="0">
              <a:lnSpc>
                <a:spcPct val="85000"/>
              </a:lnSpc>
              <a:spcBef>
                <a:spcPts val="0"/>
              </a:spcBef>
              <a:spcAft>
                <a:spcPts val="0"/>
              </a:spcAft>
              <a:buSzPts val="1400"/>
              <a:buNone/>
              <a:defRPr sz="3800" b="1" i="0" u="none" strike="noStrike" cap="none">
                <a:solidFill>
                  <a:srgbClr val="000000"/>
                </a:solidFill>
                <a:latin typeface="Times New Roman"/>
                <a:ea typeface="Times New Roman"/>
                <a:cs typeface="Times New Roman"/>
                <a:sym typeface="Times New Roman"/>
              </a:defRPr>
            </a:lvl4pPr>
            <a:lvl5pPr marR="0" lvl="4" algn="l" rtl="0">
              <a:lnSpc>
                <a:spcPct val="85000"/>
              </a:lnSpc>
              <a:spcBef>
                <a:spcPts val="0"/>
              </a:spcBef>
              <a:spcAft>
                <a:spcPts val="0"/>
              </a:spcAft>
              <a:buSzPts val="1400"/>
              <a:buNone/>
              <a:defRPr sz="3800" b="1" i="0" u="none" strike="noStrike" cap="none">
                <a:solidFill>
                  <a:srgbClr val="000000"/>
                </a:solidFill>
                <a:latin typeface="Times New Roman"/>
                <a:ea typeface="Times New Roman"/>
                <a:cs typeface="Times New Roman"/>
                <a:sym typeface="Times New Roman"/>
              </a:defRPr>
            </a:lvl5pPr>
            <a:lvl6pPr marR="0" lvl="5"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6pPr>
            <a:lvl7pPr marR="0" lvl="6"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7pPr>
            <a:lvl8pPr marR="0" lvl="7"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8pPr>
            <a:lvl9pPr marR="0" lvl="8"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9pPr>
          </a:lstStyle>
          <a:p>
            <a:endParaRPr/>
          </a:p>
        </p:txBody>
      </p:sp>
      <p:sp>
        <p:nvSpPr>
          <p:cNvPr id="100" name="Google Shape;100;p5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lnSpc>
                <a:spcPct val="95000"/>
              </a:lnSpc>
              <a:spcBef>
                <a:spcPts val="960"/>
              </a:spcBef>
              <a:spcAft>
                <a:spcPts val="0"/>
              </a:spcAft>
              <a:buClr>
                <a:srgbClr val="000000"/>
              </a:buClr>
              <a:buSzPts val="3200"/>
              <a:buFont typeface="Times New Roman"/>
              <a:buChar char="•"/>
              <a:defRPr sz="3200" b="0" i="0" u="none" strike="noStrike" cap="none">
                <a:solidFill>
                  <a:srgbClr val="000000"/>
                </a:solidFill>
                <a:latin typeface="Times New Roman"/>
                <a:ea typeface="Times New Roman"/>
                <a:cs typeface="Times New Roman"/>
                <a:sym typeface="Times New Roman"/>
              </a:defRPr>
            </a:lvl1pPr>
            <a:lvl2pPr marL="914400" marR="0" lvl="1" indent="-406400" algn="l" rtl="0">
              <a:lnSpc>
                <a:spcPct val="95000"/>
              </a:lnSpc>
              <a:spcBef>
                <a:spcPts val="840"/>
              </a:spcBef>
              <a:spcAft>
                <a:spcPts val="0"/>
              </a:spcAft>
              <a:buClr>
                <a:srgbClr val="000000"/>
              </a:buClr>
              <a:buSzPts val="2800"/>
              <a:buFont typeface="Times New Roman"/>
              <a:buChar char="–"/>
              <a:defRPr sz="2800" b="0" i="0" u="none" strike="noStrike" cap="none">
                <a:solidFill>
                  <a:srgbClr val="000000"/>
                </a:solidFill>
                <a:latin typeface="Times New Roman"/>
                <a:ea typeface="Times New Roman"/>
                <a:cs typeface="Times New Roman"/>
                <a:sym typeface="Times New Roman"/>
              </a:defRPr>
            </a:lvl2pPr>
            <a:lvl3pPr marL="1371600" marR="0" lvl="2" indent="-381000" algn="l" rtl="0">
              <a:lnSpc>
                <a:spcPct val="95000"/>
              </a:lnSpc>
              <a:spcBef>
                <a:spcPts val="720"/>
              </a:spcBef>
              <a:spcAft>
                <a:spcPts val="0"/>
              </a:spcAft>
              <a:buClr>
                <a:srgbClr val="000000"/>
              </a:buClr>
              <a:buSzPts val="2400"/>
              <a:buFont typeface="Times New Roman"/>
              <a:buChar char="•"/>
              <a:defRPr sz="2400" b="0" i="0" u="none" strike="noStrike" cap="none">
                <a:solidFill>
                  <a:srgbClr val="000000"/>
                </a:solidFill>
                <a:latin typeface="Times New Roman"/>
                <a:ea typeface="Times New Roman"/>
                <a:cs typeface="Times New Roman"/>
                <a:sym typeface="Times New Roman"/>
              </a:defRPr>
            </a:lvl3pPr>
            <a:lvl4pPr marL="1828800" marR="0" lvl="3" indent="-355600" algn="l" rtl="0">
              <a:lnSpc>
                <a:spcPct val="95000"/>
              </a:lnSpc>
              <a:spcBef>
                <a:spcPts val="600"/>
              </a:spcBef>
              <a:spcAft>
                <a:spcPts val="0"/>
              </a:spcAft>
              <a:buClr>
                <a:srgbClr val="000000"/>
              </a:buClr>
              <a:buSzPts val="2000"/>
              <a:buFont typeface="Times New Roman"/>
              <a:buChar char="–"/>
              <a:defRPr sz="2000" b="0" i="0" u="none" strike="noStrike" cap="none">
                <a:solidFill>
                  <a:srgbClr val="000000"/>
                </a:solidFill>
                <a:latin typeface="Times New Roman"/>
                <a:ea typeface="Times New Roman"/>
                <a:cs typeface="Times New Roman"/>
                <a:sym typeface="Times New Roman"/>
              </a:defRPr>
            </a:lvl4pPr>
            <a:lvl5pPr marL="2286000" marR="0" lvl="4" indent="-355600" algn="l" rtl="0">
              <a:lnSpc>
                <a:spcPct val="95000"/>
              </a:lnSpc>
              <a:spcBef>
                <a:spcPts val="600"/>
              </a:spcBef>
              <a:spcAft>
                <a:spcPts val="0"/>
              </a:spcAft>
              <a:buClr>
                <a:srgbClr val="000000"/>
              </a:buClr>
              <a:buSzPts val="2000"/>
              <a:buFont typeface="Times New Roman"/>
              <a:buChar char="»"/>
              <a:defRPr sz="2000" b="0" i="0" u="none" strike="noStrike" cap="none">
                <a:solidFill>
                  <a:srgbClr val="000000"/>
                </a:solidFill>
                <a:latin typeface="Times New Roman"/>
                <a:ea typeface="Times New Roman"/>
                <a:cs typeface="Times New Roman"/>
                <a:sym typeface="Times New Roman"/>
              </a:defRPr>
            </a:lvl5pPr>
            <a:lvl6pPr marL="2743200" marR="0" lvl="5" indent="-355600" algn="l" rtl="0">
              <a:lnSpc>
                <a:spcPct val="95000"/>
              </a:lnSpc>
              <a:spcBef>
                <a:spcPts val="6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95000"/>
              </a:lnSpc>
              <a:spcBef>
                <a:spcPts val="6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95000"/>
              </a:lnSpc>
              <a:spcBef>
                <a:spcPts val="6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95000"/>
              </a:lnSpc>
              <a:spcBef>
                <a:spcPts val="6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01" name="Google Shape;101;p53"/>
          <p:cNvSpPr/>
          <p:nvPr/>
        </p:nvSpPr>
        <p:spPr>
          <a:xfrm>
            <a:off x="471488" y="1219200"/>
            <a:ext cx="8229600" cy="152400"/>
          </a:xfrm>
          <a:prstGeom prst="rect">
            <a:avLst/>
          </a:prstGeom>
          <a:solidFill>
            <a:srgbClr val="008080"/>
          </a:solidFill>
          <a:ln w="9525" cap="flat" cmpd="sng">
            <a:solidFill>
              <a:srgbClr val="004F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imes New Roman"/>
              <a:ea typeface="Times New Roman"/>
              <a:cs typeface="Times New Roman"/>
              <a:sym typeface="Times New Roman"/>
            </a:endParaRPr>
          </a:p>
        </p:txBody>
      </p:sp>
      <p:sp>
        <p:nvSpPr>
          <p:cNvPr id="102" name="Google Shape;102;p53"/>
          <p:cNvSpPr txBox="1"/>
          <p:nvPr/>
        </p:nvSpPr>
        <p:spPr>
          <a:xfrm>
            <a:off x="6400800" y="6384925"/>
            <a:ext cx="2560638" cy="338138"/>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00" b="1" i="0" u="none" strike="noStrike" cap="none">
                <a:solidFill>
                  <a:srgbClr val="000000"/>
                </a:solidFill>
                <a:latin typeface="Times New Roman"/>
                <a:ea typeface="Times New Roman"/>
                <a:cs typeface="Times New Roman"/>
                <a:sym typeface="Times New Roman"/>
              </a:rPr>
              <a:t> Session IV, Slide #</a:t>
            </a:r>
            <a:fld id="{00000000-1234-1234-1234-123412341234}" type="slidenum">
              <a:rPr lang="en-US" sz="1600" b="1" i="0" u="none" strike="noStrike" cap="none">
                <a:solidFill>
                  <a:srgbClr val="000000"/>
                </a:solidFill>
                <a:latin typeface="Times New Roman"/>
                <a:ea typeface="Times New Roman"/>
                <a:cs typeface="Times New Roman"/>
                <a:sym typeface="Times New Roman"/>
              </a:rPr>
              <a:t>‹#›</a:t>
            </a:fld>
            <a:endParaRPr sz="1600" b="1" i="0" u="none" strike="noStrike" cap="none">
              <a:solidFill>
                <a:srgbClr val="000000"/>
              </a:solidFill>
              <a:latin typeface="Times New Roman"/>
              <a:ea typeface="Times New Roman"/>
              <a:cs typeface="Times New Roman"/>
              <a:sym typeface="Times New Roman"/>
            </a:endParaRPr>
          </a:p>
        </p:txBody>
      </p:sp>
    </p:spTree>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CCECFF">
            <a:alpha val="23529"/>
          </a:srgbClr>
        </a:solidFill>
        <a:effectLst/>
      </p:bgPr>
    </p:bg>
    <p:spTree>
      <p:nvGrpSpPr>
        <p:cNvPr id="1" name="Shape 118"/>
        <p:cNvGrpSpPr/>
        <p:nvPr/>
      </p:nvGrpSpPr>
      <p:grpSpPr>
        <a:xfrm>
          <a:off x="0" y="0"/>
          <a:ext cx="0" cy="0"/>
          <a:chOff x="0" y="0"/>
          <a:chExt cx="0" cy="0"/>
        </a:xfrm>
      </p:grpSpPr>
      <p:sp>
        <p:nvSpPr>
          <p:cNvPr id="119" name="Google Shape;119;p59"/>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marR="0" lvl="0" algn="l" rtl="0">
              <a:lnSpc>
                <a:spcPct val="85000"/>
              </a:lnSpc>
              <a:spcBef>
                <a:spcPts val="0"/>
              </a:spcBef>
              <a:spcAft>
                <a:spcPts val="0"/>
              </a:spcAft>
              <a:buSzPts val="1400"/>
              <a:buNone/>
              <a:defRPr sz="2800" b="1" i="0" u="none" strike="noStrike" cap="none">
                <a:solidFill>
                  <a:srgbClr val="000000"/>
                </a:solidFill>
                <a:latin typeface="Times New Roman"/>
                <a:ea typeface="Times New Roman"/>
                <a:cs typeface="Times New Roman"/>
                <a:sym typeface="Times New Roman"/>
              </a:defRPr>
            </a:lvl1pPr>
            <a:lvl2pPr marR="0" lvl="1" algn="l" rtl="0">
              <a:lnSpc>
                <a:spcPct val="85000"/>
              </a:lnSpc>
              <a:spcBef>
                <a:spcPts val="0"/>
              </a:spcBef>
              <a:spcAft>
                <a:spcPts val="0"/>
              </a:spcAft>
              <a:buSzPts val="1400"/>
              <a:buNone/>
              <a:defRPr sz="2800" b="1" i="0" u="none" strike="noStrike" cap="none">
                <a:solidFill>
                  <a:srgbClr val="000000"/>
                </a:solidFill>
                <a:latin typeface="Times New Roman"/>
                <a:ea typeface="Times New Roman"/>
                <a:cs typeface="Times New Roman"/>
                <a:sym typeface="Times New Roman"/>
              </a:defRPr>
            </a:lvl2pPr>
            <a:lvl3pPr marR="0" lvl="2" algn="l" rtl="0">
              <a:lnSpc>
                <a:spcPct val="85000"/>
              </a:lnSpc>
              <a:spcBef>
                <a:spcPts val="0"/>
              </a:spcBef>
              <a:spcAft>
                <a:spcPts val="0"/>
              </a:spcAft>
              <a:buSzPts val="1400"/>
              <a:buNone/>
              <a:defRPr sz="2800" b="1" i="0" u="none" strike="noStrike" cap="none">
                <a:solidFill>
                  <a:srgbClr val="000000"/>
                </a:solidFill>
                <a:latin typeface="Times New Roman"/>
                <a:ea typeface="Times New Roman"/>
                <a:cs typeface="Times New Roman"/>
                <a:sym typeface="Times New Roman"/>
              </a:defRPr>
            </a:lvl3pPr>
            <a:lvl4pPr marR="0" lvl="3" algn="l" rtl="0">
              <a:lnSpc>
                <a:spcPct val="85000"/>
              </a:lnSpc>
              <a:spcBef>
                <a:spcPts val="0"/>
              </a:spcBef>
              <a:spcAft>
                <a:spcPts val="0"/>
              </a:spcAft>
              <a:buSzPts val="1400"/>
              <a:buNone/>
              <a:defRPr sz="2800" b="1" i="0" u="none" strike="noStrike" cap="none">
                <a:solidFill>
                  <a:srgbClr val="000000"/>
                </a:solidFill>
                <a:latin typeface="Times New Roman"/>
                <a:ea typeface="Times New Roman"/>
                <a:cs typeface="Times New Roman"/>
                <a:sym typeface="Times New Roman"/>
              </a:defRPr>
            </a:lvl4pPr>
            <a:lvl5pPr marR="0" lvl="4" algn="l" rtl="0">
              <a:lnSpc>
                <a:spcPct val="85000"/>
              </a:lnSpc>
              <a:spcBef>
                <a:spcPts val="0"/>
              </a:spcBef>
              <a:spcAft>
                <a:spcPts val="0"/>
              </a:spcAft>
              <a:buSzPts val="1400"/>
              <a:buNone/>
              <a:defRPr sz="2800" b="1" i="0" u="none" strike="noStrike" cap="none">
                <a:solidFill>
                  <a:srgbClr val="000000"/>
                </a:solidFill>
                <a:latin typeface="Times New Roman"/>
                <a:ea typeface="Times New Roman"/>
                <a:cs typeface="Times New Roman"/>
                <a:sym typeface="Times New Roman"/>
              </a:defRPr>
            </a:lvl5pPr>
            <a:lvl6pPr marR="0" lvl="5" algn="l" rtl="0">
              <a:lnSpc>
                <a:spcPct val="85000"/>
              </a:lnSpc>
              <a:spcBef>
                <a:spcPts val="0"/>
              </a:spcBef>
              <a:spcAft>
                <a:spcPts val="0"/>
              </a:spcAft>
              <a:buSzPts val="1400"/>
              <a:buNone/>
              <a:defRPr sz="2850" b="1" i="0" u="none" strike="noStrike" cap="none">
                <a:solidFill>
                  <a:schemeClr val="dk1"/>
                </a:solidFill>
                <a:latin typeface="Arial"/>
                <a:ea typeface="Arial"/>
                <a:cs typeface="Arial"/>
                <a:sym typeface="Arial"/>
              </a:defRPr>
            </a:lvl6pPr>
            <a:lvl7pPr marR="0" lvl="6" algn="l" rtl="0">
              <a:lnSpc>
                <a:spcPct val="85000"/>
              </a:lnSpc>
              <a:spcBef>
                <a:spcPts val="0"/>
              </a:spcBef>
              <a:spcAft>
                <a:spcPts val="0"/>
              </a:spcAft>
              <a:buSzPts val="1400"/>
              <a:buNone/>
              <a:defRPr sz="2850" b="1" i="0" u="none" strike="noStrike" cap="none">
                <a:solidFill>
                  <a:schemeClr val="dk1"/>
                </a:solidFill>
                <a:latin typeface="Arial"/>
                <a:ea typeface="Arial"/>
                <a:cs typeface="Arial"/>
                <a:sym typeface="Arial"/>
              </a:defRPr>
            </a:lvl7pPr>
            <a:lvl8pPr marR="0" lvl="7" algn="l" rtl="0">
              <a:lnSpc>
                <a:spcPct val="85000"/>
              </a:lnSpc>
              <a:spcBef>
                <a:spcPts val="0"/>
              </a:spcBef>
              <a:spcAft>
                <a:spcPts val="0"/>
              </a:spcAft>
              <a:buSzPts val="1400"/>
              <a:buNone/>
              <a:defRPr sz="2850" b="1" i="0" u="none" strike="noStrike" cap="none">
                <a:solidFill>
                  <a:schemeClr val="dk1"/>
                </a:solidFill>
                <a:latin typeface="Arial"/>
                <a:ea typeface="Arial"/>
                <a:cs typeface="Arial"/>
                <a:sym typeface="Arial"/>
              </a:defRPr>
            </a:lvl8pPr>
            <a:lvl9pPr marR="0" lvl="8" algn="l" rtl="0">
              <a:lnSpc>
                <a:spcPct val="85000"/>
              </a:lnSpc>
              <a:spcBef>
                <a:spcPts val="0"/>
              </a:spcBef>
              <a:spcAft>
                <a:spcPts val="0"/>
              </a:spcAft>
              <a:buSzPts val="1400"/>
              <a:buNone/>
              <a:defRPr sz="2850" b="1" i="0" u="none" strike="noStrike" cap="none">
                <a:solidFill>
                  <a:schemeClr val="dk1"/>
                </a:solidFill>
                <a:latin typeface="Arial"/>
                <a:ea typeface="Arial"/>
                <a:cs typeface="Arial"/>
                <a:sym typeface="Arial"/>
              </a:defRPr>
            </a:lvl9pPr>
          </a:lstStyle>
          <a:p>
            <a:endParaRPr/>
          </a:p>
        </p:txBody>
      </p:sp>
      <p:sp>
        <p:nvSpPr>
          <p:cNvPr id="120" name="Google Shape;120;p5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381000" algn="l" rtl="0">
              <a:lnSpc>
                <a:spcPct val="95000"/>
              </a:lnSpc>
              <a:spcBef>
                <a:spcPts val="720"/>
              </a:spcBef>
              <a:spcAft>
                <a:spcPts val="0"/>
              </a:spcAft>
              <a:buClr>
                <a:srgbClr val="000000"/>
              </a:buClr>
              <a:buSzPts val="2400"/>
              <a:buFont typeface="Times New Roman"/>
              <a:buChar char="•"/>
              <a:defRPr sz="2400" b="0" i="0" u="none" strike="noStrike" cap="none">
                <a:solidFill>
                  <a:srgbClr val="000000"/>
                </a:solidFill>
                <a:latin typeface="Times New Roman"/>
                <a:ea typeface="Times New Roman"/>
                <a:cs typeface="Times New Roman"/>
                <a:sym typeface="Times New Roman"/>
              </a:defRPr>
            </a:lvl1pPr>
            <a:lvl2pPr marL="914400" marR="0" lvl="1" indent="-361950" algn="l" rtl="0">
              <a:lnSpc>
                <a:spcPct val="95000"/>
              </a:lnSpc>
              <a:spcBef>
                <a:spcPts val="630"/>
              </a:spcBef>
              <a:spcAft>
                <a:spcPts val="0"/>
              </a:spcAft>
              <a:buClr>
                <a:srgbClr val="000000"/>
              </a:buClr>
              <a:buSzPts val="2100"/>
              <a:buFont typeface="Times New Roman"/>
              <a:buChar char="–"/>
              <a:defRPr sz="2100" b="0" i="0" u="none" strike="noStrike" cap="none">
                <a:solidFill>
                  <a:srgbClr val="000000"/>
                </a:solidFill>
                <a:latin typeface="Times New Roman"/>
                <a:ea typeface="Times New Roman"/>
                <a:cs typeface="Times New Roman"/>
                <a:sym typeface="Times New Roman"/>
              </a:defRPr>
            </a:lvl2pPr>
            <a:lvl3pPr marL="1371600" marR="0" lvl="2" indent="-342900" algn="l" rtl="0">
              <a:lnSpc>
                <a:spcPct val="95000"/>
              </a:lnSpc>
              <a:spcBef>
                <a:spcPts val="540"/>
              </a:spcBef>
              <a:spcAft>
                <a:spcPts val="0"/>
              </a:spcAft>
              <a:buClr>
                <a:srgbClr val="000000"/>
              </a:buClr>
              <a:buSzPts val="1800"/>
              <a:buFont typeface="Times New Roman"/>
              <a:buChar char="•"/>
              <a:defRPr sz="1800" b="0" i="0" u="none" strike="noStrike" cap="none">
                <a:solidFill>
                  <a:srgbClr val="000000"/>
                </a:solidFill>
                <a:latin typeface="Times New Roman"/>
                <a:ea typeface="Times New Roman"/>
                <a:cs typeface="Times New Roman"/>
                <a:sym typeface="Times New Roman"/>
              </a:defRPr>
            </a:lvl3pPr>
            <a:lvl4pPr marL="1828800" marR="0" lvl="3" indent="-323850" algn="l" rtl="0">
              <a:lnSpc>
                <a:spcPct val="95000"/>
              </a:lnSpc>
              <a:spcBef>
                <a:spcPts val="450"/>
              </a:spcBef>
              <a:spcAft>
                <a:spcPts val="0"/>
              </a:spcAft>
              <a:buClr>
                <a:srgbClr val="000000"/>
              </a:buClr>
              <a:buSzPts val="1500"/>
              <a:buFont typeface="Times New Roman"/>
              <a:buChar char="–"/>
              <a:defRPr sz="1500" b="0" i="0" u="none" strike="noStrike" cap="none">
                <a:solidFill>
                  <a:srgbClr val="000000"/>
                </a:solidFill>
                <a:latin typeface="Times New Roman"/>
                <a:ea typeface="Times New Roman"/>
                <a:cs typeface="Times New Roman"/>
                <a:sym typeface="Times New Roman"/>
              </a:defRPr>
            </a:lvl4pPr>
            <a:lvl5pPr marL="2286000" marR="0" lvl="4" indent="-323850" algn="l" rtl="0">
              <a:lnSpc>
                <a:spcPct val="95000"/>
              </a:lnSpc>
              <a:spcBef>
                <a:spcPts val="450"/>
              </a:spcBef>
              <a:spcAft>
                <a:spcPts val="0"/>
              </a:spcAft>
              <a:buClr>
                <a:srgbClr val="000000"/>
              </a:buClr>
              <a:buSzPts val="1500"/>
              <a:buFont typeface="Times New Roman"/>
              <a:buChar char="»"/>
              <a:defRPr sz="1500" b="0" i="0" u="none" strike="noStrike" cap="none">
                <a:solidFill>
                  <a:srgbClr val="000000"/>
                </a:solidFill>
                <a:latin typeface="Times New Roman"/>
                <a:ea typeface="Times New Roman"/>
                <a:cs typeface="Times New Roman"/>
                <a:sym typeface="Times New Roman"/>
              </a:defRPr>
            </a:lvl5pPr>
            <a:lvl6pPr marL="2743200" marR="0" lvl="5" indent="-323850" algn="l" rtl="0">
              <a:lnSpc>
                <a:spcPct val="95000"/>
              </a:lnSpc>
              <a:spcBef>
                <a:spcPts val="45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6pPr>
            <a:lvl7pPr marL="3200400" marR="0" lvl="6" indent="-323850" algn="l" rtl="0">
              <a:lnSpc>
                <a:spcPct val="95000"/>
              </a:lnSpc>
              <a:spcBef>
                <a:spcPts val="45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7pPr>
            <a:lvl8pPr marL="3657600" marR="0" lvl="7" indent="-323850" algn="l" rtl="0">
              <a:lnSpc>
                <a:spcPct val="95000"/>
              </a:lnSpc>
              <a:spcBef>
                <a:spcPts val="45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8pPr>
            <a:lvl9pPr marL="4114800" marR="0" lvl="8" indent="-323850" algn="l" rtl="0">
              <a:lnSpc>
                <a:spcPct val="95000"/>
              </a:lnSpc>
              <a:spcBef>
                <a:spcPts val="45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9pPr>
          </a:lstStyle>
          <a:p>
            <a:endParaRPr/>
          </a:p>
        </p:txBody>
      </p:sp>
      <p:sp>
        <p:nvSpPr>
          <p:cNvPr id="121" name="Google Shape;121;p59"/>
          <p:cNvSpPr/>
          <p:nvPr/>
        </p:nvSpPr>
        <p:spPr>
          <a:xfrm>
            <a:off x="471488" y="1219200"/>
            <a:ext cx="8229600" cy="152400"/>
          </a:xfrm>
          <a:prstGeom prst="rect">
            <a:avLst/>
          </a:prstGeom>
          <a:solidFill>
            <a:srgbClr val="008080"/>
          </a:solidFill>
          <a:ln w="9525" cap="flat" cmpd="sng">
            <a:solidFill>
              <a:srgbClr val="004F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chemeClr val="lt1"/>
              </a:solidFill>
              <a:latin typeface="Times New Roman"/>
              <a:ea typeface="Times New Roman"/>
              <a:cs typeface="Times New Roman"/>
              <a:sym typeface="Times New Roman"/>
            </a:endParaRPr>
          </a:p>
        </p:txBody>
      </p:sp>
      <p:sp>
        <p:nvSpPr>
          <p:cNvPr id="122" name="Google Shape;122;p59"/>
          <p:cNvSpPr txBox="1"/>
          <p:nvPr/>
        </p:nvSpPr>
        <p:spPr>
          <a:xfrm>
            <a:off x="6400800" y="6384925"/>
            <a:ext cx="2560638" cy="276225"/>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b="1" i="0" u="none" strike="noStrike" cap="none">
                <a:solidFill>
                  <a:srgbClr val="000000"/>
                </a:solidFill>
                <a:latin typeface="Times New Roman"/>
                <a:ea typeface="Times New Roman"/>
                <a:cs typeface="Times New Roman"/>
                <a:sym typeface="Times New Roman"/>
              </a:rPr>
              <a:t> Session IV, Slide #</a:t>
            </a:r>
            <a:fld id="{00000000-1234-1234-1234-123412341234}" type="slidenum">
              <a:rPr lang="en-US" sz="1200" b="1" i="0" u="none" strike="noStrike" cap="none">
                <a:solidFill>
                  <a:srgbClr val="000000"/>
                </a:solidFill>
                <a:latin typeface="Times New Roman"/>
                <a:ea typeface="Times New Roman"/>
                <a:cs typeface="Times New Roman"/>
                <a:sym typeface="Times New Roman"/>
              </a:rPr>
              <a:t>‹#›</a:t>
            </a:fld>
            <a:endParaRPr sz="1200" b="1" i="0" u="none" strike="noStrike" cap="none">
              <a:solidFill>
                <a:srgbClr val="000000"/>
              </a:solidFill>
              <a:latin typeface="Times New Roman"/>
              <a:ea typeface="Times New Roman"/>
              <a:cs typeface="Times New Roman"/>
              <a:sym typeface="Times New Roman"/>
            </a:endParaRPr>
          </a:p>
        </p:txBody>
      </p:sp>
    </p:spTree>
  </p:cSld>
  <p:clrMap bg1="lt1" tx1="dk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CCECFF">
            <a:alpha val="23137"/>
          </a:srgbClr>
        </a:solidFill>
        <a:effectLst/>
      </p:bgPr>
    </p:bg>
    <p:spTree>
      <p:nvGrpSpPr>
        <p:cNvPr id="1" name="Shape 137"/>
        <p:cNvGrpSpPr/>
        <p:nvPr/>
      </p:nvGrpSpPr>
      <p:grpSpPr>
        <a:xfrm>
          <a:off x="0" y="0"/>
          <a:ext cx="0" cy="0"/>
          <a:chOff x="0" y="0"/>
          <a:chExt cx="0" cy="0"/>
        </a:xfrm>
      </p:grpSpPr>
      <p:sp>
        <p:nvSpPr>
          <p:cNvPr id="138" name="Google Shape;138;p64"/>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marR="0" lvl="0" algn="l" rtl="0">
              <a:lnSpc>
                <a:spcPct val="85000"/>
              </a:lnSpc>
              <a:spcBef>
                <a:spcPts val="0"/>
              </a:spcBef>
              <a:spcAft>
                <a:spcPts val="0"/>
              </a:spcAft>
              <a:buClr>
                <a:srgbClr val="000000"/>
              </a:buClr>
              <a:buSzPts val="1400"/>
              <a:buFont typeface="Arial"/>
              <a:buNone/>
              <a:defRPr sz="3800" b="1" i="0" u="none" strike="noStrike" cap="none">
                <a:solidFill>
                  <a:srgbClr val="000000"/>
                </a:solidFill>
                <a:latin typeface="Arial"/>
                <a:ea typeface="Arial"/>
                <a:cs typeface="Arial"/>
                <a:sym typeface="Arial"/>
              </a:defRPr>
            </a:lvl1pPr>
            <a:lvl2pPr marR="0" lvl="1" algn="l" rtl="0">
              <a:lnSpc>
                <a:spcPct val="85000"/>
              </a:lnSpc>
              <a:spcBef>
                <a:spcPts val="0"/>
              </a:spcBef>
              <a:spcAft>
                <a:spcPts val="0"/>
              </a:spcAft>
              <a:buClr>
                <a:srgbClr val="000000"/>
              </a:buClr>
              <a:buSzPts val="1400"/>
              <a:buFont typeface="Arial"/>
              <a:buNone/>
              <a:defRPr sz="3800" b="1" i="0" u="none" strike="noStrike" cap="none">
                <a:solidFill>
                  <a:srgbClr val="000000"/>
                </a:solidFill>
                <a:latin typeface="Arial"/>
                <a:ea typeface="Arial"/>
                <a:cs typeface="Arial"/>
                <a:sym typeface="Arial"/>
              </a:defRPr>
            </a:lvl2pPr>
            <a:lvl3pPr marR="0" lvl="2" algn="l" rtl="0">
              <a:lnSpc>
                <a:spcPct val="85000"/>
              </a:lnSpc>
              <a:spcBef>
                <a:spcPts val="0"/>
              </a:spcBef>
              <a:spcAft>
                <a:spcPts val="0"/>
              </a:spcAft>
              <a:buClr>
                <a:srgbClr val="000000"/>
              </a:buClr>
              <a:buSzPts val="1400"/>
              <a:buFont typeface="Arial"/>
              <a:buNone/>
              <a:defRPr sz="3800" b="1" i="0" u="none" strike="noStrike" cap="none">
                <a:solidFill>
                  <a:srgbClr val="000000"/>
                </a:solidFill>
                <a:latin typeface="Arial"/>
                <a:ea typeface="Arial"/>
                <a:cs typeface="Arial"/>
                <a:sym typeface="Arial"/>
              </a:defRPr>
            </a:lvl3pPr>
            <a:lvl4pPr marR="0" lvl="3" algn="l" rtl="0">
              <a:lnSpc>
                <a:spcPct val="85000"/>
              </a:lnSpc>
              <a:spcBef>
                <a:spcPts val="0"/>
              </a:spcBef>
              <a:spcAft>
                <a:spcPts val="0"/>
              </a:spcAft>
              <a:buClr>
                <a:srgbClr val="000000"/>
              </a:buClr>
              <a:buSzPts val="1400"/>
              <a:buFont typeface="Arial"/>
              <a:buNone/>
              <a:defRPr sz="3800" b="1" i="0" u="none" strike="noStrike" cap="none">
                <a:solidFill>
                  <a:srgbClr val="000000"/>
                </a:solidFill>
                <a:latin typeface="Arial"/>
                <a:ea typeface="Arial"/>
                <a:cs typeface="Arial"/>
                <a:sym typeface="Arial"/>
              </a:defRPr>
            </a:lvl4pPr>
            <a:lvl5pPr marR="0" lvl="4" algn="l" rtl="0">
              <a:lnSpc>
                <a:spcPct val="85000"/>
              </a:lnSpc>
              <a:spcBef>
                <a:spcPts val="0"/>
              </a:spcBef>
              <a:spcAft>
                <a:spcPts val="0"/>
              </a:spcAft>
              <a:buClr>
                <a:srgbClr val="000000"/>
              </a:buClr>
              <a:buSzPts val="1400"/>
              <a:buFont typeface="Arial"/>
              <a:buNone/>
              <a:defRPr sz="3800" b="1" i="0" u="none" strike="noStrike" cap="none">
                <a:solidFill>
                  <a:srgbClr val="000000"/>
                </a:solidFill>
                <a:latin typeface="Arial"/>
                <a:ea typeface="Arial"/>
                <a:cs typeface="Arial"/>
                <a:sym typeface="Arial"/>
              </a:defRPr>
            </a:lvl5pPr>
            <a:lvl6pPr marR="0" lvl="5" algn="l" rtl="0">
              <a:lnSpc>
                <a:spcPct val="85000"/>
              </a:lnSpc>
              <a:spcBef>
                <a:spcPts val="0"/>
              </a:spcBef>
              <a:spcAft>
                <a:spcPts val="0"/>
              </a:spcAft>
              <a:buClr>
                <a:srgbClr val="000000"/>
              </a:buClr>
              <a:buSzPts val="1400"/>
              <a:buFont typeface="Arial"/>
              <a:buNone/>
              <a:defRPr sz="3800" b="1" i="0" u="none" strike="noStrike" cap="none">
                <a:solidFill>
                  <a:schemeClr val="dk1"/>
                </a:solidFill>
                <a:latin typeface="Arial"/>
                <a:ea typeface="Arial"/>
                <a:cs typeface="Arial"/>
                <a:sym typeface="Arial"/>
              </a:defRPr>
            </a:lvl6pPr>
            <a:lvl7pPr marR="0" lvl="6" algn="l" rtl="0">
              <a:lnSpc>
                <a:spcPct val="85000"/>
              </a:lnSpc>
              <a:spcBef>
                <a:spcPts val="0"/>
              </a:spcBef>
              <a:spcAft>
                <a:spcPts val="0"/>
              </a:spcAft>
              <a:buClr>
                <a:srgbClr val="000000"/>
              </a:buClr>
              <a:buSzPts val="1400"/>
              <a:buFont typeface="Arial"/>
              <a:buNone/>
              <a:defRPr sz="3800" b="1" i="0" u="none" strike="noStrike" cap="none">
                <a:solidFill>
                  <a:schemeClr val="dk1"/>
                </a:solidFill>
                <a:latin typeface="Arial"/>
                <a:ea typeface="Arial"/>
                <a:cs typeface="Arial"/>
                <a:sym typeface="Arial"/>
              </a:defRPr>
            </a:lvl7pPr>
            <a:lvl8pPr marR="0" lvl="7" algn="l" rtl="0">
              <a:lnSpc>
                <a:spcPct val="85000"/>
              </a:lnSpc>
              <a:spcBef>
                <a:spcPts val="0"/>
              </a:spcBef>
              <a:spcAft>
                <a:spcPts val="0"/>
              </a:spcAft>
              <a:buClr>
                <a:srgbClr val="000000"/>
              </a:buClr>
              <a:buSzPts val="1400"/>
              <a:buFont typeface="Arial"/>
              <a:buNone/>
              <a:defRPr sz="3800" b="1" i="0" u="none" strike="noStrike" cap="none">
                <a:solidFill>
                  <a:schemeClr val="dk1"/>
                </a:solidFill>
                <a:latin typeface="Arial"/>
                <a:ea typeface="Arial"/>
                <a:cs typeface="Arial"/>
                <a:sym typeface="Arial"/>
              </a:defRPr>
            </a:lvl8pPr>
            <a:lvl9pPr marR="0" lvl="8" algn="l" rtl="0">
              <a:lnSpc>
                <a:spcPct val="85000"/>
              </a:lnSpc>
              <a:spcBef>
                <a:spcPts val="0"/>
              </a:spcBef>
              <a:spcAft>
                <a:spcPts val="0"/>
              </a:spcAft>
              <a:buClr>
                <a:srgbClr val="000000"/>
              </a:buClr>
              <a:buSzPts val="1400"/>
              <a:buFont typeface="Arial"/>
              <a:buNone/>
              <a:defRPr sz="3800" b="1" i="0" u="none" strike="noStrike" cap="none">
                <a:solidFill>
                  <a:schemeClr val="dk1"/>
                </a:solidFill>
                <a:latin typeface="Arial"/>
                <a:ea typeface="Arial"/>
                <a:cs typeface="Arial"/>
                <a:sym typeface="Arial"/>
              </a:defRPr>
            </a:lvl9pPr>
          </a:lstStyle>
          <a:p>
            <a:endParaRPr/>
          </a:p>
        </p:txBody>
      </p:sp>
      <p:sp>
        <p:nvSpPr>
          <p:cNvPr id="139" name="Google Shape;139;p64"/>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lnSpc>
                <a:spcPct val="95000"/>
              </a:lnSpc>
              <a:spcBef>
                <a:spcPts val="960"/>
              </a:spcBef>
              <a:spcAft>
                <a:spcPts val="0"/>
              </a:spcAft>
              <a:buClr>
                <a:srgbClr val="000000"/>
              </a:buClr>
              <a:buSzPts val="3200"/>
              <a:buFont typeface="Arial"/>
              <a:buChar char="•"/>
              <a:defRPr sz="3200" b="0" i="0" u="none" strike="noStrike" cap="none">
                <a:solidFill>
                  <a:srgbClr val="000000"/>
                </a:solidFill>
                <a:latin typeface="Arial"/>
                <a:ea typeface="Arial"/>
                <a:cs typeface="Arial"/>
                <a:sym typeface="Arial"/>
              </a:defRPr>
            </a:lvl1pPr>
            <a:lvl2pPr marL="914400" marR="0" lvl="1" indent="-406400" algn="l" rtl="0">
              <a:lnSpc>
                <a:spcPct val="95000"/>
              </a:lnSpc>
              <a:spcBef>
                <a:spcPts val="840"/>
              </a:spcBef>
              <a:spcAft>
                <a:spcPts val="0"/>
              </a:spcAft>
              <a:buClr>
                <a:srgbClr val="000000"/>
              </a:buClr>
              <a:buSzPts val="2800"/>
              <a:buFont typeface="Arial"/>
              <a:buChar char="–"/>
              <a:defRPr sz="2800" b="0" i="0" u="none" strike="noStrike" cap="none">
                <a:solidFill>
                  <a:srgbClr val="000000"/>
                </a:solidFill>
                <a:latin typeface="Arial"/>
                <a:ea typeface="Arial"/>
                <a:cs typeface="Arial"/>
                <a:sym typeface="Arial"/>
              </a:defRPr>
            </a:lvl2pPr>
            <a:lvl3pPr marL="1371600" marR="0" lvl="2" indent="-381000" algn="l" rtl="0">
              <a:lnSpc>
                <a:spcPct val="95000"/>
              </a:lnSpc>
              <a:spcBef>
                <a:spcPts val="720"/>
              </a:spcBef>
              <a:spcAft>
                <a:spcPts val="0"/>
              </a:spcAft>
              <a:buClr>
                <a:srgbClr val="000000"/>
              </a:buClr>
              <a:buSzPts val="2400"/>
              <a:buFont typeface="Arial"/>
              <a:buChar char="•"/>
              <a:defRPr sz="2400" b="0" i="0" u="none" strike="noStrike" cap="none">
                <a:solidFill>
                  <a:srgbClr val="000000"/>
                </a:solidFill>
                <a:latin typeface="Arial"/>
                <a:ea typeface="Arial"/>
                <a:cs typeface="Arial"/>
                <a:sym typeface="Arial"/>
              </a:defRPr>
            </a:lvl3pPr>
            <a:lvl4pPr marL="1828800" marR="0" lvl="3" indent="-355600" algn="l" rtl="0">
              <a:lnSpc>
                <a:spcPct val="95000"/>
              </a:lnSpc>
              <a:spcBef>
                <a:spcPts val="60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4pPr>
            <a:lvl5pPr marL="2286000" marR="0" lvl="4" indent="-355600" algn="l" rtl="0">
              <a:lnSpc>
                <a:spcPct val="95000"/>
              </a:lnSpc>
              <a:spcBef>
                <a:spcPts val="60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5pPr>
            <a:lvl6pPr marL="2743200" marR="0" lvl="5" indent="-355600" algn="l" rtl="0">
              <a:lnSpc>
                <a:spcPct val="95000"/>
              </a:lnSpc>
              <a:spcBef>
                <a:spcPts val="6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95000"/>
              </a:lnSpc>
              <a:spcBef>
                <a:spcPts val="6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95000"/>
              </a:lnSpc>
              <a:spcBef>
                <a:spcPts val="6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95000"/>
              </a:lnSpc>
              <a:spcBef>
                <a:spcPts val="6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40" name="Google Shape;140;p64"/>
          <p:cNvSpPr/>
          <p:nvPr/>
        </p:nvSpPr>
        <p:spPr>
          <a:xfrm>
            <a:off x="471488" y="1219200"/>
            <a:ext cx="8229600" cy="152400"/>
          </a:xfrm>
          <a:prstGeom prst="rect">
            <a:avLst/>
          </a:prstGeom>
          <a:solidFill>
            <a:srgbClr val="008080"/>
          </a:solidFill>
          <a:ln w="9525" cap="flat" cmpd="sng">
            <a:solidFill>
              <a:srgbClr val="004F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Arial"/>
              <a:buNone/>
            </a:pPr>
            <a:endParaRPr sz="1800" b="0" i="0" u="none" strike="noStrike" cap="none">
              <a:solidFill>
                <a:schemeClr val="lt1"/>
              </a:solidFill>
              <a:latin typeface="Arial"/>
              <a:ea typeface="Arial"/>
              <a:cs typeface="Arial"/>
              <a:sym typeface="Arial"/>
            </a:endParaRPr>
          </a:p>
        </p:txBody>
      </p:sp>
      <p:sp>
        <p:nvSpPr>
          <p:cNvPr id="141" name="Google Shape;141;p64"/>
          <p:cNvSpPr txBox="1"/>
          <p:nvPr/>
        </p:nvSpPr>
        <p:spPr>
          <a:xfrm>
            <a:off x="6400800" y="6384925"/>
            <a:ext cx="2560638" cy="338138"/>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Clr>
                <a:srgbClr val="000000"/>
              </a:buClr>
              <a:buSzPts val="1600"/>
              <a:buFont typeface="Arial"/>
              <a:buNone/>
            </a:pPr>
            <a:r>
              <a:rPr lang="en-US" sz="1600" b="1" i="0" u="none" strike="noStrike" cap="none">
                <a:solidFill>
                  <a:srgbClr val="000000"/>
                </a:solidFill>
                <a:latin typeface="Arial"/>
                <a:ea typeface="Arial"/>
                <a:cs typeface="Arial"/>
                <a:sym typeface="Arial"/>
              </a:rPr>
              <a:t> Session IV, Slide #</a:t>
            </a:r>
            <a:fld id="{00000000-1234-1234-1234-123412341234}" type="slidenum">
              <a:rPr lang="en-US" sz="1600" b="1" i="0" u="none" strike="noStrike" cap="none">
                <a:solidFill>
                  <a:srgbClr val="000000"/>
                </a:solidFill>
                <a:latin typeface="Arial"/>
                <a:ea typeface="Arial"/>
                <a:cs typeface="Arial"/>
                <a:sym typeface="Arial"/>
              </a:rPr>
              <a:t>‹#›</a:t>
            </a:fld>
            <a:endParaRPr sz="1600" b="1" i="0" u="none" strike="noStrike" cap="none">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1"/>
          <p:cNvSpPr/>
          <p:nvPr/>
        </p:nvSpPr>
        <p:spPr>
          <a:xfrm>
            <a:off x="371386" y="1242170"/>
            <a:ext cx="8482191" cy="73435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000"/>
              <a:buFont typeface="Times New Roman"/>
              <a:buNone/>
            </a:pPr>
            <a:endParaRPr sz="4000" b="1" i="0" u="none" strike="noStrike" cap="none">
              <a:solidFill>
                <a:srgbClr val="000000"/>
              </a:solidFill>
              <a:latin typeface="Arial Black"/>
              <a:ea typeface="Arial Black"/>
              <a:cs typeface="Arial Black"/>
              <a:sym typeface="Arial Black"/>
            </a:endParaRPr>
          </a:p>
          <a:p>
            <a:pPr marL="0" marR="0" lvl="0" indent="0" algn="ctr" rtl="0">
              <a:lnSpc>
                <a:spcPct val="100000"/>
              </a:lnSpc>
              <a:spcBef>
                <a:spcPts val="2400"/>
              </a:spcBef>
              <a:spcAft>
                <a:spcPts val="0"/>
              </a:spcAft>
              <a:buClr>
                <a:srgbClr val="000000"/>
              </a:buClr>
              <a:buSzPts val="4000"/>
              <a:buFont typeface="Arial Black"/>
              <a:buNone/>
            </a:pPr>
            <a:r>
              <a:rPr lang="en-US" sz="4000" b="1" i="0" u="none" strike="noStrike" cap="none">
                <a:solidFill>
                  <a:srgbClr val="000000"/>
                </a:solidFill>
                <a:latin typeface="Arial Black"/>
                <a:ea typeface="Arial Black"/>
                <a:cs typeface="Arial Black"/>
                <a:sym typeface="Arial Black"/>
              </a:rPr>
              <a:t>Hormonal </a:t>
            </a:r>
            <a:r>
              <a:rPr lang="en-US" sz="4000" b="0" i="0" u="none" strike="noStrike" cap="none">
                <a:solidFill>
                  <a:srgbClr val="000000"/>
                </a:solidFill>
                <a:latin typeface="Arial Black"/>
                <a:ea typeface="Arial Black"/>
                <a:cs typeface="Arial Black"/>
                <a:sym typeface="Arial Black"/>
              </a:rPr>
              <a:t>IUDs</a:t>
            </a:r>
            <a:br>
              <a:rPr lang="en-US" sz="4400" b="0" i="0" u="none" strike="noStrike" cap="none">
                <a:solidFill>
                  <a:srgbClr val="000000"/>
                </a:solidFill>
                <a:latin typeface="Arial Black"/>
                <a:ea typeface="Arial Black"/>
                <a:cs typeface="Arial Black"/>
                <a:sym typeface="Arial Black"/>
              </a:rPr>
            </a:br>
            <a:endParaRPr sz="4400" b="0" i="0" u="none" strike="noStrike" cap="none">
              <a:solidFill>
                <a:srgbClr val="000000"/>
              </a:solidFill>
              <a:latin typeface="Arial Black"/>
              <a:ea typeface="Arial Black"/>
              <a:cs typeface="Arial Black"/>
              <a:sym typeface="Arial Black"/>
            </a:endParaRPr>
          </a:p>
        </p:txBody>
      </p:sp>
      <p:sp>
        <p:nvSpPr>
          <p:cNvPr id="162" name="Google Shape;162;p1"/>
          <p:cNvSpPr txBox="1"/>
          <p:nvPr/>
        </p:nvSpPr>
        <p:spPr>
          <a:xfrm>
            <a:off x="152400" y="2216423"/>
            <a:ext cx="8686800" cy="2525266"/>
          </a:xfrm>
          <a:prstGeom prst="rect">
            <a:avLst/>
          </a:prstGeom>
          <a:noFill/>
          <a:ln>
            <a:noFill/>
          </a:ln>
        </p:spPr>
        <p:txBody>
          <a:bodyPr spcFirstLastPara="1" wrap="square" lIns="91425" tIns="45700" rIns="91425" bIns="45700" anchor="t" anchorCtr="0">
            <a:spAutoFit/>
          </a:bodyPr>
          <a:lstStyle/>
          <a:p>
            <a:pPr marL="0" marR="0" lvl="0" indent="0" algn="ctr" rtl="0">
              <a:lnSpc>
                <a:spcPct val="85000"/>
              </a:lnSpc>
              <a:spcBef>
                <a:spcPts val="0"/>
              </a:spcBef>
              <a:spcAft>
                <a:spcPts val="0"/>
              </a:spcAft>
              <a:buClr>
                <a:srgbClr val="000000"/>
              </a:buClr>
              <a:buSzPts val="3200"/>
              <a:buFont typeface="Arial Black"/>
              <a:buNone/>
            </a:pPr>
            <a:r>
              <a:rPr lang="en-US" sz="3200" b="1" i="0" u="none" strike="noStrike" cap="none" dirty="0">
                <a:solidFill>
                  <a:srgbClr val="000000"/>
                </a:solidFill>
                <a:latin typeface="Arial Black"/>
                <a:ea typeface="Arial Black"/>
                <a:cs typeface="Arial Black"/>
                <a:sym typeface="Arial Black"/>
              </a:rPr>
              <a:t>Session IV: </a:t>
            </a:r>
            <a:endParaRPr sz="3200" b="1" i="0" u="none" strike="noStrike" cap="none" dirty="0">
              <a:solidFill>
                <a:srgbClr val="000000"/>
              </a:solidFill>
              <a:latin typeface="Arial Black"/>
              <a:ea typeface="Arial Black"/>
              <a:cs typeface="Arial Black"/>
              <a:sym typeface="Arial Black"/>
            </a:endParaRPr>
          </a:p>
          <a:p>
            <a:pPr marL="0" marR="0" lvl="0" indent="0" algn="ctr" rtl="0">
              <a:lnSpc>
                <a:spcPct val="85000"/>
              </a:lnSpc>
              <a:spcBef>
                <a:spcPts val="0"/>
              </a:spcBef>
              <a:spcAft>
                <a:spcPts val="0"/>
              </a:spcAft>
              <a:buClr>
                <a:srgbClr val="000000"/>
              </a:buClr>
              <a:buSzPts val="3200"/>
              <a:buFont typeface="Arial"/>
              <a:buNone/>
            </a:pPr>
            <a:endParaRPr sz="3200" b="1" i="0" u="none" strike="noStrike" cap="none">
              <a:solidFill>
                <a:srgbClr val="000000"/>
              </a:solidFill>
              <a:latin typeface="Arial Black"/>
              <a:ea typeface="Arial Black"/>
              <a:cs typeface="Arial Black"/>
              <a:sym typeface="Arial Black"/>
            </a:endParaRPr>
          </a:p>
          <a:p>
            <a:pPr algn="ctr">
              <a:lnSpc>
                <a:spcPct val="85000"/>
              </a:lnSpc>
              <a:buSzPts val="3000"/>
            </a:pPr>
            <a:r>
              <a:rPr lang="en-US" sz="3000" b="1" dirty="0">
                <a:latin typeface="Arial Black"/>
                <a:ea typeface="Arial Black"/>
                <a:cs typeface="Arial Black"/>
                <a:sym typeface="Arial Black"/>
              </a:rPr>
              <a:t> </a:t>
            </a:r>
            <a:r>
              <a:rPr lang="en-US" sz="3000" b="1" i="0" u="none" strike="noStrike" cap="none" dirty="0">
                <a:solidFill>
                  <a:srgbClr val="000000"/>
                </a:solidFill>
                <a:latin typeface="Arial Black"/>
                <a:ea typeface="Arial Black"/>
                <a:cs typeface="Arial Black"/>
                <a:sym typeface="Arial Black"/>
              </a:rPr>
              <a:t>Loading, Insertion &amp; Removal   </a:t>
            </a:r>
            <a:endParaRPr lang="en-US" dirty="0">
              <a:ea typeface="Arial Black"/>
              <a:sym typeface="Arial Black"/>
            </a:endParaRPr>
          </a:p>
          <a:p>
            <a:pPr algn="ctr">
              <a:lnSpc>
                <a:spcPct val="85000"/>
              </a:lnSpc>
              <a:buSzPts val="3000"/>
            </a:pPr>
            <a:r>
              <a:rPr lang="en-US" sz="3000" b="1" i="0" u="none" strike="noStrike" cap="none" dirty="0">
                <a:solidFill>
                  <a:srgbClr val="000000"/>
                </a:solidFill>
                <a:latin typeface="Arial Black"/>
                <a:ea typeface="Arial Black"/>
                <a:cs typeface="Arial Black"/>
                <a:sym typeface="Arial Black"/>
              </a:rPr>
              <a:t>Using The Two-Handed Inserter</a:t>
            </a:r>
            <a:endParaRPr/>
          </a:p>
          <a:p>
            <a:pPr marL="0" marR="0" lvl="0" indent="0" algn="ctr" rtl="0">
              <a:lnSpc>
                <a:spcPct val="85000"/>
              </a:lnSpc>
              <a:spcBef>
                <a:spcPts val="0"/>
              </a:spcBef>
              <a:spcAft>
                <a:spcPts val="0"/>
              </a:spcAft>
              <a:buClr>
                <a:srgbClr val="000000"/>
              </a:buClr>
              <a:buSzPts val="3000"/>
              <a:buFont typeface="Arial"/>
              <a:buNone/>
            </a:pPr>
            <a:endParaRPr sz="3000" b="1" i="0" u="none" strike="noStrike" cap="none">
              <a:solidFill>
                <a:srgbClr val="000000"/>
              </a:solidFill>
              <a:latin typeface="Arial Black"/>
              <a:ea typeface="Arial Black"/>
              <a:cs typeface="Arial Black"/>
              <a:sym typeface="Arial Black"/>
            </a:endParaRPr>
          </a:p>
          <a:p>
            <a:pPr marL="0" marR="0" lvl="0" indent="0" algn="ctr" rtl="0">
              <a:lnSpc>
                <a:spcPct val="85000"/>
              </a:lnSpc>
              <a:spcBef>
                <a:spcPts val="0"/>
              </a:spcBef>
              <a:spcAft>
                <a:spcPts val="0"/>
              </a:spcAft>
              <a:buClr>
                <a:srgbClr val="000000"/>
              </a:buClr>
              <a:buSzPts val="3200"/>
              <a:buFont typeface="Arial Black"/>
              <a:buNone/>
            </a:pPr>
            <a:r>
              <a:rPr lang="en-US" sz="3200" b="1" i="0" u="none" strike="noStrike" cap="none" dirty="0">
                <a:solidFill>
                  <a:srgbClr val="000000"/>
                </a:solidFill>
                <a:latin typeface="Arial Black"/>
                <a:ea typeface="Arial Black"/>
                <a:cs typeface="Arial Black"/>
                <a:sym typeface="Arial Black"/>
              </a:rPr>
              <a:t>Interval Timing</a:t>
            </a:r>
            <a:endParaRPr dirty="0"/>
          </a:p>
        </p:txBody>
      </p:sp>
      <p:pic>
        <p:nvPicPr>
          <p:cNvPr id="163" name="Google Shape;163;p1"/>
          <p:cNvPicPr preferRelativeResize="0"/>
          <p:nvPr/>
        </p:nvPicPr>
        <p:blipFill rotWithShape="1">
          <a:blip r:embed="rId3">
            <a:alphaModFix/>
          </a:blip>
          <a:srcRect/>
          <a:stretch/>
        </p:blipFill>
        <p:spPr>
          <a:xfrm rot="16200000">
            <a:off x="4064807" y="3987793"/>
            <a:ext cx="540630" cy="228802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2"/>
          <p:cNvSpPr txBox="1">
            <a:spLocks noGrp="1"/>
          </p:cNvSpPr>
          <p:nvPr>
            <p:ph type="title" idx="4294967295"/>
          </p:nvPr>
        </p:nvSpPr>
        <p:spPr>
          <a:xfrm>
            <a:off x="381000" y="304800"/>
            <a:ext cx="8229600" cy="1143000"/>
          </a:xfrm>
          <a:prstGeom prst="rect">
            <a:avLst/>
          </a:prstGeom>
          <a:noFill/>
          <a:ln>
            <a:noFill/>
          </a:ln>
        </p:spPr>
        <p:txBody>
          <a:bodyPr spcFirstLastPara="1" wrap="square" lIns="91425" tIns="45700" rIns="91425" bIns="45700" anchor="ctr" anchorCtr="0">
            <a:noAutofit/>
          </a:bodyPr>
          <a:lstStyle/>
          <a:p>
            <a:pPr marL="0" lvl="0" indent="0" algn="l" rtl="0">
              <a:lnSpc>
                <a:spcPct val="95000"/>
              </a:lnSpc>
              <a:spcBef>
                <a:spcPts val="0"/>
              </a:spcBef>
              <a:spcAft>
                <a:spcPts val="0"/>
              </a:spcAft>
              <a:buNone/>
            </a:pPr>
            <a:r>
              <a:rPr lang="en-US" sz="3200"/>
              <a:t>Session Objectives </a:t>
            </a:r>
            <a:endParaRPr sz="3200"/>
          </a:p>
        </p:txBody>
      </p:sp>
      <p:sp>
        <p:nvSpPr>
          <p:cNvPr id="169" name="Google Shape;169;p2"/>
          <p:cNvSpPr txBox="1">
            <a:spLocks noGrp="1"/>
          </p:cNvSpPr>
          <p:nvPr>
            <p:ph type="body" idx="4294967295"/>
          </p:nvPr>
        </p:nvSpPr>
        <p:spPr>
          <a:xfrm>
            <a:off x="228600" y="1600200"/>
            <a:ext cx="8686800" cy="4530970"/>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Clr>
                <a:srgbClr val="000000"/>
              </a:buClr>
              <a:buSzPts val="2800"/>
              <a:buFont typeface="Arial"/>
              <a:buNone/>
            </a:pPr>
            <a:r>
              <a:rPr lang="en-US" sz="2800"/>
              <a:t>By the end of this session participants will:</a:t>
            </a:r>
            <a:endParaRPr/>
          </a:p>
          <a:p>
            <a:pPr marL="342900" lvl="0" indent="-342900" algn="l" rtl="0">
              <a:lnSpc>
                <a:spcPct val="95000"/>
              </a:lnSpc>
              <a:spcBef>
                <a:spcPts val="780"/>
              </a:spcBef>
              <a:spcAft>
                <a:spcPts val="0"/>
              </a:spcAft>
              <a:buClr>
                <a:srgbClr val="000000"/>
              </a:buClr>
              <a:buSzPts val="2600"/>
              <a:buFont typeface="Arial"/>
              <a:buChar char="•"/>
            </a:pPr>
            <a:r>
              <a:rPr lang="en-US" sz="2600"/>
              <a:t>Describe infection prevention requirements for insertion and removal of the H-IUD </a:t>
            </a:r>
            <a:endParaRPr/>
          </a:p>
          <a:p>
            <a:pPr marL="342900" lvl="0" indent="-342900" algn="l" rtl="0">
              <a:lnSpc>
                <a:spcPct val="95000"/>
              </a:lnSpc>
              <a:spcBef>
                <a:spcPts val="780"/>
              </a:spcBef>
              <a:spcAft>
                <a:spcPts val="0"/>
              </a:spcAft>
              <a:buClr>
                <a:srgbClr val="000000"/>
              </a:buClr>
              <a:buSzPts val="2600"/>
              <a:buFont typeface="Arial"/>
              <a:buChar char="•"/>
            </a:pPr>
            <a:r>
              <a:rPr lang="en-US" sz="2600"/>
              <a:t>Describe and demonstrate steps for  loading and insertion of H-IUD in the interval timing using the 2-handed inserter.</a:t>
            </a:r>
            <a:endParaRPr sz="2600"/>
          </a:p>
          <a:p>
            <a:pPr marL="342900" lvl="0" indent="-342900" algn="l" rtl="0">
              <a:lnSpc>
                <a:spcPct val="95000"/>
              </a:lnSpc>
              <a:spcBef>
                <a:spcPts val="780"/>
              </a:spcBef>
              <a:spcAft>
                <a:spcPts val="0"/>
              </a:spcAft>
              <a:buClr>
                <a:srgbClr val="000000"/>
              </a:buClr>
              <a:buSzPts val="2600"/>
              <a:buFont typeface="Arial"/>
              <a:buChar char="•"/>
            </a:pPr>
            <a:r>
              <a:rPr lang="en-US" sz="2600"/>
              <a:t>Describe steps to remove the H-IUD.</a:t>
            </a:r>
            <a:endParaRPr sz="2600"/>
          </a:p>
          <a:p>
            <a:pPr marL="342900" lvl="0" indent="-342900" algn="l" rtl="0">
              <a:lnSpc>
                <a:spcPct val="95000"/>
              </a:lnSpc>
              <a:spcBef>
                <a:spcPts val="780"/>
              </a:spcBef>
              <a:spcAft>
                <a:spcPts val="0"/>
              </a:spcAft>
              <a:buClr>
                <a:srgbClr val="000000"/>
              </a:buClr>
              <a:buSzPts val="2600"/>
              <a:buFont typeface="Arial"/>
              <a:buChar char="•"/>
            </a:pPr>
            <a:r>
              <a:rPr lang="en-US" sz="2600"/>
              <a:t>Demonstrate and practice the 2-handed insertion and removal procedure for interval timing  on a model.</a:t>
            </a:r>
            <a:endParaRPr/>
          </a:p>
        </p:txBody>
      </p:sp>
      <p:sp>
        <p:nvSpPr>
          <p:cNvPr id="170" name="Google Shape;170;p2"/>
          <p:cNvSpPr/>
          <p:nvPr/>
        </p:nvSpPr>
        <p:spPr>
          <a:xfrm>
            <a:off x="457200" y="1166813"/>
            <a:ext cx="8229600" cy="4525962"/>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3"/>
          <p:cNvSpPr txBox="1">
            <a:spLocks noGrp="1"/>
          </p:cNvSpPr>
          <p:nvPr>
            <p:ph type="title"/>
          </p:nvPr>
        </p:nvSpPr>
        <p:spPr>
          <a:xfrm>
            <a:off x="518773" y="417766"/>
            <a:ext cx="8104078" cy="644560"/>
          </a:xfrm>
          <a:prstGeom prst="rect">
            <a:avLst/>
          </a:prstGeom>
          <a:noFill/>
          <a:ln>
            <a:noFill/>
          </a:ln>
        </p:spPr>
        <p:txBody>
          <a:bodyPr spcFirstLastPara="1" wrap="square" lIns="68550" tIns="34275" rIns="68550" bIns="34275" anchor="ctr" anchorCtr="0">
            <a:noAutofit/>
          </a:bodyPr>
          <a:lstStyle/>
          <a:p>
            <a:pPr marL="0" lvl="0" indent="0" algn="ctr" rtl="0">
              <a:lnSpc>
                <a:spcPct val="85000"/>
              </a:lnSpc>
              <a:spcBef>
                <a:spcPts val="0"/>
              </a:spcBef>
              <a:spcAft>
                <a:spcPts val="0"/>
              </a:spcAft>
              <a:buNone/>
            </a:pPr>
            <a:r>
              <a:rPr lang="en-US" sz="2400" b="1">
                <a:solidFill>
                  <a:srgbClr val="151515"/>
                </a:solidFill>
                <a:latin typeface="Arial Black"/>
                <a:ea typeface="Arial Black"/>
                <a:cs typeface="Arial Black"/>
                <a:sym typeface="Arial Black"/>
              </a:rPr>
              <a:t>Providing </a:t>
            </a:r>
            <a:r>
              <a:rPr lang="en-US" sz="2400">
                <a:solidFill>
                  <a:srgbClr val="151515"/>
                </a:solidFill>
                <a:latin typeface="Arial Black"/>
                <a:ea typeface="Arial Black"/>
                <a:cs typeface="Arial Black"/>
                <a:sym typeface="Arial Black"/>
              </a:rPr>
              <a:t>Interval H-IUD </a:t>
            </a:r>
            <a:r>
              <a:rPr lang="en-US" sz="2400" b="1">
                <a:solidFill>
                  <a:srgbClr val="151515"/>
                </a:solidFill>
                <a:latin typeface="Arial Black"/>
                <a:ea typeface="Arial Black"/>
                <a:cs typeface="Arial Black"/>
                <a:sym typeface="Arial Black"/>
              </a:rPr>
              <a:t>services</a:t>
            </a:r>
            <a:br>
              <a:rPr lang="en-US" sz="2400" b="1">
                <a:solidFill>
                  <a:srgbClr val="151515"/>
                </a:solidFill>
                <a:latin typeface="Arial Black"/>
                <a:ea typeface="Arial Black"/>
                <a:cs typeface="Arial Black"/>
                <a:sym typeface="Arial Black"/>
              </a:rPr>
            </a:br>
            <a:r>
              <a:rPr lang="en-US" sz="2400" b="1">
                <a:solidFill>
                  <a:srgbClr val="151515"/>
                </a:solidFill>
                <a:latin typeface="Arial Black"/>
                <a:ea typeface="Arial Black"/>
                <a:cs typeface="Arial Black"/>
                <a:sym typeface="Arial Black"/>
              </a:rPr>
              <a:t>Clinical assessment - Pre-Insertion screening</a:t>
            </a:r>
            <a:endParaRPr sz="2400"/>
          </a:p>
        </p:txBody>
      </p:sp>
      <p:sp>
        <p:nvSpPr>
          <p:cNvPr id="177" name="Google Shape;177;p3"/>
          <p:cNvSpPr txBox="1">
            <a:spLocks noGrp="1"/>
          </p:cNvSpPr>
          <p:nvPr>
            <p:ph type="body" idx="1"/>
          </p:nvPr>
        </p:nvSpPr>
        <p:spPr>
          <a:xfrm>
            <a:off x="134503" y="1464558"/>
            <a:ext cx="9007810" cy="5390988"/>
          </a:xfrm>
          <a:prstGeom prst="rect">
            <a:avLst/>
          </a:prstGeom>
          <a:noFill/>
          <a:ln>
            <a:noFill/>
          </a:ln>
        </p:spPr>
        <p:txBody>
          <a:bodyPr spcFirstLastPara="1" wrap="square" lIns="68550" tIns="34275" rIns="68550" bIns="34275" anchor="t" anchorCtr="0">
            <a:noAutofit/>
          </a:bodyPr>
          <a:lstStyle/>
          <a:p>
            <a:pPr marL="428625" lvl="1" indent="0" algn="l" rtl="0">
              <a:lnSpc>
                <a:spcPct val="95000"/>
              </a:lnSpc>
              <a:spcBef>
                <a:spcPts val="270"/>
              </a:spcBef>
              <a:spcAft>
                <a:spcPts val="0"/>
              </a:spcAft>
              <a:buClr>
                <a:srgbClr val="000000"/>
              </a:buClr>
              <a:buSzPts val="1800"/>
              <a:buFont typeface="Arial"/>
              <a:buNone/>
            </a:pPr>
            <a:r>
              <a:rPr lang="en-US" sz="1500" b="1" dirty="0"/>
              <a:t>Once the woman has confirmed her choice for the H-IUD:</a:t>
            </a:r>
            <a:endParaRPr sz="1500" dirty="0"/>
          </a:p>
          <a:p>
            <a:pPr marL="428625" lvl="1" indent="0" algn="l" rtl="0">
              <a:lnSpc>
                <a:spcPct val="95000"/>
              </a:lnSpc>
              <a:spcBef>
                <a:spcPts val="270"/>
              </a:spcBef>
              <a:spcAft>
                <a:spcPts val="0"/>
              </a:spcAft>
              <a:buClr>
                <a:srgbClr val="000000"/>
              </a:buClr>
              <a:buSzPts val="1800"/>
              <a:buFont typeface="Arial"/>
              <a:buNone/>
            </a:pPr>
            <a:r>
              <a:rPr lang="en-US" sz="1500" b="1" dirty="0"/>
              <a:t>Check that the screening has been completed, and the IUD is a safe option for her.</a:t>
            </a:r>
            <a:endParaRPr sz="1500" dirty="0"/>
          </a:p>
          <a:p>
            <a:pPr marL="428625" lvl="1" indent="0">
              <a:spcBef>
                <a:spcPts val="270"/>
              </a:spcBef>
              <a:buNone/>
            </a:pPr>
            <a:endParaRPr lang="en-US" sz="1500" b="1" dirty="0"/>
          </a:p>
          <a:p>
            <a:pPr marL="342900" lvl="0" indent="-171450" algn="l" rtl="0">
              <a:lnSpc>
                <a:spcPct val="100000"/>
              </a:lnSpc>
              <a:spcBef>
                <a:spcPts val="270"/>
              </a:spcBef>
              <a:spcAft>
                <a:spcPts val="0"/>
              </a:spcAft>
              <a:buClr>
                <a:srgbClr val="000000"/>
              </a:buClr>
              <a:buSzPts val="1500"/>
              <a:buFont typeface="Arial"/>
              <a:buNone/>
            </a:pPr>
            <a:r>
              <a:rPr lang="en-US" sz="1500" dirty="0"/>
              <a:t>I</a:t>
            </a:r>
            <a:r>
              <a:rPr lang="en-US" sz="2000" dirty="0"/>
              <a:t>f the woman has cleared the screening- </a:t>
            </a:r>
            <a:endParaRPr sz="2000" dirty="0"/>
          </a:p>
          <a:p>
            <a:pPr marL="342900" indent="-171450">
              <a:lnSpc>
                <a:spcPct val="100000"/>
              </a:lnSpc>
              <a:spcBef>
                <a:spcPts val="270"/>
              </a:spcBef>
              <a:buSzPts val="1500"/>
              <a:buNone/>
            </a:pPr>
            <a:endParaRPr lang="en-US" sz="2000" dirty="0"/>
          </a:p>
          <a:p>
            <a:pPr marL="457200" lvl="0" indent="-285750" algn="l" rtl="0">
              <a:lnSpc>
                <a:spcPct val="100000"/>
              </a:lnSpc>
              <a:spcBef>
                <a:spcPts val="270"/>
              </a:spcBef>
              <a:spcAft>
                <a:spcPts val="0"/>
              </a:spcAft>
              <a:buClr>
                <a:srgbClr val="000000"/>
              </a:buClr>
              <a:buSzPts val="1500"/>
              <a:buFont typeface="Arial"/>
              <a:buChar char="•"/>
            </a:pPr>
            <a:r>
              <a:rPr lang="en-US" sz="2000" dirty="0"/>
              <a:t>Briefly explain to her in simple terms what you will be doing and what she should expect.</a:t>
            </a:r>
            <a:endParaRPr sz="2000" dirty="0"/>
          </a:p>
          <a:p>
            <a:pPr marL="171450" indent="0">
              <a:lnSpc>
                <a:spcPct val="100000"/>
              </a:lnSpc>
              <a:spcBef>
                <a:spcPts val="270"/>
              </a:spcBef>
              <a:buSzPts val="1500"/>
              <a:buNone/>
            </a:pPr>
            <a:endParaRPr lang="en-US" sz="2000" dirty="0"/>
          </a:p>
          <a:p>
            <a:pPr indent="-285750">
              <a:lnSpc>
                <a:spcPct val="100000"/>
              </a:lnSpc>
              <a:spcBef>
                <a:spcPts val="270"/>
              </a:spcBef>
              <a:buSzPts val="1500"/>
            </a:pPr>
            <a:r>
              <a:rPr lang="en-US" sz="2000" dirty="0"/>
              <a:t>Tell her that she will experience some pain, discomfort or cramping during the procedure.</a:t>
            </a:r>
          </a:p>
          <a:p>
            <a:pPr marL="171450" indent="0">
              <a:lnSpc>
                <a:spcPct val="100000"/>
              </a:lnSpc>
              <a:spcBef>
                <a:spcPts val="270"/>
              </a:spcBef>
              <a:buSzPts val="1500"/>
              <a:buNone/>
            </a:pPr>
            <a:endParaRPr lang="en-US" sz="2000" dirty="0"/>
          </a:p>
          <a:p>
            <a:pPr indent="-285750">
              <a:lnSpc>
                <a:spcPct val="100000"/>
              </a:lnSpc>
              <a:spcBef>
                <a:spcPts val="270"/>
              </a:spcBef>
              <a:buSzPts val="1500"/>
            </a:pPr>
            <a:r>
              <a:rPr lang="en-US" sz="2000" dirty="0"/>
              <a:t>Counsel her about pain management options ( Session 3, slide #10)</a:t>
            </a:r>
          </a:p>
          <a:p>
            <a:pPr marL="171450" indent="0">
              <a:lnSpc>
                <a:spcPct val="100000"/>
              </a:lnSpc>
              <a:spcBef>
                <a:spcPts val="270"/>
              </a:spcBef>
              <a:buSzPts val="1500"/>
              <a:buNone/>
            </a:pPr>
            <a:endParaRPr lang="en-US" sz="2000" dirty="0"/>
          </a:p>
          <a:p>
            <a:pPr marL="457200" lvl="0" indent="-285750" algn="l" rtl="0">
              <a:lnSpc>
                <a:spcPct val="100000"/>
              </a:lnSpc>
              <a:spcBef>
                <a:spcPts val="270"/>
              </a:spcBef>
              <a:spcAft>
                <a:spcPts val="0"/>
              </a:spcAft>
              <a:buClr>
                <a:srgbClr val="000000"/>
              </a:buClr>
              <a:buSzPts val="1500"/>
              <a:buFont typeface="Arial"/>
              <a:buChar char="•"/>
            </a:pPr>
            <a:r>
              <a:rPr lang="en-US" sz="2000" dirty="0"/>
              <a:t>Ask her to tell you anytime she feels the pain.</a:t>
            </a:r>
            <a:endParaRPr sz="2000" dirty="0"/>
          </a:p>
          <a:p>
            <a:pPr marL="171450" indent="0">
              <a:lnSpc>
                <a:spcPct val="100000"/>
              </a:lnSpc>
              <a:spcBef>
                <a:spcPts val="270"/>
              </a:spcBef>
              <a:buSzPts val="1500"/>
              <a:buNone/>
            </a:pPr>
            <a:endParaRPr lang="en-US" sz="2000" dirty="0"/>
          </a:p>
          <a:p>
            <a:pPr marL="457200" lvl="0" indent="-285750" algn="l" rtl="0">
              <a:lnSpc>
                <a:spcPct val="100000"/>
              </a:lnSpc>
              <a:spcBef>
                <a:spcPts val="270"/>
              </a:spcBef>
              <a:spcAft>
                <a:spcPts val="0"/>
              </a:spcAft>
              <a:buClr>
                <a:srgbClr val="000000"/>
              </a:buClr>
              <a:buSzPts val="1500"/>
              <a:buFont typeface="Arial"/>
              <a:buChar char="•"/>
            </a:pPr>
            <a:r>
              <a:rPr lang="en-US" sz="2000" dirty="0"/>
              <a:t>Tab Ibuprofen 200-400 mg, paracetamol, 325-1,000 mg may be given 30 mins before the procedure to help reduce the pain.</a:t>
            </a:r>
            <a:endParaRPr sz="2000" dirty="0"/>
          </a:p>
          <a:p>
            <a:pPr marL="171450" lvl="0" indent="0" algn="l" rtl="0">
              <a:lnSpc>
                <a:spcPct val="100000"/>
              </a:lnSpc>
              <a:spcBef>
                <a:spcPts val="270"/>
              </a:spcBef>
              <a:spcAft>
                <a:spcPts val="0"/>
              </a:spcAft>
              <a:buClr>
                <a:srgbClr val="000000"/>
              </a:buClr>
              <a:buSzPts val="1600"/>
              <a:buFont typeface="Times New Roman"/>
              <a:buNone/>
            </a:pPr>
            <a:endParaRPr sz="2000" dirty="0"/>
          </a:p>
          <a:p>
            <a:pPr marL="342900" lvl="0" indent="-139700" algn="l" rtl="0">
              <a:lnSpc>
                <a:spcPct val="95000"/>
              </a:lnSpc>
              <a:spcBef>
                <a:spcPts val="960"/>
              </a:spcBef>
              <a:spcAft>
                <a:spcPts val="0"/>
              </a:spcAft>
              <a:buClr>
                <a:srgbClr val="000000"/>
              </a:buClr>
              <a:buSzPts val="3200"/>
              <a:buFont typeface="Noto Sans Symbols"/>
              <a:buNone/>
            </a:pPr>
            <a:endParaRPr sz="1500">
              <a:solidFill>
                <a:srgbClr val="FFFFFF"/>
              </a:solidFill>
            </a:endParaRPr>
          </a:p>
          <a:p>
            <a:pPr marL="428625" lvl="1" indent="0" algn="l" rtl="0">
              <a:lnSpc>
                <a:spcPct val="95000"/>
              </a:lnSpc>
              <a:spcBef>
                <a:spcPts val="270"/>
              </a:spcBef>
              <a:spcAft>
                <a:spcPts val="0"/>
              </a:spcAft>
              <a:buClr>
                <a:srgbClr val="000000"/>
              </a:buClr>
              <a:buSzPts val="1800"/>
              <a:buFont typeface="Arial"/>
              <a:buNone/>
            </a:pPr>
            <a:endParaRPr sz="1500" b="1"/>
          </a:p>
          <a:p>
            <a:pPr marL="1371600" lvl="3" indent="-142875" algn="l" rtl="0">
              <a:lnSpc>
                <a:spcPct val="95000"/>
              </a:lnSpc>
              <a:spcBef>
                <a:spcPts val="270"/>
              </a:spcBef>
              <a:spcAft>
                <a:spcPts val="0"/>
              </a:spcAft>
              <a:buClr>
                <a:srgbClr val="000000"/>
              </a:buClr>
              <a:buSzPts val="1800"/>
              <a:buFont typeface="Noto Sans Symbols"/>
              <a:buNone/>
            </a:pPr>
            <a:endParaRPr sz="15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DF922-05FA-57DB-0253-11CF02A8E18E}"/>
              </a:ext>
            </a:extLst>
          </p:cNvPr>
          <p:cNvSpPr>
            <a:spLocks noGrp="1"/>
          </p:cNvSpPr>
          <p:nvPr>
            <p:ph type="title"/>
          </p:nvPr>
        </p:nvSpPr>
        <p:spPr/>
        <p:txBody>
          <a:bodyPr/>
          <a:lstStyle/>
          <a:p>
            <a:r>
              <a:rPr lang="en-US" dirty="0"/>
              <a:t>Important</a:t>
            </a:r>
          </a:p>
        </p:txBody>
      </p:sp>
      <p:sp>
        <p:nvSpPr>
          <p:cNvPr id="3" name="Text Placeholder 2">
            <a:extLst>
              <a:ext uri="{FF2B5EF4-FFF2-40B4-BE49-F238E27FC236}">
                <a16:creationId xmlns:a16="http://schemas.microsoft.com/office/drawing/2014/main" id="{095145F3-46E1-ACE2-428D-6EA4C12A83D0}"/>
              </a:ext>
            </a:extLst>
          </p:cNvPr>
          <p:cNvSpPr>
            <a:spLocks noGrp="1"/>
          </p:cNvSpPr>
          <p:nvPr>
            <p:ph type="body" idx="1"/>
          </p:nvPr>
        </p:nvSpPr>
        <p:spPr/>
        <p:txBody>
          <a:bodyPr/>
          <a:lstStyle/>
          <a:p>
            <a:r>
              <a:rPr lang="en-US" sz="2000"/>
              <a:t>While working with models and clients, it is strongly recommended </a:t>
            </a:r>
            <a:r>
              <a:rPr lang="en-US" sz="2000" dirty="0"/>
              <a:t>that the trainers and participants practice and promote autonomy, dignity, comfort, respect, and privacy.</a:t>
            </a:r>
            <a:endParaRPr lang="en-US"/>
          </a:p>
          <a:p>
            <a:r>
              <a:rPr lang="en-US" sz="2000" dirty="0"/>
              <a:t>Ensure audio visual privacy during procedures. </a:t>
            </a:r>
          </a:p>
          <a:p>
            <a:r>
              <a:rPr lang="en-US" sz="2000" dirty="0"/>
              <a:t>Ensure that the model is draped when not in use.</a:t>
            </a:r>
          </a:p>
          <a:p>
            <a:r>
              <a:rPr lang="en-US" sz="2000" dirty="0"/>
              <a:t>When demonstrating with models, talk with the ‘model’ about what is being done as you would with a 'real client'.</a:t>
            </a:r>
          </a:p>
          <a:p>
            <a:r>
              <a:rPr lang="en-US" sz="2000" dirty="0"/>
              <a:t>Be sure to ask the clients for their consent, invite them to ask questions before starting, and remind the client that they can request the procedure be paused or discontinued at any time. Consent is an ongoing process</a:t>
            </a:r>
          </a:p>
          <a:p>
            <a:r>
              <a:rPr lang="en-US" sz="2000" dirty="0"/>
              <a:t>Role modeling by the trainers will encourage participants to practice respectful behavior on models and real clients at their workplaces. </a:t>
            </a:r>
          </a:p>
          <a:p>
            <a:endParaRPr lang="en-US" sz="2000" dirty="0"/>
          </a:p>
          <a:p>
            <a:endParaRPr lang="en-US" sz="2000" dirty="0"/>
          </a:p>
        </p:txBody>
      </p:sp>
    </p:spTree>
    <p:extLst>
      <p:ext uri="{BB962C8B-B14F-4D97-AF65-F5344CB8AC3E}">
        <p14:creationId xmlns:p14="http://schemas.microsoft.com/office/powerpoint/2010/main" val="39569614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4"/>
          <p:cNvSpPr txBox="1">
            <a:spLocks noGrp="1"/>
          </p:cNvSpPr>
          <p:nvPr>
            <p:ph type="title"/>
          </p:nvPr>
        </p:nvSpPr>
        <p:spPr>
          <a:xfrm>
            <a:off x="457914" y="221246"/>
            <a:ext cx="8229600" cy="1001023"/>
          </a:xfrm>
          <a:prstGeom prst="rect">
            <a:avLst/>
          </a:prstGeom>
          <a:noFill/>
          <a:ln>
            <a:noFill/>
          </a:ln>
        </p:spPr>
        <p:txBody>
          <a:bodyPr spcFirstLastPara="1" wrap="square" lIns="68550" tIns="34275" rIns="68550" bIns="34275" anchor="ctr" anchorCtr="0">
            <a:noAutofit/>
          </a:bodyPr>
          <a:lstStyle/>
          <a:p>
            <a:pPr marL="0" lvl="0" indent="0" algn="ctr" rtl="0">
              <a:lnSpc>
                <a:spcPct val="85000"/>
              </a:lnSpc>
              <a:spcBef>
                <a:spcPts val="0"/>
              </a:spcBef>
              <a:spcAft>
                <a:spcPts val="0"/>
              </a:spcAft>
              <a:buNone/>
            </a:pPr>
            <a:r>
              <a:rPr lang="en-US" sz="2400">
                <a:latin typeface="Arial Black"/>
                <a:ea typeface="Arial Black"/>
                <a:cs typeface="Arial Black"/>
                <a:sym typeface="Arial Black"/>
              </a:rPr>
              <a:t>Interval H-IUD</a:t>
            </a:r>
            <a:r>
              <a:rPr lang="en-US" sz="2400" b="1">
                <a:latin typeface="Arial Black"/>
                <a:ea typeface="Arial Black"/>
                <a:cs typeface="Arial Black"/>
                <a:sym typeface="Arial Black"/>
              </a:rPr>
              <a:t> insertion technique</a:t>
            </a:r>
            <a:br>
              <a:rPr lang="en-US" sz="2400">
                <a:latin typeface="Arial Black"/>
                <a:ea typeface="Arial Black"/>
                <a:cs typeface="Arial Black"/>
                <a:sym typeface="Arial Black"/>
              </a:rPr>
            </a:br>
            <a:r>
              <a:rPr lang="en-US" sz="2400">
                <a:latin typeface="Arial Black"/>
                <a:ea typeface="Arial Black"/>
                <a:cs typeface="Arial Black"/>
                <a:sym typeface="Arial Black"/>
              </a:rPr>
              <a:t>Reviewing the Clinical skill checklist &amp; Video watch</a:t>
            </a:r>
            <a:endParaRPr sz="2400"/>
          </a:p>
        </p:txBody>
      </p:sp>
      <p:sp>
        <p:nvSpPr>
          <p:cNvPr id="184" name="Google Shape;184;p4"/>
          <p:cNvSpPr txBox="1">
            <a:spLocks noGrp="1"/>
          </p:cNvSpPr>
          <p:nvPr>
            <p:ph type="body" idx="1"/>
          </p:nvPr>
        </p:nvSpPr>
        <p:spPr>
          <a:xfrm>
            <a:off x="457200" y="2057400"/>
            <a:ext cx="8229600" cy="3394472"/>
          </a:xfrm>
          <a:prstGeom prst="rect">
            <a:avLst/>
          </a:prstGeom>
          <a:noFill/>
          <a:ln>
            <a:noFill/>
          </a:ln>
        </p:spPr>
        <p:txBody>
          <a:bodyPr spcFirstLastPara="1" wrap="square" lIns="68550" tIns="34275" rIns="68550" bIns="34275" anchor="t" anchorCtr="0">
            <a:normAutofit/>
          </a:bodyPr>
          <a:lstStyle/>
          <a:p>
            <a:pPr marL="0" lvl="0" indent="0" algn="l" rtl="0">
              <a:lnSpc>
                <a:spcPct val="95000"/>
              </a:lnSpc>
              <a:spcBef>
                <a:spcPts val="630"/>
              </a:spcBef>
              <a:spcAft>
                <a:spcPts val="0"/>
              </a:spcAft>
              <a:buClr>
                <a:srgbClr val="000000"/>
              </a:buClr>
              <a:buSzPts val="2100"/>
              <a:buFont typeface="Arial"/>
              <a:buNone/>
            </a:pPr>
            <a:r>
              <a:rPr lang="en-US" sz="2100"/>
              <a:t>Review the clinical skill competency checklists with the participants. </a:t>
            </a:r>
            <a:endParaRPr sz="2100"/>
          </a:p>
          <a:p>
            <a:pPr marL="0" lvl="0" indent="0" algn="l" rtl="0">
              <a:lnSpc>
                <a:spcPct val="95000"/>
              </a:lnSpc>
              <a:spcBef>
                <a:spcPts val="630"/>
              </a:spcBef>
              <a:spcAft>
                <a:spcPts val="0"/>
              </a:spcAft>
              <a:buClr>
                <a:srgbClr val="000000"/>
              </a:buClr>
              <a:buSzPts val="2100"/>
              <a:buFont typeface="Arial"/>
              <a:buNone/>
            </a:pPr>
            <a:r>
              <a:rPr lang="en-US" sz="2100"/>
              <a:t>Distribute Handout #15 showing the illustrations for loading and inserting the loaded IUD</a:t>
            </a:r>
            <a:endParaRPr/>
          </a:p>
          <a:p>
            <a:pPr marL="0" lvl="0" indent="0" algn="l" rtl="0">
              <a:lnSpc>
                <a:spcPct val="95000"/>
              </a:lnSpc>
              <a:spcBef>
                <a:spcPts val="630"/>
              </a:spcBef>
              <a:spcAft>
                <a:spcPts val="0"/>
              </a:spcAft>
              <a:buClr>
                <a:srgbClr val="000000"/>
              </a:buClr>
              <a:buSzPts val="2100"/>
              <a:buFont typeface="Arial"/>
              <a:buNone/>
            </a:pPr>
            <a:r>
              <a:rPr lang="en-US" sz="2100"/>
              <a:t>Show the video and pause for any questions or clarifications</a:t>
            </a:r>
            <a:endParaRPr/>
          </a:p>
          <a:p>
            <a:pPr marL="0" lvl="0" indent="0" algn="l" rtl="0">
              <a:lnSpc>
                <a:spcPct val="95000"/>
              </a:lnSpc>
              <a:spcBef>
                <a:spcPts val="630"/>
              </a:spcBef>
              <a:spcAft>
                <a:spcPts val="0"/>
              </a:spcAft>
              <a:buClr>
                <a:srgbClr val="000000"/>
              </a:buClr>
              <a:buSzPts val="2100"/>
              <a:buFont typeface="Arial"/>
              <a:buNone/>
            </a:pPr>
            <a:endParaRPr sz="21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5"/>
          <p:cNvSpPr txBox="1">
            <a:spLocks noGrp="1"/>
          </p:cNvSpPr>
          <p:nvPr>
            <p:ph type="title"/>
          </p:nvPr>
        </p:nvSpPr>
        <p:spPr>
          <a:xfrm>
            <a:off x="539750" y="381000"/>
            <a:ext cx="8147050" cy="990600"/>
          </a:xfrm>
          <a:prstGeom prst="rect">
            <a:avLst/>
          </a:prstGeom>
          <a:noFill/>
          <a:ln>
            <a:noFill/>
          </a:ln>
        </p:spPr>
        <p:txBody>
          <a:bodyPr spcFirstLastPara="1" wrap="square" lIns="91425" tIns="45700" rIns="91425" bIns="45700" anchor="ctr" anchorCtr="0">
            <a:noAutofit/>
          </a:bodyPr>
          <a:lstStyle/>
          <a:p>
            <a:pPr marL="0" lvl="0" indent="0" algn="l" rtl="0">
              <a:lnSpc>
                <a:spcPct val="85000"/>
              </a:lnSpc>
              <a:spcBef>
                <a:spcPts val="0"/>
              </a:spcBef>
              <a:spcAft>
                <a:spcPts val="0"/>
              </a:spcAft>
              <a:buNone/>
            </a:pPr>
            <a:r>
              <a:rPr lang="en-US" sz="3200"/>
              <a:t>Instruments and Supplies   </a:t>
            </a:r>
            <a:endParaRPr/>
          </a:p>
        </p:txBody>
      </p:sp>
      <p:sp>
        <p:nvSpPr>
          <p:cNvPr id="190" name="Google Shape;190;p5"/>
          <p:cNvSpPr txBox="1">
            <a:spLocks noGrp="1"/>
          </p:cNvSpPr>
          <p:nvPr>
            <p:ph type="body" idx="1"/>
          </p:nvPr>
        </p:nvSpPr>
        <p:spPr>
          <a:xfrm>
            <a:off x="446088" y="1600200"/>
            <a:ext cx="4583112" cy="4876800"/>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rgbClr val="000000"/>
              </a:buClr>
              <a:buSzPts val="2800"/>
              <a:buFont typeface="Arial"/>
              <a:buChar char="•"/>
            </a:pPr>
            <a:r>
              <a:rPr lang="en-US" sz="2800"/>
              <a:t>IUD in an undamaged, sterile package</a:t>
            </a:r>
            <a:endParaRPr/>
          </a:p>
          <a:p>
            <a:pPr marL="342900" lvl="0" indent="-342900" algn="l" rtl="0">
              <a:lnSpc>
                <a:spcPct val="100000"/>
              </a:lnSpc>
              <a:spcBef>
                <a:spcPts val="600"/>
              </a:spcBef>
              <a:spcAft>
                <a:spcPts val="0"/>
              </a:spcAft>
              <a:buClr>
                <a:srgbClr val="000000"/>
              </a:buClr>
              <a:buSzPts val="2800"/>
              <a:buFont typeface="Arial"/>
              <a:buChar char="•"/>
            </a:pPr>
            <a:r>
              <a:rPr lang="en-US" sz="2800"/>
              <a:t>Bivalve speculum</a:t>
            </a:r>
            <a:endParaRPr/>
          </a:p>
          <a:p>
            <a:pPr marL="342900" lvl="0" indent="-342900" algn="l" rtl="0">
              <a:lnSpc>
                <a:spcPct val="100000"/>
              </a:lnSpc>
              <a:spcBef>
                <a:spcPts val="600"/>
              </a:spcBef>
              <a:spcAft>
                <a:spcPts val="0"/>
              </a:spcAft>
              <a:buClr>
                <a:srgbClr val="000000"/>
              </a:buClr>
              <a:buSzPts val="2800"/>
              <a:buFont typeface="Arial"/>
              <a:buChar char="•"/>
            </a:pPr>
            <a:r>
              <a:rPr lang="en-US" sz="2800"/>
              <a:t>Tenaculum</a:t>
            </a:r>
            <a:endParaRPr/>
          </a:p>
          <a:p>
            <a:pPr marL="342900" lvl="0" indent="-342900" algn="l" rtl="0">
              <a:lnSpc>
                <a:spcPct val="100000"/>
              </a:lnSpc>
              <a:spcBef>
                <a:spcPts val="600"/>
              </a:spcBef>
              <a:spcAft>
                <a:spcPts val="0"/>
              </a:spcAft>
              <a:buClr>
                <a:srgbClr val="000000"/>
              </a:buClr>
              <a:buSzPts val="2800"/>
              <a:buFont typeface="Arial"/>
              <a:buChar char="•"/>
            </a:pPr>
            <a:r>
              <a:rPr lang="en-US" sz="2800"/>
              <a:t>Uterine sound</a:t>
            </a:r>
            <a:endParaRPr/>
          </a:p>
          <a:p>
            <a:pPr marL="342900" lvl="0" indent="-342900" algn="l" rtl="0">
              <a:lnSpc>
                <a:spcPct val="100000"/>
              </a:lnSpc>
              <a:spcBef>
                <a:spcPts val="600"/>
              </a:spcBef>
              <a:spcAft>
                <a:spcPts val="0"/>
              </a:spcAft>
              <a:buClr>
                <a:srgbClr val="000000"/>
              </a:buClr>
              <a:buSzPts val="2800"/>
              <a:buFont typeface="Arial"/>
              <a:buChar char="•"/>
            </a:pPr>
            <a:r>
              <a:rPr lang="en-US" sz="2800"/>
              <a:t>Ring forceps</a:t>
            </a:r>
            <a:endParaRPr/>
          </a:p>
          <a:p>
            <a:pPr marL="342900" lvl="0" indent="-342900" algn="l" rtl="0">
              <a:lnSpc>
                <a:spcPct val="100000"/>
              </a:lnSpc>
              <a:spcBef>
                <a:spcPts val="600"/>
              </a:spcBef>
              <a:spcAft>
                <a:spcPts val="0"/>
              </a:spcAft>
              <a:buClr>
                <a:srgbClr val="000000"/>
              </a:buClr>
              <a:buSzPts val="2800"/>
              <a:buFont typeface="Arial"/>
              <a:buChar char="•"/>
            </a:pPr>
            <a:r>
              <a:rPr lang="en-US" sz="2800"/>
              <a:t>Sharp scissors</a:t>
            </a:r>
            <a:endParaRPr/>
          </a:p>
          <a:p>
            <a:pPr marL="342900" lvl="0" indent="-342900" algn="l" rtl="0">
              <a:lnSpc>
                <a:spcPct val="100000"/>
              </a:lnSpc>
              <a:spcBef>
                <a:spcPts val="600"/>
              </a:spcBef>
              <a:spcAft>
                <a:spcPts val="0"/>
              </a:spcAft>
              <a:buClr>
                <a:srgbClr val="000000"/>
              </a:buClr>
              <a:buSzPts val="2800"/>
              <a:buFont typeface="Arial"/>
              <a:buChar char="•"/>
            </a:pPr>
            <a:r>
              <a:rPr lang="en-US" sz="2800"/>
              <a:t>Narrow forceps (e.g. artery or Kelly)</a:t>
            </a:r>
            <a:endParaRPr/>
          </a:p>
          <a:p>
            <a:pPr marL="342900" lvl="0" indent="-165100" algn="l" rtl="0">
              <a:lnSpc>
                <a:spcPct val="100000"/>
              </a:lnSpc>
              <a:spcBef>
                <a:spcPts val="600"/>
              </a:spcBef>
              <a:spcAft>
                <a:spcPts val="0"/>
              </a:spcAft>
              <a:buClr>
                <a:srgbClr val="000000"/>
              </a:buClr>
              <a:buSzPts val="2800"/>
              <a:buFont typeface="Arial"/>
              <a:buNone/>
            </a:pPr>
            <a:endParaRPr sz="2800"/>
          </a:p>
          <a:p>
            <a:pPr marL="0" lvl="0" indent="0" algn="l" rtl="0">
              <a:lnSpc>
                <a:spcPct val="100000"/>
              </a:lnSpc>
              <a:spcBef>
                <a:spcPts val="1200"/>
              </a:spcBef>
              <a:spcAft>
                <a:spcPts val="0"/>
              </a:spcAft>
              <a:buClr>
                <a:srgbClr val="000000"/>
              </a:buClr>
              <a:buSzPts val="2800"/>
              <a:buFont typeface="Arial"/>
              <a:buNone/>
            </a:pPr>
            <a:endParaRPr sz="2800"/>
          </a:p>
        </p:txBody>
      </p:sp>
      <p:pic>
        <p:nvPicPr>
          <p:cNvPr id="191" name="Google Shape;191;p5" descr="instrument setup_updated.tif"/>
          <p:cNvPicPr preferRelativeResize="0"/>
          <p:nvPr/>
        </p:nvPicPr>
        <p:blipFill rotWithShape="1">
          <a:blip r:embed="rId3">
            <a:alphaModFix/>
          </a:blip>
          <a:srcRect/>
          <a:stretch/>
        </p:blipFill>
        <p:spPr>
          <a:xfrm>
            <a:off x="5349198" y="2651155"/>
            <a:ext cx="3639527" cy="3033468"/>
          </a:xfrm>
          <a:prstGeom prst="rect">
            <a:avLst/>
          </a:prstGeom>
          <a:noFill/>
          <a:ln w="9525" cap="flat" cmpd="sng">
            <a:solidFill>
              <a:srgbClr val="003399"/>
            </a:solidFill>
            <a:prstDash val="solid"/>
            <a:miter lim="800000"/>
            <a:headEnd type="none" w="sm" len="sm"/>
            <a:tailEnd type="none" w="sm" len="sm"/>
          </a:ln>
        </p:spPr>
      </p:pic>
      <p:pic>
        <p:nvPicPr>
          <p:cNvPr id="192" name="Google Shape;192;p5" descr="A black and white drawing of a fishing rod&#10;&#10;Description automatically generated"/>
          <p:cNvPicPr preferRelativeResize="0"/>
          <p:nvPr/>
        </p:nvPicPr>
        <p:blipFill rotWithShape="1">
          <a:blip r:embed="rId4">
            <a:alphaModFix/>
          </a:blip>
          <a:srcRect/>
          <a:stretch/>
        </p:blipFill>
        <p:spPr>
          <a:xfrm>
            <a:off x="4562221" y="2922638"/>
            <a:ext cx="780208" cy="2494038"/>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6"/>
          <p:cNvSpPr txBox="1">
            <a:spLocks noGrp="1"/>
          </p:cNvSpPr>
          <p:nvPr>
            <p:ph type="title"/>
          </p:nvPr>
        </p:nvSpPr>
        <p:spPr>
          <a:xfrm>
            <a:off x="457200" y="381000"/>
            <a:ext cx="8229600" cy="882650"/>
          </a:xfrm>
          <a:prstGeom prst="rect">
            <a:avLst/>
          </a:prstGeom>
          <a:noFill/>
          <a:ln>
            <a:noFill/>
          </a:ln>
        </p:spPr>
        <p:txBody>
          <a:bodyPr spcFirstLastPara="1" wrap="square" lIns="91425" tIns="45700" rIns="91425" bIns="45700" anchor="ctr" anchorCtr="0">
            <a:noAutofit/>
          </a:bodyPr>
          <a:lstStyle/>
          <a:p>
            <a:pPr marL="0" lvl="0" indent="0" algn="l" rtl="0">
              <a:lnSpc>
                <a:spcPct val="85000"/>
              </a:lnSpc>
              <a:spcBef>
                <a:spcPts val="0"/>
              </a:spcBef>
              <a:spcAft>
                <a:spcPts val="0"/>
              </a:spcAft>
              <a:buNone/>
            </a:pPr>
            <a:r>
              <a:rPr lang="en-US" sz="3200"/>
              <a:t>Instruments and Supplies </a:t>
            </a:r>
            <a:endParaRPr/>
          </a:p>
        </p:txBody>
      </p:sp>
      <p:sp>
        <p:nvSpPr>
          <p:cNvPr id="198" name="Google Shape;198;p6"/>
          <p:cNvSpPr txBox="1">
            <a:spLocks noGrp="1"/>
          </p:cNvSpPr>
          <p:nvPr>
            <p:ph type="body" idx="1"/>
          </p:nvPr>
        </p:nvSpPr>
        <p:spPr>
          <a:xfrm>
            <a:off x="381000" y="1524000"/>
            <a:ext cx="8839200" cy="5181600"/>
          </a:xfrm>
          <a:prstGeom prst="rect">
            <a:avLst/>
          </a:prstGeom>
          <a:noFill/>
          <a:ln>
            <a:noFill/>
          </a:ln>
        </p:spPr>
        <p:txBody>
          <a:bodyPr spcFirstLastPara="1" wrap="square" lIns="91425" tIns="45700" rIns="91425" bIns="45700" anchor="t" anchorCtr="0">
            <a:noAutofit/>
          </a:bodyPr>
          <a:lstStyle/>
          <a:p>
            <a:pPr marL="342900" lvl="0" indent="-342900" algn="l" rtl="0">
              <a:lnSpc>
                <a:spcPct val="85000"/>
              </a:lnSpc>
              <a:spcBef>
                <a:spcPts val="0"/>
              </a:spcBef>
              <a:spcAft>
                <a:spcPts val="0"/>
              </a:spcAft>
              <a:buClr>
                <a:srgbClr val="000000"/>
              </a:buClr>
              <a:buSzPts val="2000"/>
              <a:buFont typeface="Arial"/>
              <a:buNone/>
            </a:pPr>
            <a:r>
              <a:rPr lang="en-US" sz="2000" i="1"/>
              <a:t>(continued)</a:t>
            </a:r>
            <a:endParaRPr sz="2000" b="1" i="1"/>
          </a:p>
          <a:p>
            <a:pPr marL="342900" lvl="0" indent="-342900" algn="l" rtl="0">
              <a:lnSpc>
                <a:spcPct val="100000"/>
              </a:lnSpc>
              <a:spcBef>
                <a:spcPts val="1200"/>
              </a:spcBef>
              <a:spcAft>
                <a:spcPts val="0"/>
              </a:spcAft>
              <a:buClr>
                <a:srgbClr val="000000"/>
              </a:buClr>
              <a:buSzPts val="2800"/>
              <a:buFont typeface="Arial"/>
              <a:buChar char="•"/>
            </a:pPr>
            <a:r>
              <a:rPr lang="en-US" sz="2800"/>
              <a:t>Light source to visualize cervix</a:t>
            </a:r>
            <a:endParaRPr/>
          </a:p>
          <a:p>
            <a:pPr marL="342900" lvl="0" indent="-342900" algn="l" rtl="0">
              <a:lnSpc>
                <a:spcPct val="100000"/>
              </a:lnSpc>
              <a:spcBef>
                <a:spcPts val="1800"/>
              </a:spcBef>
              <a:spcAft>
                <a:spcPts val="0"/>
              </a:spcAft>
              <a:buClr>
                <a:srgbClr val="000000"/>
              </a:buClr>
              <a:buSzPts val="2800"/>
              <a:buFont typeface="Arial"/>
              <a:buChar char="•"/>
            </a:pPr>
            <a:r>
              <a:rPr lang="en-US" sz="2800"/>
              <a:t>Gloves (single use disposable, HDL, or sterile)</a:t>
            </a:r>
            <a:endParaRPr/>
          </a:p>
          <a:p>
            <a:pPr marL="342900" lvl="0" indent="-342900" algn="l" rtl="0">
              <a:lnSpc>
                <a:spcPct val="100000"/>
              </a:lnSpc>
              <a:spcBef>
                <a:spcPts val="1800"/>
              </a:spcBef>
              <a:spcAft>
                <a:spcPts val="0"/>
              </a:spcAft>
              <a:buClr>
                <a:srgbClr val="000000"/>
              </a:buClr>
              <a:buSzPts val="2800"/>
              <a:buFont typeface="Arial"/>
              <a:buChar char="•"/>
            </a:pPr>
            <a:r>
              <a:rPr lang="en-US" sz="2800"/>
              <a:t>Bowl for antiseptic solution </a:t>
            </a:r>
            <a:endParaRPr/>
          </a:p>
          <a:p>
            <a:pPr marL="342900" lvl="0" indent="-342900" algn="l" rtl="0">
              <a:lnSpc>
                <a:spcPct val="100000"/>
              </a:lnSpc>
              <a:spcBef>
                <a:spcPts val="1800"/>
              </a:spcBef>
              <a:spcAft>
                <a:spcPts val="0"/>
              </a:spcAft>
              <a:buClr>
                <a:srgbClr val="000000"/>
              </a:buClr>
              <a:buSzPts val="2800"/>
              <a:buFont typeface="Arial"/>
              <a:buChar char="•"/>
            </a:pPr>
            <a:r>
              <a:rPr lang="en-US" sz="2800"/>
              <a:t>Antiseptic solution</a:t>
            </a:r>
            <a:endParaRPr/>
          </a:p>
          <a:p>
            <a:pPr marL="342900" lvl="0" indent="-342900" algn="l" rtl="0">
              <a:lnSpc>
                <a:spcPct val="100000"/>
              </a:lnSpc>
              <a:spcBef>
                <a:spcPts val="1800"/>
              </a:spcBef>
              <a:spcAft>
                <a:spcPts val="0"/>
              </a:spcAft>
              <a:buClr>
                <a:srgbClr val="000000"/>
              </a:buClr>
              <a:buSzPts val="2800"/>
              <a:buFont typeface="Arial"/>
              <a:buChar char="•"/>
            </a:pPr>
            <a:r>
              <a:rPr lang="en-US" sz="2800"/>
              <a:t>Sterile gauze/cotton balls</a:t>
            </a:r>
            <a:endParaRPr/>
          </a:p>
          <a:p>
            <a:pPr marL="342900" lvl="0" indent="-342900" algn="l" rtl="0">
              <a:lnSpc>
                <a:spcPct val="100000"/>
              </a:lnSpc>
              <a:spcBef>
                <a:spcPts val="1800"/>
              </a:spcBef>
              <a:spcAft>
                <a:spcPts val="0"/>
              </a:spcAft>
              <a:buClr>
                <a:srgbClr val="000000"/>
              </a:buClr>
              <a:buSzPts val="2800"/>
              <a:buFont typeface="Arial"/>
              <a:buChar char="•"/>
            </a:pPr>
            <a:r>
              <a:rPr lang="en-US" sz="2800"/>
              <a:t>Drape/cloth to cover table and woman’s pelvic area</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7"/>
          <p:cNvSpPr txBox="1">
            <a:spLocks noGrp="1"/>
          </p:cNvSpPr>
          <p:nvPr>
            <p:ph type="title"/>
          </p:nvPr>
        </p:nvSpPr>
        <p:spPr>
          <a:xfrm>
            <a:off x="304800" y="190500"/>
            <a:ext cx="8534400" cy="876300"/>
          </a:xfrm>
          <a:prstGeom prst="rect">
            <a:avLst/>
          </a:prstGeom>
          <a:noFill/>
          <a:ln>
            <a:noFill/>
          </a:ln>
        </p:spPr>
        <p:txBody>
          <a:bodyPr spcFirstLastPara="1" wrap="square" lIns="91425" tIns="45700" rIns="91425" bIns="45700" anchor="ctr" anchorCtr="0">
            <a:noAutofit/>
          </a:bodyPr>
          <a:lstStyle/>
          <a:p>
            <a:pPr marL="0" lvl="0" indent="0" algn="l" rtl="0">
              <a:lnSpc>
                <a:spcPct val="85000"/>
              </a:lnSpc>
              <a:spcBef>
                <a:spcPts val="0"/>
              </a:spcBef>
              <a:spcAft>
                <a:spcPts val="0"/>
              </a:spcAft>
              <a:buNone/>
            </a:pPr>
            <a:r>
              <a:rPr lang="en-US" sz="2800"/>
              <a:t>         </a:t>
            </a:r>
            <a:br>
              <a:rPr lang="en-US" sz="2800"/>
            </a:br>
            <a:r>
              <a:rPr lang="en-US" sz="3200"/>
              <a:t>Two-Handed Inserter: Components </a:t>
            </a:r>
            <a:endParaRPr/>
          </a:p>
        </p:txBody>
      </p:sp>
      <p:pic>
        <p:nvPicPr>
          <p:cNvPr id="204" name="Google Shape;204;p7"/>
          <p:cNvPicPr preferRelativeResize="0">
            <a:picLocks noGrp="1"/>
          </p:cNvPicPr>
          <p:nvPr>
            <p:ph type="body" idx="1"/>
          </p:nvPr>
        </p:nvPicPr>
        <p:blipFill rotWithShape="1">
          <a:blip r:embed="rId3">
            <a:alphaModFix/>
          </a:blip>
          <a:srcRect/>
          <a:stretch/>
        </p:blipFill>
        <p:spPr>
          <a:xfrm>
            <a:off x="609600" y="2332703"/>
            <a:ext cx="1218079" cy="4500203"/>
          </a:xfrm>
          <a:prstGeom prst="rect">
            <a:avLst/>
          </a:prstGeom>
          <a:noFill/>
          <a:ln>
            <a:noFill/>
          </a:ln>
        </p:spPr>
      </p:pic>
      <p:pic>
        <p:nvPicPr>
          <p:cNvPr id="205" name="Google Shape;205;p7"/>
          <p:cNvPicPr preferRelativeResize="0"/>
          <p:nvPr/>
        </p:nvPicPr>
        <p:blipFill rotWithShape="1">
          <a:blip r:embed="rId4">
            <a:alphaModFix/>
          </a:blip>
          <a:srcRect/>
          <a:stretch/>
        </p:blipFill>
        <p:spPr>
          <a:xfrm>
            <a:off x="3048000" y="1828800"/>
            <a:ext cx="5624513" cy="42672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8"/>
          <p:cNvSpPr txBox="1">
            <a:spLocks noGrp="1"/>
          </p:cNvSpPr>
          <p:nvPr>
            <p:ph type="title" idx="4294967295"/>
          </p:nvPr>
        </p:nvSpPr>
        <p:spPr>
          <a:xfrm>
            <a:off x="381000" y="457200"/>
            <a:ext cx="8229600" cy="938213"/>
          </a:xfrm>
          <a:prstGeom prst="rect">
            <a:avLst/>
          </a:prstGeom>
          <a:noFill/>
          <a:ln>
            <a:noFill/>
          </a:ln>
        </p:spPr>
        <p:txBody>
          <a:bodyPr spcFirstLastPara="1" wrap="square" lIns="91425" tIns="45700" rIns="91425" bIns="45700" anchor="ctr" anchorCtr="0">
            <a:noAutofit/>
          </a:bodyPr>
          <a:lstStyle/>
          <a:p>
            <a:pPr marL="0" lvl="0" indent="0" algn="l" rtl="0">
              <a:lnSpc>
                <a:spcPct val="85000"/>
              </a:lnSpc>
              <a:spcBef>
                <a:spcPts val="0"/>
              </a:spcBef>
              <a:spcAft>
                <a:spcPts val="0"/>
              </a:spcAft>
              <a:buNone/>
            </a:pPr>
            <a:r>
              <a:rPr lang="en-US" sz="3200"/>
              <a:t>Preventing Infection During Procedure</a:t>
            </a:r>
            <a:endParaRPr sz="3200"/>
          </a:p>
        </p:txBody>
      </p:sp>
      <p:sp>
        <p:nvSpPr>
          <p:cNvPr id="211" name="Google Shape;211;p8"/>
          <p:cNvSpPr txBox="1">
            <a:spLocks noGrp="1"/>
          </p:cNvSpPr>
          <p:nvPr>
            <p:ph type="body" idx="4294967295"/>
          </p:nvPr>
        </p:nvSpPr>
        <p:spPr>
          <a:xfrm>
            <a:off x="381000" y="1600200"/>
            <a:ext cx="8610600" cy="5005388"/>
          </a:xfrm>
          <a:prstGeom prst="rect">
            <a:avLst/>
          </a:prstGeom>
          <a:noFill/>
          <a:ln>
            <a:noFill/>
          </a:ln>
        </p:spPr>
        <p:txBody>
          <a:bodyPr spcFirstLastPara="1" wrap="square" lIns="91425" tIns="45700" rIns="91425" bIns="45700" anchor="t" anchorCtr="0">
            <a:noAutofit/>
          </a:bodyPr>
          <a:lstStyle/>
          <a:p>
            <a:pPr marL="342900" lvl="0" indent="-342900" algn="l" rtl="0">
              <a:lnSpc>
                <a:spcPct val="95000"/>
              </a:lnSpc>
              <a:spcBef>
                <a:spcPts val="0"/>
              </a:spcBef>
              <a:spcAft>
                <a:spcPts val="0"/>
              </a:spcAft>
              <a:buClr>
                <a:srgbClr val="000000"/>
              </a:buClr>
              <a:buSzPts val="2800"/>
              <a:buFont typeface="Arial"/>
              <a:buChar char="•"/>
            </a:pPr>
            <a:r>
              <a:rPr lang="en-US" sz="2800" dirty="0"/>
              <a:t>Wash hands thoroughly with soap and water before and after procedure</a:t>
            </a:r>
            <a:endParaRPr dirty="0"/>
          </a:p>
          <a:p>
            <a:pPr marL="342900" lvl="0" indent="-342900" algn="l" rtl="0">
              <a:lnSpc>
                <a:spcPct val="95000"/>
              </a:lnSpc>
              <a:spcBef>
                <a:spcPts val="800"/>
              </a:spcBef>
              <a:spcAft>
                <a:spcPts val="0"/>
              </a:spcAft>
              <a:buClr>
                <a:srgbClr val="000000"/>
              </a:buClr>
              <a:buSzPts val="2800"/>
              <a:buFont typeface="Arial"/>
              <a:buChar char="•"/>
            </a:pPr>
            <a:r>
              <a:rPr lang="en-US" sz="2800" dirty="0"/>
              <a:t>Put on examination/HLD/sterile gloves on both hands</a:t>
            </a:r>
            <a:endParaRPr dirty="0"/>
          </a:p>
          <a:p>
            <a:pPr marL="342900" lvl="0" indent="-342900" algn="l" rtl="0">
              <a:lnSpc>
                <a:spcPct val="95000"/>
              </a:lnSpc>
              <a:spcBef>
                <a:spcPts val="800"/>
              </a:spcBef>
              <a:spcAft>
                <a:spcPts val="0"/>
              </a:spcAft>
              <a:buClr>
                <a:srgbClr val="000000"/>
              </a:buClr>
              <a:buSzPts val="2800"/>
              <a:buFont typeface="Arial"/>
              <a:buChar char="•"/>
            </a:pPr>
            <a:r>
              <a:rPr lang="en-US" sz="2800" dirty="0"/>
              <a:t>Use HLD/sterile instruments</a:t>
            </a:r>
            <a:endParaRPr dirty="0"/>
          </a:p>
          <a:p>
            <a:pPr marL="342900" indent="-342900">
              <a:spcBef>
                <a:spcPts val="800"/>
              </a:spcBef>
              <a:buSzPts val="2800"/>
            </a:pPr>
            <a:r>
              <a:rPr lang="en-US" sz="2800" dirty="0"/>
              <a:t>Have the woman wash her labia and around the  vaginal area</a:t>
            </a:r>
            <a:endParaRPr dirty="0"/>
          </a:p>
          <a:p>
            <a:pPr marL="342900" lvl="0" indent="-342900" algn="l" rtl="0">
              <a:lnSpc>
                <a:spcPct val="95000"/>
              </a:lnSpc>
              <a:spcBef>
                <a:spcPts val="800"/>
              </a:spcBef>
              <a:spcAft>
                <a:spcPts val="0"/>
              </a:spcAft>
              <a:buClr>
                <a:srgbClr val="000000"/>
              </a:buClr>
              <a:buSzPts val="2800"/>
              <a:buFont typeface="Arial"/>
              <a:buChar char="•"/>
            </a:pPr>
            <a:r>
              <a:rPr lang="en-US" sz="2800" dirty="0"/>
              <a:t>Clean the cervical </a:t>
            </a:r>
            <a:r>
              <a:rPr lang="en-US" sz="2800" dirty="0" err="1"/>
              <a:t>os</a:t>
            </a:r>
            <a:r>
              <a:rPr lang="en-US" sz="2800" dirty="0"/>
              <a:t> and vaginal walls  thoroughly with an antiseptic at least two times</a:t>
            </a:r>
            <a:endParaRPr dirty="0"/>
          </a:p>
          <a:p>
            <a:pPr marL="342900" lvl="0" indent="-342900" algn="l" rtl="0">
              <a:lnSpc>
                <a:spcPct val="95000"/>
              </a:lnSpc>
              <a:spcBef>
                <a:spcPts val="800"/>
              </a:spcBef>
              <a:spcAft>
                <a:spcPts val="0"/>
              </a:spcAft>
              <a:buClr>
                <a:srgbClr val="000000"/>
              </a:buClr>
              <a:buSzPts val="2800"/>
              <a:buFont typeface="Arial"/>
              <a:buChar char="•"/>
            </a:pPr>
            <a:r>
              <a:rPr lang="en-US" sz="2800" dirty="0"/>
              <a:t>Load the H-IUD within the sterile package using the “no-touch” technique</a:t>
            </a:r>
            <a:endParaRPr dirty="0"/>
          </a:p>
          <a:p>
            <a:pPr marL="342900" lvl="0" indent="-165100" algn="l" rtl="0">
              <a:lnSpc>
                <a:spcPct val="95000"/>
              </a:lnSpc>
              <a:spcBef>
                <a:spcPts val="1540"/>
              </a:spcBef>
              <a:spcAft>
                <a:spcPts val="0"/>
              </a:spcAft>
              <a:buClr>
                <a:srgbClr val="000000"/>
              </a:buClr>
              <a:buSzPts val="2800"/>
              <a:buFont typeface="Arial"/>
              <a:buNone/>
            </a:pPr>
            <a:endParaRPr sz="28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9"/>
          <p:cNvSpPr txBox="1">
            <a:spLocks noGrp="1"/>
          </p:cNvSpPr>
          <p:nvPr>
            <p:ph type="title" idx="4294967295"/>
          </p:nvPr>
        </p:nvSpPr>
        <p:spPr>
          <a:xfrm>
            <a:off x="533400" y="609600"/>
            <a:ext cx="8610600" cy="533400"/>
          </a:xfrm>
          <a:prstGeom prst="rect">
            <a:avLst/>
          </a:prstGeom>
          <a:noFill/>
          <a:ln>
            <a:noFill/>
          </a:ln>
        </p:spPr>
        <p:txBody>
          <a:bodyPr spcFirstLastPara="1" wrap="square" lIns="91425" tIns="45700" rIns="91425" bIns="45700" anchor="ctr" anchorCtr="0">
            <a:noAutofit/>
          </a:bodyPr>
          <a:lstStyle/>
          <a:p>
            <a:pPr marL="0" lvl="0" indent="0" algn="l" rtl="0">
              <a:lnSpc>
                <a:spcPct val="85000"/>
              </a:lnSpc>
              <a:spcBef>
                <a:spcPts val="0"/>
              </a:spcBef>
              <a:spcAft>
                <a:spcPts val="0"/>
              </a:spcAft>
              <a:buNone/>
            </a:pPr>
            <a:r>
              <a:rPr lang="en-US" sz="3200"/>
              <a:t>Preventing Infection During Insertion </a:t>
            </a:r>
            <a:endParaRPr/>
          </a:p>
        </p:txBody>
      </p:sp>
      <p:pic>
        <p:nvPicPr>
          <p:cNvPr id="217" name="Google Shape;217;p9"/>
          <p:cNvPicPr preferRelativeResize="0">
            <a:picLocks noGrp="1"/>
          </p:cNvPicPr>
          <p:nvPr>
            <p:ph type="body" idx="4294967295"/>
          </p:nvPr>
        </p:nvPicPr>
        <p:blipFill rotWithShape="1">
          <a:blip r:embed="rId3">
            <a:alphaModFix/>
          </a:blip>
          <a:srcRect/>
          <a:stretch/>
        </p:blipFill>
        <p:spPr>
          <a:xfrm>
            <a:off x="342900" y="1397000"/>
            <a:ext cx="8534400" cy="53213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10"/>
          <p:cNvSpPr txBox="1">
            <a:spLocks noGrp="1"/>
          </p:cNvSpPr>
          <p:nvPr>
            <p:ph type="title"/>
          </p:nvPr>
        </p:nvSpPr>
        <p:spPr>
          <a:xfrm>
            <a:off x="457200" y="457200"/>
            <a:ext cx="8229600" cy="938213"/>
          </a:xfrm>
          <a:prstGeom prst="rect">
            <a:avLst/>
          </a:prstGeom>
          <a:noFill/>
          <a:ln>
            <a:noFill/>
          </a:ln>
        </p:spPr>
        <p:txBody>
          <a:bodyPr spcFirstLastPara="1" wrap="square" lIns="91425" tIns="45700" rIns="91425" bIns="45700" anchor="ctr" anchorCtr="0">
            <a:noAutofit/>
          </a:bodyPr>
          <a:lstStyle/>
          <a:p>
            <a:pPr marL="0" lvl="0" indent="0" algn="l" rtl="0">
              <a:lnSpc>
                <a:spcPct val="85000"/>
              </a:lnSpc>
              <a:spcBef>
                <a:spcPts val="0"/>
              </a:spcBef>
              <a:spcAft>
                <a:spcPts val="0"/>
              </a:spcAft>
              <a:buNone/>
            </a:pPr>
            <a:r>
              <a:rPr lang="en-US" sz="3200"/>
              <a:t>No-Touch Technique</a:t>
            </a:r>
            <a:endParaRPr/>
          </a:p>
        </p:txBody>
      </p:sp>
      <p:sp>
        <p:nvSpPr>
          <p:cNvPr id="223" name="Google Shape;223;p10"/>
          <p:cNvSpPr txBox="1">
            <a:spLocks noGrp="1"/>
          </p:cNvSpPr>
          <p:nvPr>
            <p:ph type="body" idx="1"/>
          </p:nvPr>
        </p:nvSpPr>
        <p:spPr>
          <a:xfrm>
            <a:off x="287338" y="1600200"/>
            <a:ext cx="8569325" cy="5146675"/>
          </a:xfrm>
          <a:prstGeom prst="rect">
            <a:avLst/>
          </a:prstGeom>
          <a:noFill/>
          <a:ln>
            <a:noFill/>
          </a:ln>
        </p:spPr>
        <p:txBody>
          <a:bodyPr spcFirstLastPara="1" wrap="square" lIns="91425" tIns="45700" rIns="91425" bIns="45700" anchor="t" anchorCtr="0">
            <a:noAutofit/>
          </a:bodyPr>
          <a:lstStyle/>
          <a:p>
            <a:pPr marL="342900" lvl="0" indent="-342900" algn="l" rtl="0">
              <a:lnSpc>
                <a:spcPct val="95000"/>
              </a:lnSpc>
              <a:spcBef>
                <a:spcPts val="0"/>
              </a:spcBef>
              <a:spcAft>
                <a:spcPts val="0"/>
              </a:spcAft>
              <a:buClr>
                <a:srgbClr val="000000"/>
              </a:buClr>
              <a:buSzPts val="2800"/>
              <a:buFont typeface="Arial"/>
              <a:buChar char="•"/>
            </a:pPr>
            <a:r>
              <a:rPr lang="en-US" sz="2800"/>
              <a:t>The “no-touch” insertion technique is safest and means not letting the uterine sound or loaded H-IUD touch any unsterile surfaces. It involves:</a:t>
            </a:r>
            <a:endParaRPr/>
          </a:p>
          <a:p>
            <a:pPr marL="742950" lvl="1" indent="-285750" algn="l" rtl="0">
              <a:lnSpc>
                <a:spcPct val="95000"/>
              </a:lnSpc>
              <a:spcBef>
                <a:spcPts val="780"/>
              </a:spcBef>
              <a:spcAft>
                <a:spcPts val="0"/>
              </a:spcAft>
              <a:buClr>
                <a:srgbClr val="000000"/>
              </a:buClr>
              <a:buSzPts val="2600"/>
              <a:buFont typeface="Arial"/>
              <a:buChar char="–"/>
            </a:pPr>
            <a:r>
              <a:rPr lang="en-US" sz="2600"/>
              <a:t>Loading the H-IUD into the inserter without taking it out of the sterile package</a:t>
            </a:r>
            <a:endParaRPr sz="2600"/>
          </a:p>
          <a:p>
            <a:pPr marL="742950" lvl="1" indent="-285750" algn="l" rtl="0">
              <a:lnSpc>
                <a:spcPct val="95000"/>
              </a:lnSpc>
              <a:spcBef>
                <a:spcPts val="780"/>
              </a:spcBef>
              <a:spcAft>
                <a:spcPts val="0"/>
              </a:spcAft>
              <a:buClr>
                <a:srgbClr val="000000"/>
              </a:buClr>
              <a:buSzPts val="2600"/>
              <a:buFont typeface="Arial"/>
              <a:buChar char="–"/>
            </a:pPr>
            <a:r>
              <a:rPr lang="en-US" sz="2600"/>
              <a:t>Ensuring not to touch the vaginal wall or speculum blades with the uterine sound or loaded H-IUD inserter. </a:t>
            </a:r>
            <a:endParaRPr sz="2600"/>
          </a:p>
          <a:p>
            <a:pPr marL="742950" lvl="1" indent="-285750" algn="l" rtl="0">
              <a:lnSpc>
                <a:spcPct val="95000"/>
              </a:lnSpc>
              <a:spcBef>
                <a:spcPts val="780"/>
              </a:spcBef>
              <a:spcAft>
                <a:spcPts val="0"/>
              </a:spcAft>
              <a:buClr>
                <a:srgbClr val="000000"/>
              </a:buClr>
              <a:buSzPts val="2600"/>
              <a:buFont typeface="Arial"/>
              <a:buChar char="–"/>
            </a:pPr>
            <a:r>
              <a:rPr lang="en-US" sz="2600"/>
              <a:t>Not passing both the uterine sound and the loaded H-IUD inserter more than once each through the cervical canal.</a:t>
            </a:r>
            <a:endParaRPr sz="26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11"/>
          <p:cNvSpPr txBox="1">
            <a:spLocks noGrp="1"/>
          </p:cNvSpPr>
          <p:nvPr>
            <p:ph type="title"/>
          </p:nvPr>
        </p:nvSpPr>
        <p:spPr>
          <a:xfrm>
            <a:off x="420688" y="228600"/>
            <a:ext cx="8686800" cy="914400"/>
          </a:xfrm>
          <a:prstGeom prst="rect">
            <a:avLst/>
          </a:prstGeom>
          <a:noFill/>
          <a:ln>
            <a:noFill/>
          </a:ln>
        </p:spPr>
        <p:txBody>
          <a:bodyPr spcFirstLastPara="1" wrap="square" lIns="91425" tIns="45700" rIns="91425" bIns="45700" anchor="ctr" anchorCtr="0">
            <a:noAutofit/>
          </a:bodyPr>
          <a:lstStyle/>
          <a:p>
            <a:pPr marL="0" lvl="0" indent="0" algn="l" rtl="0">
              <a:lnSpc>
                <a:spcPct val="85000"/>
              </a:lnSpc>
              <a:spcBef>
                <a:spcPts val="0"/>
              </a:spcBef>
              <a:spcAft>
                <a:spcPts val="0"/>
              </a:spcAft>
              <a:buNone/>
            </a:pPr>
            <a:r>
              <a:rPr lang="en-US"/>
              <a:t>            </a:t>
            </a:r>
            <a:br>
              <a:rPr lang="en-US"/>
            </a:br>
            <a:r>
              <a:rPr lang="en-US"/>
              <a:t> </a:t>
            </a:r>
            <a:r>
              <a:rPr lang="en-US" sz="2800"/>
              <a:t>Performing Pelvic Exam</a:t>
            </a:r>
            <a:endParaRPr/>
          </a:p>
        </p:txBody>
      </p:sp>
      <p:sp>
        <p:nvSpPr>
          <p:cNvPr id="229" name="Google Shape;229;p11"/>
          <p:cNvSpPr txBox="1">
            <a:spLocks noGrp="1"/>
          </p:cNvSpPr>
          <p:nvPr>
            <p:ph type="body" idx="1"/>
          </p:nvPr>
        </p:nvSpPr>
        <p:spPr>
          <a:xfrm>
            <a:off x="420688" y="1447800"/>
            <a:ext cx="8189912" cy="4953000"/>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Clr>
                <a:srgbClr val="000000"/>
              </a:buClr>
              <a:buSzPts val="2400"/>
              <a:buFont typeface="Arial"/>
              <a:buNone/>
            </a:pPr>
            <a:r>
              <a:rPr lang="en-US" sz="2400"/>
              <a:t>Pelvic exam is an essential part of IUD insertion procedure:</a:t>
            </a:r>
            <a:endParaRPr sz="2400"/>
          </a:p>
          <a:p>
            <a:pPr marL="342900" lvl="0" indent="-342900" algn="l" rtl="0">
              <a:lnSpc>
                <a:spcPct val="95000"/>
              </a:lnSpc>
              <a:spcBef>
                <a:spcPts val="720"/>
              </a:spcBef>
              <a:spcAft>
                <a:spcPts val="0"/>
              </a:spcAft>
              <a:buClr>
                <a:srgbClr val="000000"/>
              </a:buClr>
              <a:buSzPts val="2400"/>
              <a:buFont typeface="Arial"/>
              <a:buChar char="•"/>
            </a:pPr>
            <a:r>
              <a:rPr lang="en-US" sz="2400"/>
              <a:t>Do a bimanual pelvic exam to establish the size, shape and position of the uterus and any conditions that may prelude insertion. </a:t>
            </a:r>
            <a:endParaRPr sz="2400"/>
          </a:p>
          <a:p>
            <a:pPr marL="342900" lvl="0" indent="-342900" algn="l" rtl="0">
              <a:lnSpc>
                <a:spcPct val="95000"/>
              </a:lnSpc>
              <a:spcBef>
                <a:spcPts val="720"/>
              </a:spcBef>
              <a:spcAft>
                <a:spcPts val="0"/>
              </a:spcAft>
              <a:buClr>
                <a:srgbClr val="000000"/>
              </a:buClr>
              <a:buSzPts val="2400"/>
              <a:buFont typeface="Arial"/>
              <a:buChar char="•"/>
            </a:pPr>
            <a:r>
              <a:rPr lang="en-US" sz="2400"/>
              <a:t>Do a per speculum pelvic exam by gently inserting the HLD/sterile speculum to:</a:t>
            </a:r>
            <a:endParaRPr sz="2400"/>
          </a:p>
          <a:p>
            <a:pPr marL="742950" lvl="1" indent="-285750" algn="l" rtl="0">
              <a:lnSpc>
                <a:spcPct val="95000"/>
              </a:lnSpc>
              <a:spcBef>
                <a:spcPts val="720"/>
              </a:spcBef>
              <a:spcAft>
                <a:spcPts val="0"/>
              </a:spcAft>
              <a:buClr>
                <a:srgbClr val="000000"/>
              </a:buClr>
              <a:buSzPts val="2400"/>
              <a:buFont typeface="Arial"/>
              <a:buChar char="–"/>
            </a:pPr>
            <a:r>
              <a:rPr lang="en-US" sz="2400"/>
              <a:t>Visualize the cervix and check for signs of infection, such as purulent vaginal discharge, cervical discharge, ulcers, lesions or sores.</a:t>
            </a:r>
            <a:endParaRPr sz="2400"/>
          </a:p>
          <a:p>
            <a:pPr marL="742950" lvl="1" indent="-285750" algn="l" rtl="0">
              <a:lnSpc>
                <a:spcPct val="95000"/>
              </a:lnSpc>
              <a:spcBef>
                <a:spcPts val="720"/>
              </a:spcBef>
              <a:spcAft>
                <a:spcPts val="0"/>
              </a:spcAft>
              <a:buClr>
                <a:srgbClr val="000000"/>
              </a:buClr>
              <a:buSzPts val="2400"/>
              <a:buFont typeface="Arial"/>
              <a:buChar char="–"/>
            </a:pPr>
            <a:r>
              <a:rPr lang="en-US" sz="2400"/>
              <a:t>Clean the cervical os and vaginal walls thoroughly with an antiseptic. </a:t>
            </a:r>
            <a:endParaRPr sz="2400"/>
          </a:p>
          <a:p>
            <a:pPr marL="0" lvl="0" indent="0" algn="l" rtl="0">
              <a:lnSpc>
                <a:spcPct val="95000"/>
              </a:lnSpc>
              <a:spcBef>
                <a:spcPts val="840"/>
              </a:spcBef>
              <a:spcAft>
                <a:spcPts val="0"/>
              </a:spcAft>
              <a:buClr>
                <a:srgbClr val="000000"/>
              </a:buClr>
              <a:buSzPts val="2800"/>
              <a:buFont typeface="Arial"/>
              <a:buNone/>
            </a:pPr>
            <a:endParaRPr sz="2800">
              <a:latin typeface="Garamond"/>
              <a:ea typeface="Garamond"/>
              <a:cs typeface="Garamond"/>
              <a:sym typeface="Garamon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12"/>
          <p:cNvSpPr txBox="1">
            <a:spLocks noGrp="1"/>
          </p:cNvSpPr>
          <p:nvPr>
            <p:ph type="title"/>
          </p:nvPr>
        </p:nvSpPr>
        <p:spPr>
          <a:xfrm>
            <a:off x="457200" y="533400"/>
            <a:ext cx="8229600" cy="609600"/>
          </a:xfrm>
          <a:prstGeom prst="rect">
            <a:avLst/>
          </a:prstGeom>
          <a:noFill/>
          <a:ln>
            <a:noFill/>
          </a:ln>
        </p:spPr>
        <p:txBody>
          <a:bodyPr spcFirstLastPara="1" wrap="square" lIns="91425" tIns="45700" rIns="91425" bIns="45700" anchor="ctr" anchorCtr="0">
            <a:noAutofit/>
          </a:bodyPr>
          <a:lstStyle/>
          <a:p>
            <a:pPr marL="0" lvl="0" indent="0" algn="l" rtl="0">
              <a:lnSpc>
                <a:spcPct val="95000"/>
              </a:lnSpc>
              <a:spcBef>
                <a:spcPts val="0"/>
              </a:spcBef>
              <a:spcAft>
                <a:spcPts val="0"/>
              </a:spcAft>
              <a:buNone/>
            </a:pPr>
            <a:r>
              <a:rPr lang="en-US" sz="3200"/>
              <a:t>Sounding the Uterus</a:t>
            </a:r>
            <a:endParaRPr/>
          </a:p>
        </p:txBody>
      </p:sp>
      <p:sp>
        <p:nvSpPr>
          <p:cNvPr id="235" name="Google Shape;235;p12"/>
          <p:cNvSpPr txBox="1">
            <a:spLocks noGrp="1"/>
          </p:cNvSpPr>
          <p:nvPr>
            <p:ph type="body" idx="1"/>
          </p:nvPr>
        </p:nvSpPr>
        <p:spPr>
          <a:xfrm>
            <a:off x="381000" y="1600200"/>
            <a:ext cx="8305800" cy="5029200"/>
          </a:xfrm>
          <a:prstGeom prst="rect">
            <a:avLst/>
          </a:prstGeom>
          <a:noFill/>
          <a:ln>
            <a:noFill/>
          </a:ln>
        </p:spPr>
        <p:txBody>
          <a:bodyPr spcFirstLastPara="1" wrap="square" lIns="91425" tIns="45700" rIns="91425" bIns="45700" anchor="t" anchorCtr="0">
            <a:noAutofit/>
          </a:bodyPr>
          <a:lstStyle/>
          <a:p>
            <a:pPr marL="342900" lvl="0" indent="-342900" algn="l" rtl="0">
              <a:lnSpc>
                <a:spcPct val="95000"/>
              </a:lnSpc>
              <a:spcBef>
                <a:spcPts val="0"/>
              </a:spcBef>
              <a:spcAft>
                <a:spcPts val="0"/>
              </a:spcAft>
              <a:buClr>
                <a:srgbClr val="000000"/>
              </a:buClr>
              <a:buSzPts val="2800"/>
              <a:buFont typeface="Arial"/>
              <a:buChar char="•"/>
            </a:pPr>
            <a:r>
              <a:rPr lang="en-US" sz="2800"/>
              <a:t>Grasp the cervix with an HLD/sterile tenaculum and apply gentle traction.</a:t>
            </a:r>
            <a:endParaRPr sz="2800"/>
          </a:p>
          <a:p>
            <a:pPr marL="342900" lvl="0" indent="-342900" algn="l" rtl="0">
              <a:lnSpc>
                <a:spcPct val="95000"/>
              </a:lnSpc>
              <a:spcBef>
                <a:spcPts val="840"/>
              </a:spcBef>
              <a:spcAft>
                <a:spcPts val="0"/>
              </a:spcAft>
              <a:buClr>
                <a:srgbClr val="000000"/>
              </a:buClr>
              <a:buSzPts val="2800"/>
              <a:buFont typeface="Arial"/>
              <a:buChar char="•"/>
            </a:pPr>
            <a:r>
              <a:rPr lang="en-US" sz="2800"/>
              <a:t>Insert the HLD/sterile sound using “no-touch” technique.</a:t>
            </a:r>
            <a:endParaRPr sz="2800"/>
          </a:p>
          <a:p>
            <a:pPr marL="342900" lvl="0" indent="-342900" algn="l" rtl="0">
              <a:lnSpc>
                <a:spcPct val="100000"/>
              </a:lnSpc>
              <a:spcBef>
                <a:spcPts val="1200"/>
              </a:spcBef>
              <a:spcAft>
                <a:spcPts val="0"/>
              </a:spcAft>
              <a:buClr>
                <a:srgbClr val="000000"/>
              </a:buClr>
              <a:buSzPts val="2800"/>
              <a:buFont typeface="Arial"/>
              <a:buChar char="•"/>
            </a:pPr>
            <a:r>
              <a:rPr lang="en-US" sz="2800"/>
              <a:t>Gently advance the sound into the uterine cavity until a slight resistance is felt.</a:t>
            </a:r>
            <a:endParaRPr sz="2800"/>
          </a:p>
          <a:p>
            <a:pPr marL="342900" lvl="0" indent="-342900" algn="l" rtl="0">
              <a:lnSpc>
                <a:spcPct val="100000"/>
              </a:lnSpc>
              <a:spcBef>
                <a:spcPts val="1200"/>
              </a:spcBef>
              <a:spcAft>
                <a:spcPts val="0"/>
              </a:spcAft>
              <a:buClr>
                <a:srgbClr val="000000"/>
              </a:buClr>
              <a:buSzPts val="2800"/>
              <a:buFont typeface="Arial"/>
              <a:buChar char="•"/>
            </a:pPr>
            <a:r>
              <a:rPr lang="en-US" sz="2800"/>
              <a:t>Slowly withdraw the sound and assess the level of mucus/blood to determine the depth of the uterus (average depth 6-8 cm)</a:t>
            </a:r>
            <a:endParaRPr sz="24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13"/>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None/>
            </a:pPr>
            <a:r>
              <a:rPr lang="en-US" sz="1800"/>
              <a:t>H-IUD loading procedure</a:t>
            </a:r>
            <a:br>
              <a:rPr lang="en-US" sz="2800"/>
            </a:br>
            <a:r>
              <a:rPr lang="en-US" sz="2800"/>
              <a:t>Step 1: Open the packet</a:t>
            </a:r>
            <a:endParaRPr/>
          </a:p>
        </p:txBody>
      </p:sp>
      <p:sp>
        <p:nvSpPr>
          <p:cNvPr id="241" name="Google Shape;241;p13"/>
          <p:cNvSpPr txBox="1">
            <a:spLocks noGrp="1"/>
          </p:cNvSpPr>
          <p:nvPr>
            <p:ph type="body" idx="1"/>
          </p:nvPr>
        </p:nvSpPr>
        <p:spPr>
          <a:xfrm>
            <a:off x="457200" y="4013200"/>
            <a:ext cx="8229600" cy="2238375"/>
          </a:xfrm>
          <a:prstGeom prst="rect">
            <a:avLst/>
          </a:prstGeom>
          <a:noFill/>
          <a:ln>
            <a:noFill/>
          </a:ln>
        </p:spPr>
        <p:txBody>
          <a:bodyPr spcFirstLastPara="1" wrap="square" lIns="91425" tIns="45700" rIns="91425" bIns="45700" anchor="t" anchorCtr="0">
            <a:noAutofit/>
          </a:bodyPr>
          <a:lstStyle/>
          <a:p>
            <a:pPr marL="342900" lvl="0" indent="-342900" algn="l" rtl="0">
              <a:lnSpc>
                <a:spcPct val="95000"/>
              </a:lnSpc>
              <a:spcBef>
                <a:spcPts val="0"/>
              </a:spcBef>
              <a:spcAft>
                <a:spcPts val="0"/>
              </a:spcAft>
              <a:buClr>
                <a:srgbClr val="000000"/>
              </a:buClr>
              <a:buSzPts val="2600"/>
              <a:buFont typeface="Arial"/>
              <a:buChar char="•"/>
            </a:pPr>
            <a:r>
              <a:rPr lang="en-US" sz="2600"/>
              <a:t>Place the H-IUD packet on a flat clean, surface.</a:t>
            </a:r>
            <a:endParaRPr/>
          </a:p>
          <a:p>
            <a:pPr marL="342900" lvl="0" indent="-342900" algn="l" rtl="0">
              <a:lnSpc>
                <a:spcPct val="95000"/>
              </a:lnSpc>
              <a:spcBef>
                <a:spcPts val="780"/>
              </a:spcBef>
              <a:spcAft>
                <a:spcPts val="0"/>
              </a:spcAft>
              <a:buClr>
                <a:srgbClr val="000000"/>
              </a:buClr>
              <a:buSzPts val="2600"/>
              <a:buFont typeface="Arial"/>
              <a:buChar char="•"/>
            </a:pPr>
            <a:r>
              <a:rPr lang="en-US" sz="2600"/>
              <a:t>Open from the bottom by pulling on the clear plastic cover from the end farthest from the H-IUD until package is 1/3 open.</a:t>
            </a:r>
            <a:endParaRPr sz="2600"/>
          </a:p>
        </p:txBody>
      </p:sp>
      <p:pic>
        <p:nvPicPr>
          <p:cNvPr id="242" name="Google Shape;242;p13"/>
          <p:cNvPicPr preferRelativeResize="0"/>
          <p:nvPr/>
        </p:nvPicPr>
        <p:blipFill rotWithShape="1">
          <a:blip r:embed="rId3">
            <a:alphaModFix/>
          </a:blip>
          <a:srcRect/>
          <a:stretch/>
        </p:blipFill>
        <p:spPr>
          <a:xfrm>
            <a:off x="1227138" y="1983159"/>
            <a:ext cx="6689725" cy="183954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14"/>
          <p:cNvSpPr txBox="1">
            <a:spLocks noGrp="1"/>
          </p:cNvSpPr>
          <p:nvPr>
            <p:ph type="title"/>
          </p:nvPr>
        </p:nvSpPr>
        <p:spPr>
          <a:xfrm>
            <a:off x="381000" y="152400"/>
            <a:ext cx="8305800" cy="1243013"/>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None/>
            </a:pPr>
            <a:r>
              <a:rPr lang="en-US" sz="1800"/>
              <a:t>H-IUD loading procedure</a:t>
            </a:r>
            <a:br>
              <a:rPr lang="en-US" sz="2800"/>
            </a:br>
            <a:r>
              <a:rPr lang="en-US" sz="2800"/>
              <a:t>Step 2: Release the threads and insert the rod</a:t>
            </a:r>
            <a:endParaRPr/>
          </a:p>
        </p:txBody>
      </p:sp>
      <p:sp>
        <p:nvSpPr>
          <p:cNvPr id="248" name="Google Shape;248;p14"/>
          <p:cNvSpPr/>
          <p:nvPr/>
        </p:nvSpPr>
        <p:spPr>
          <a:xfrm>
            <a:off x="3856038" y="2324100"/>
            <a:ext cx="2755900" cy="22098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endParaRPr sz="1800" b="0" i="0" u="none" strike="noStrike" cap="none">
              <a:solidFill>
                <a:srgbClr val="FFFFFF"/>
              </a:solidFill>
              <a:latin typeface="Arial"/>
              <a:ea typeface="Arial"/>
              <a:cs typeface="Arial"/>
              <a:sym typeface="Arial"/>
            </a:endParaRPr>
          </a:p>
        </p:txBody>
      </p:sp>
      <p:pic>
        <p:nvPicPr>
          <p:cNvPr id="249" name="Google Shape;249;p14"/>
          <p:cNvPicPr preferRelativeResize="0">
            <a:picLocks noGrp="1"/>
          </p:cNvPicPr>
          <p:nvPr>
            <p:ph type="body" idx="1"/>
          </p:nvPr>
        </p:nvPicPr>
        <p:blipFill rotWithShape="1">
          <a:blip r:embed="rId3">
            <a:alphaModFix/>
          </a:blip>
          <a:srcRect/>
          <a:stretch/>
        </p:blipFill>
        <p:spPr>
          <a:xfrm>
            <a:off x="1058863" y="1733550"/>
            <a:ext cx="5594350" cy="49720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15"/>
          <p:cNvSpPr txBox="1">
            <a:spLocks noGrp="1"/>
          </p:cNvSpPr>
          <p:nvPr>
            <p:ph type="title"/>
          </p:nvPr>
        </p:nvSpPr>
        <p:spPr>
          <a:xfrm>
            <a:off x="381000" y="212725"/>
            <a:ext cx="7848600" cy="11430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None/>
            </a:pPr>
            <a:r>
              <a:rPr lang="en-US" sz="1800"/>
              <a:t>H-IUD loading procedure</a:t>
            </a:r>
            <a:br>
              <a:rPr lang="en-US" sz="2800"/>
            </a:br>
            <a:r>
              <a:rPr lang="en-US" sz="2800"/>
              <a:t>Step 3: Load the H-IUD into the inserter</a:t>
            </a:r>
            <a:endParaRPr/>
          </a:p>
        </p:txBody>
      </p:sp>
      <p:pic>
        <p:nvPicPr>
          <p:cNvPr id="255" name="Google Shape;255;p15"/>
          <p:cNvPicPr preferRelativeResize="0">
            <a:picLocks noGrp="1"/>
          </p:cNvPicPr>
          <p:nvPr>
            <p:ph type="body" idx="1"/>
          </p:nvPr>
        </p:nvPicPr>
        <p:blipFill rotWithShape="1">
          <a:blip r:embed="rId3">
            <a:alphaModFix/>
          </a:blip>
          <a:srcRect/>
          <a:stretch/>
        </p:blipFill>
        <p:spPr>
          <a:xfrm>
            <a:off x="2176463" y="1597025"/>
            <a:ext cx="4100512" cy="52609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p16"/>
          <p:cNvSpPr txBox="1">
            <a:spLocks noGrp="1"/>
          </p:cNvSpPr>
          <p:nvPr>
            <p:ph type="title"/>
          </p:nvPr>
        </p:nvSpPr>
        <p:spPr>
          <a:xfrm>
            <a:off x="457200" y="152400"/>
            <a:ext cx="7620000" cy="128905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None/>
            </a:pPr>
            <a:r>
              <a:rPr lang="en-US" sz="1800"/>
              <a:t>H-IUD loading procedure</a:t>
            </a:r>
            <a:br>
              <a:rPr lang="en-US" sz="2800"/>
            </a:br>
            <a:r>
              <a:rPr lang="en-US" sz="2800"/>
              <a:t>Step 4: Adjust flange to uterine depth</a:t>
            </a:r>
            <a:endParaRPr/>
          </a:p>
        </p:txBody>
      </p:sp>
      <p:pic>
        <p:nvPicPr>
          <p:cNvPr id="261" name="Google Shape;261;p16"/>
          <p:cNvPicPr preferRelativeResize="0">
            <a:picLocks noGrp="1"/>
          </p:cNvPicPr>
          <p:nvPr>
            <p:ph type="clipArt" idx="2"/>
          </p:nvPr>
        </p:nvPicPr>
        <p:blipFill rotWithShape="1">
          <a:blip r:embed="rId3">
            <a:alphaModFix/>
          </a:blip>
          <a:srcRect/>
          <a:stretch/>
        </p:blipFill>
        <p:spPr>
          <a:xfrm>
            <a:off x="2209800" y="1676400"/>
            <a:ext cx="3783013" cy="48006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17"/>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p>
            <a:pPr marL="0" lvl="0" indent="0" algn="l" rtl="0">
              <a:lnSpc>
                <a:spcPct val="95000"/>
              </a:lnSpc>
              <a:spcBef>
                <a:spcPts val="0"/>
              </a:spcBef>
              <a:spcAft>
                <a:spcPts val="0"/>
              </a:spcAft>
              <a:buNone/>
            </a:pPr>
            <a:r>
              <a:rPr lang="en-US" sz="1800">
                <a:solidFill>
                  <a:srgbClr val="151515"/>
                </a:solidFill>
              </a:rPr>
              <a:t>H-IUD loading procedure </a:t>
            </a:r>
            <a:br>
              <a:rPr lang="en-US" sz="2400">
                <a:solidFill>
                  <a:srgbClr val="151515"/>
                </a:solidFill>
              </a:rPr>
            </a:br>
            <a:r>
              <a:rPr lang="en-US" sz="2800">
                <a:solidFill>
                  <a:srgbClr val="151515"/>
                </a:solidFill>
              </a:rPr>
              <a:t>Step 5: Final H-IUD Position </a:t>
            </a:r>
            <a:endParaRPr/>
          </a:p>
        </p:txBody>
      </p:sp>
      <p:sp>
        <p:nvSpPr>
          <p:cNvPr id="267" name="Google Shape;267;p17"/>
          <p:cNvSpPr txBox="1">
            <a:spLocks noGrp="1"/>
          </p:cNvSpPr>
          <p:nvPr>
            <p:ph type="body" idx="1"/>
          </p:nvPr>
        </p:nvSpPr>
        <p:spPr>
          <a:xfrm>
            <a:off x="4181475" y="1600200"/>
            <a:ext cx="4505325" cy="4800600"/>
          </a:xfrm>
          <a:prstGeom prst="rect">
            <a:avLst/>
          </a:prstGeom>
          <a:noFill/>
          <a:ln>
            <a:noFill/>
          </a:ln>
        </p:spPr>
        <p:txBody>
          <a:bodyPr spcFirstLastPara="1" wrap="square" lIns="91425" tIns="45700" rIns="91425" bIns="45700" anchor="t" anchorCtr="0">
            <a:noAutofit/>
          </a:bodyPr>
          <a:lstStyle/>
          <a:p>
            <a:pPr marL="342900" lvl="0" indent="-342900" algn="l" rtl="0">
              <a:lnSpc>
                <a:spcPct val="95000"/>
              </a:lnSpc>
              <a:spcBef>
                <a:spcPts val="0"/>
              </a:spcBef>
              <a:spcAft>
                <a:spcPts val="0"/>
              </a:spcAft>
              <a:buClr>
                <a:srgbClr val="000000"/>
              </a:buClr>
              <a:buSzPts val="2400"/>
              <a:buFont typeface="Arial"/>
              <a:buChar char="•"/>
            </a:pPr>
            <a:r>
              <a:rPr lang="en-US" sz="2400"/>
              <a:t>H-IUD should be positioned in the tube so that the knobs of the lateral arms form a hemispherical dome; </a:t>
            </a:r>
            <a:r>
              <a:rPr lang="en-US" sz="2400" b="1"/>
              <a:t>the dome facilitates H-IUD passage through the cervical os</a:t>
            </a:r>
            <a:endParaRPr sz="2400"/>
          </a:p>
          <a:p>
            <a:pPr marL="342900" lvl="0" indent="-342900" algn="l" rtl="0">
              <a:lnSpc>
                <a:spcPct val="95000"/>
              </a:lnSpc>
              <a:spcBef>
                <a:spcPts val="720"/>
              </a:spcBef>
              <a:spcAft>
                <a:spcPts val="0"/>
              </a:spcAft>
              <a:buClr>
                <a:srgbClr val="000000"/>
              </a:buClr>
              <a:buSzPts val="2400"/>
              <a:buFont typeface="Arial"/>
              <a:buChar char="•"/>
            </a:pPr>
            <a:r>
              <a:rPr lang="en-US" sz="2400"/>
              <a:t>The proximal end of the insertion tube will be approximately at the top of the first indent</a:t>
            </a:r>
            <a:endParaRPr/>
          </a:p>
        </p:txBody>
      </p:sp>
      <p:pic>
        <p:nvPicPr>
          <p:cNvPr id="268" name="Google Shape;268;p17"/>
          <p:cNvPicPr preferRelativeResize="0"/>
          <p:nvPr/>
        </p:nvPicPr>
        <p:blipFill rotWithShape="1">
          <a:blip r:embed="rId3">
            <a:alphaModFix/>
          </a:blip>
          <a:srcRect/>
          <a:stretch/>
        </p:blipFill>
        <p:spPr>
          <a:xfrm>
            <a:off x="457200" y="1600200"/>
            <a:ext cx="3724275" cy="48006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18"/>
          <p:cNvSpPr txBox="1">
            <a:spLocks noGrp="1"/>
          </p:cNvSpPr>
          <p:nvPr>
            <p:ph type="title"/>
          </p:nvPr>
        </p:nvSpPr>
        <p:spPr>
          <a:xfrm>
            <a:off x="457200" y="277813"/>
            <a:ext cx="8229600" cy="906462"/>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None/>
            </a:pPr>
            <a:r>
              <a:rPr lang="en-US" sz="1800"/>
              <a:t>H-IUD loading procedure</a:t>
            </a:r>
            <a:br>
              <a:rPr lang="en-US" sz="2400">
                <a:solidFill>
                  <a:srgbClr val="151515"/>
                </a:solidFill>
              </a:rPr>
            </a:br>
            <a:r>
              <a:rPr lang="en-US" sz="2400">
                <a:solidFill>
                  <a:srgbClr val="151515"/>
                </a:solidFill>
              </a:rPr>
              <a:t>Step 6: Remove loaded insertion tube from the packet</a:t>
            </a:r>
            <a:endParaRPr/>
          </a:p>
        </p:txBody>
      </p:sp>
      <p:sp>
        <p:nvSpPr>
          <p:cNvPr id="274" name="Google Shape;274;p18"/>
          <p:cNvSpPr txBox="1">
            <a:spLocks noGrp="1"/>
          </p:cNvSpPr>
          <p:nvPr>
            <p:ph type="body" idx="1"/>
          </p:nvPr>
        </p:nvSpPr>
        <p:spPr>
          <a:xfrm>
            <a:off x="457200" y="1600200"/>
            <a:ext cx="7815263" cy="4525963"/>
          </a:xfrm>
          <a:prstGeom prst="rect">
            <a:avLst/>
          </a:prstGeom>
          <a:noFill/>
          <a:ln>
            <a:noFill/>
          </a:ln>
        </p:spPr>
        <p:txBody>
          <a:bodyPr spcFirstLastPara="1" wrap="square" lIns="91425" tIns="45700" rIns="91425" bIns="45700" anchor="t" anchorCtr="0">
            <a:noAutofit/>
          </a:bodyPr>
          <a:lstStyle/>
          <a:p>
            <a:pPr marL="342900" lvl="0" indent="-342900" algn="l" rtl="0">
              <a:lnSpc>
                <a:spcPct val="95000"/>
              </a:lnSpc>
              <a:spcBef>
                <a:spcPts val="0"/>
              </a:spcBef>
              <a:spcAft>
                <a:spcPts val="0"/>
              </a:spcAft>
              <a:buClr>
                <a:srgbClr val="000000"/>
              </a:buClr>
              <a:buSzPts val="2800"/>
              <a:buFont typeface="Arial"/>
              <a:buChar char="•"/>
            </a:pPr>
            <a:r>
              <a:rPr lang="en-US" sz="2800"/>
              <a:t>Remove the loaded H-IUD insertion tube from the packet while holding the lower end of the tube firmly between your fingers and thumb</a:t>
            </a:r>
            <a:endParaRPr/>
          </a:p>
          <a:p>
            <a:pPr marL="342900" lvl="0" indent="-342900" algn="l" rtl="0">
              <a:lnSpc>
                <a:spcPct val="95000"/>
              </a:lnSpc>
              <a:spcBef>
                <a:spcPts val="1800"/>
              </a:spcBef>
              <a:spcAft>
                <a:spcPts val="0"/>
              </a:spcAft>
              <a:buClr>
                <a:srgbClr val="000000"/>
              </a:buClr>
              <a:buSzPts val="2800"/>
              <a:buFont typeface="Arial"/>
              <a:buChar char="•"/>
            </a:pPr>
            <a:r>
              <a:rPr lang="en-US" sz="2800"/>
              <a:t>If not using sterile gloves, do not touch the flange and any part of the insertion tube above the flange during this step and through the H-IUD insertion procedure.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19"/>
          <p:cNvSpPr txBox="1">
            <a:spLocks noGrp="1"/>
          </p:cNvSpPr>
          <p:nvPr>
            <p:ph type="title"/>
          </p:nvPr>
        </p:nvSpPr>
        <p:spPr>
          <a:xfrm>
            <a:off x="228600" y="47625"/>
            <a:ext cx="8458200" cy="11430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None/>
            </a:pPr>
            <a:r>
              <a:rPr lang="en-US" sz="2800"/>
              <a:t>H-IUD Insertion </a:t>
            </a:r>
            <a:br>
              <a:rPr lang="en-US" sz="2800"/>
            </a:br>
            <a:r>
              <a:rPr lang="en-US" sz="2800"/>
              <a:t>Step 1: Insert the loaded insertion tube into the uterus</a:t>
            </a:r>
            <a:endParaRPr/>
          </a:p>
        </p:txBody>
      </p:sp>
      <p:sp>
        <p:nvSpPr>
          <p:cNvPr id="280" name="Google Shape;280;p19"/>
          <p:cNvSpPr txBox="1">
            <a:spLocks noGrp="1"/>
          </p:cNvSpPr>
          <p:nvPr>
            <p:ph type="body" idx="1"/>
          </p:nvPr>
        </p:nvSpPr>
        <p:spPr>
          <a:xfrm>
            <a:off x="4692650" y="1517650"/>
            <a:ext cx="4070350" cy="4730750"/>
          </a:xfrm>
          <a:prstGeom prst="rect">
            <a:avLst/>
          </a:prstGeom>
          <a:noFill/>
          <a:ln>
            <a:noFill/>
          </a:ln>
        </p:spPr>
        <p:txBody>
          <a:bodyPr spcFirstLastPara="1" wrap="square" lIns="91425" tIns="45700" rIns="91425" bIns="45700" anchor="t" anchorCtr="0">
            <a:noAutofit/>
          </a:bodyPr>
          <a:lstStyle/>
          <a:p>
            <a:pPr marL="342900" lvl="0" indent="-342900" algn="l" rtl="0">
              <a:lnSpc>
                <a:spcPct val="95000"/>
              </a:lnSpc>
              <a:spcBef>
                <a:spcPts val="0"/>
              </a:spcBef>
              <a:spcAft>
                <a:spcPts val="0"/>
              </a:spcAft>
              <a:buClr>
                <a:srgbClr val="000000"/>
              </a:buClr>
              <a:buSzPts val="2400"/>
              <a:buFont typeface="Arial"/>
              <a:buChar char="•"/>
            </a:pPr>
            <a:r>
              <a:rPr lang="en-US" sz="2400"/>
              <a:t>Apply gentle traction on the tenaculum to straighten the alignment of the cervical canal and uterine cavity </a:t>
            </a:r>
            <a:endParaRPr/>
          </a:p>
          <a:p>
            <a:pPr marL="342900" lvl="0" indent="-342900" algn="l" rtl="0">
              <a:lnSpc>
                <a:spcPct val="95000"/>
              </a:lnSpc>
              <a:spcBef>
                <a:spcPts val="720"/>
              </a:spcBef>
              <a:spcAft>
                <a:spcPts val="0"/>
              </a:spcAft>
              <a:buClr>
                <a:srgbClr val="000000"/>
              </a:buClr>
              <a:buSzPts val="2400"/>
              <a:buFont typeface="Arial"/>
              <a:buChar char="•"/>
            </a:pPr>
            <a:r>
              <a:rPr lang="en-US" sz="2400"/>
              <a:t>Slide the loaded H-IUD insertion tube through the cervical canal until the upper edge of the flange is approximately 1.5–2.0 cm from the cervix</a:t>
            </a:r>
            <a:endParaRPr/>
          </a:p>
          <a:p>
            <a:pPr marL="342900" lvl="0" indent="-342900" algn="l" rtl="0">
              <a:lnSpc>
                <a:spcPct val="95000"/>
              </a:lnSpc>
              <a:spcBef>
                <a:spcPts val="720"/>
              </a:spcBef>
              <a:spcAft>
                <a:spcPts val="0"/>
              </a:spcAft>
              <a:buClr>
                <a:srgbClr val="000000"/>
              </a:buClr>
              <a:buSzPts val="2400"/>
              <a:buFont typeface="Arial"/>
              <a:buChar char="•"/>
            </a:pPr>
            <a:r>
              <a:rPr lang="en-US" sz="2400"/>
              <a:t>DO NOT advance flange to the cervix at this step </a:t>
            </a:r>
            <a:endParaRPr/>
          </a:p>
        </p:txBody>
      </p:sp>
      <p:pic>
        <p:nvPicPr>
          <p:cNvPr id="281" name="Google Shape;281;p19"/>
          <p:cNvPicPr preferRelativeResize="0"/>
          <p:nvPr/>
        </p:nvPicPr>
        <p:blipFill rotWithShape="1">
          <a:blip r:embed="rId3">
            <a:alphaModFix/>
          </a:blip>
          <a:srcRect l="49080"/>
          <a:stretch/>
        </p:blipFill>
        <p:spPr>
          <a:xfrm>
            <a:off x="2286000" y="1497013"/>
            <a:ext cx="2306638" cy="5286375"/>
          </a:xfrm>
          <a:prstGeom prst="rect">
            <a:avLst/>
          </a:prstGeom>
          <a:noFill/>
          <a:ln>
            <a:noFill/>
          </a:ln>
        </p:spPr>
      </p:pic>
      <p:sp>
        <p:nvSpPr>
          <p:cNvPr id="282" name="Google Shape;282;p19"/>
          <p:cNvSpPr txBox="1"/>
          <p:nvPr/>
        </p:nvSpPr>
        <p:spPr>
          <a:xfrm>
            <a:off x="625475" y="2476500"/>
            <a:ext cx="1660525" cy="1017588"/>
          </a:xfrm>
          <a:prstGeom prst="rect">
            <a:avLst/>
          </a:pr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0" i="0" u="none" strike="noStrike" cap="none">
                <a:solidFill>
                  <a:srgbClr val="000000"/>
                </a:solidFill>
                <a:latin typeface="Arial"/>
                <a:ea typeface="Arial"/>
                <a:cs typeface="Arial"/>
                <a:sym typeface="Arial"/>
              </a:rPr>
              <a:t>Stop 1.5-2.0 cm from the cervix </a:t>
            </a:r>
            <a:endParaRPr/>
          </a:p>
        </p:txBody>
      </p:sp>
      <p:sp>
        <p:nvSpPr>
          <p:cNvPr id="283" name="Google Shape;283;p19"/>
          <p:cNvSpPr txBox="1"/>
          <p:nvPr/>
        </p:nvSpPr>
        <p:spPr>
          <a:xfrm>
            <a:off x="381000" y="4781550"/>
            <a:ext cx="1905000" cy="1322388"/>
          </a:xfrm>
          <a:prstGeom prst="rect">
            <a:avLst/>
          </a:prstGeom>
          <a:noFill/>
          <a:ln w="9525" cap="flat" cmpd="sng">
            <a:solidFill>
              <a:srgbClr val="000000"/>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0" i="0" u="none" strike="noStrike" cap="none">
                <a:solidFill>
                  <a:srgbClr val="000000"/>
                </a:solidFill>
                <a:latin typeface="Arial"/>
                <a:ea typeface="Arial"/>
                <a:cs typeface="Arial"/>
                <a:sym typeface="Arial"/>
              </a:rPr>
              <a:t>Firm pinch prevents the rod from falling out of the tube</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20"/>
          <p:cNvSpPr txBox="1">
            <a:spLocks noGrp="1"/>
          </p:cNvSpPr>
          <p:nvPr>
            <p:ph type="title"/>
          </p:nvPr>
        </p:nvSpPr>
        <p:spPr>
          <a:xfrm>
            <a:off x="457200" y="176213"/>
            <a:ext cx="8229600" cy="96678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None/>
            </a:pPr>
            <a:r>
              <a:rPr lang="en-US" sz="1800"/>
              <a:t>H-IUD insertion procedure </a:t>
            </a:r>
            <a:br>
              <a:rPr lang="en-US" sz="2800"/>
            </a:br>
            <a:r>
              <a:rPr lang="en-US" sz="2400"/>
              <a:t>Step 2 : Pull the insertion tube back to release the arms of the H-IUD</a:t>
            </a:r>
            <a:endParaRPr/>
          </a:p>
        </p:txBody>
      </p:sp>
      <p:pic>
        <p:nvPicPr>
          <p:cNvPr id="289" name="Google Shape;289;p20"/>
          <p:cNvPicPr preferRelativeResize="0">
            <a:picLocks noGrp="1"/>
          </p:cNvPicPr>
          <p:nvPr>
            <p:ph type="clipArt" idx="2"/>
          </p:nvPr>
        </p:nvPicPr>
        <p:blipFill rotWithShape="1">
          <a:blip r:embed="rId3">
            <a:alphaModFix/>
          </a:blip>
          <a:srcRect l="3412" t="1897"/>
          <a:stretch/>
        </p:blipFill>
        <p:spPr>
          <a:xfrm>
            <a:off x="381000" y="1524000"/>
            <a:ext cx="4419600" cy="5157788"/>
          </a:xfrm>
          <a:prstGeom prst="rect">
            <a:avLst/>
          </a:prstGeom>
          <a:noFill/>
          <a:ln>
            <a:noFill/>
          </a:ln>
        </p:spPr>
      </p:pic>
      <p:sp>
        <p:nvSpPr>
          <p:cNvPr id="290" name="Google Shape;290;p20"/>
          <p:cNvSpPr txBox="1">
            <a:spLocks noGrp="1"/>
          </p:cNvSpPr>
          <p:nvPr>
            <p:ph type="body" idx="1"/>
          </p:nvPr>
        </p:nvSpPr>
        <p:spPr>
          <a:xfrm>
            <a:off x="4800600" y="1676400"/>
            <a:ext cx="3886200" cy="4754563"/>
          </a:xfrm>
          <a:prstGeom prst="rect">
            <a:avLst/>
          </a:prstGeom>
          <a:noFill/>
          <a:ln>
            <a:noFill/>
          </a:ln>
        </p:spPr>
        <p:txBody>
          <a:bodyPr spcFirstLastPara="1" wrap="square" lIns="91425" tIns="45700" rIns="91425" bIns="45700" anchor="t" anchorCtr="0">
            <a:noAutofit/>
          </a:bodyPr>
          <a:lstStyle/>
          <a:p>
            <a:pPr marL="171450" lvl="0" indent="-171450" algn="l" rtl="0">
              <a:lnSpc>
                <a:spcPct val="100000"/>
              </a:lnSpc>
              <a:spcBef>
                <a:spcPts val="0"/>
              </a:spcBef>
              <a:spcAft>
                <a:spcPts val="0"/>
              </a:spcAft>
              <a:buClr>
                <a:srgbClr val="000000"/>
              </a:buClr>
              <a:buSzPts val="2100"/>
              <a:buFont typeface="Arial"/>
              <a:buChar char="•"/>
            </a:pPr>
            <a:r>
              <a:rPr lang="en-US" sz="2100"/>
              <a:t>Release hold on tenaculum</a:t>
            </a:r>
            <a:endParaRPr/>
          </a:p>
          <a:p>
            <a:pPr marL="171450" lvl="0" indent="-171450" algn="l" rtl="0">
              <a:lnSpc>
                <a:spcPct val="100000"/>
              </a:lnSpc>
              <a:spcBef>
                <a:spcPts val="630"/>
              </a:spcBef>
              <a:spcAft>
                <a:spcPts val="0"/>
              </a:spcAft>
              <a:buClr>
                <a:srgbClr val="000000"/>
              </a:buClr>
              <a:buSzPts val="2100"/>
              <a:buFont typeface="Arial"/>
              <a:buChar char="•"/>
            </a:pPr>
            <a:r>
              <a:rPr lang="en-US" sz="2100"/>
              <a:t>Hold  insertion tube with the fingers of one hand (Hand A) and the rod with the fingers of other hand (Hand B) </a:t>
            </a:r>
            <a:endParaRPr/>
          </a:p>
          <a:p>
            <a:pPr marL="171450" lvl="0" indent="-171450" algn="l" rtl="0">
              <a:lnSpc>
                <a:spcPct val="100000"/>
              </a:lnSpc>
              <a:spcBef>
                <a:spcPts val="630"/>
              </a:spcBef>
              <a:spcAft>
                <a:spcPts val="0"/>
              </a:spcAft>
              <a:buClr>
                <a:srgbClr val="000000"/>
              </a:buClr>
              <a:buSzPts val="2100"/>
              <a:buFont typeface="Arial"/>
              <a:buChar char="•"/>
            </a:pPr>
            <a:r>
              <a:rPr lang="en-US" sz="2100"/>
              <a:t>Relax the firmness of the pinch on the tube, AND PULL THE INSERTION TUBE BACK with Hand A to the edge of the second (bottom) indent on the rod</a:t>
            </a:r>
            <a:endParaRPr/>
          </a:p>
          <a:p>
            <a:pPr marL="171450" lvl="0" indent="-171450" algn="l" rtl="0">
              <a:lnSpc>
                <a:spcPct val="100000"/>
              </a:lnSpc>
              <a:spcBef>
                <a:spcPts val="630"/>
              </a:spcBef>
              <a:spcAft>
                <a:spcPts val="0"/>
              </a:spcAft>
              <a:buClr>
                <a:srgbClr val="000000"/>
              </a:buClr>
              <a:buSzPts val="2100"/>
              <a:buFont typeface="Arial"/>
              <a:buChar char="•"/>
            </a:pPr>
            <a:r>
              <a:rPr lang="en-US" sz="2100"/>
              <a:t>Wait 10-15 seconds for the arms of the IUD to fully open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21"/>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None/>
            </a:pPr>
            <a:r>
              <a:rPr lang="en-US" sz="2000"/>
              <a:t>LNG IUD insertion procedure </a:t>
            </a:r>
            <a:br>
              <a:rPr lang="en-US" sz="2800"/>
            </a:br>
            <a:r>
              <a:rPr lang="en-US" sz="2800"/>
              <a:t>Step 3: Advance H-IUD to fundus</a:t>
            </a:r>
            <a:endParaRPr/>
          </a:p>
        </p:txBody>
      </p:sp>
      <p:pic>
        <p:nvPicPr>
          <p:cNvPr id="296" name="Google Shape;296;p21"/>
          <p:cNvPicPr preferRelativeResize="0">
            <a:picLocks noGrp="1"/>
          </p:cNvPicPr>
          <p:nvPr>
            <p:ph type="clipArt" idx="2"/>
          </p:nvPr>
        </p:nvPicPr>
        <p:blipFill rotWithShape="1">
          <a:blip r:embed="rId3">
            <a:alphaModFix/>
          </a:blip>
          <a:srcRect/>
          <a:stretch/>
        </p:blipFill>
        <p:spPr>
          <a:xfrm>
            <a:off x="415925" y="1427163"/>
            <a:ext cx="3698875" cy="5178425"/>
          </a:xfrm>
          <a:prstGeom prst="rect">
            <a:avLst/>
          </a:prstGeom>
          <a:noFill/>
          <a:ln>
            <a:noFill/>
          </a:ln>
        </p:spPr>
      </p:pic>
      <p:sp>
        <p:nvSpPr>
          <p:cNvPr id="297" name="Google Shape;297;p21"/>
          <p:cNvSpPr txBox="1">
            <a:spLocks noGrp="1"/>
          </p:cNvSpPr>
          <p:nvPr>
            <p:ph type="body" idx="1"/>
          </p:nvPr>
        </p:nvSpPr>
        <p:spPr>
          <a:xfrm>
            <a:off x="4267200" y="1408113"/>
            <a:ext cx="4572000" cy="5180012"/>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rgbClr val="000000"/>
              </a:buClr>
              <a:buSzPts val="2200"/>
              <a:buFont typeface="Arial"/>
              <a:buChar char="•"/>
            </a:pPr>
            <a:r>
              <a:rPr lang="en-US" sz="2200"/>
              <a:t>Apply gentle traction with tenaculum</a:t>
            </a:r>
            <a:endParaRPr/>
          </a:p>
          <a:p>
            <a:pPr marL="342900" lvl="0" indent="-342900" algn="l" rtl="0">
              <a:lnSpc>
                <a:spcPct val="100000"/>
              </a:lnSpc>
              <a:spcBef>
                <a:spcPts val="660"/>
              </a:spcBef>
              <a:spcAft>
                <a:spcPts val="0"/>
              </a:spcAft>
              <a:buClr>
                <a:srgbClr val="000000"/>
              </a:buClr>
              <a:buSzPts val="2200"/>
              <a:buFont typeface="Arial"/>
              <a:buChar char="•"/>
            </a:pPr>
            <a:r>
              <a:rPr lang="en-US" sz="2200"/>
              <a:t>With Hand A still holding the proximal end of the tube, advance the insertion tube (with the rod still inside) up to the uterine fundus</a:t>
            </a:r>
            <a:endParaRPr/>
          </a:p>
          <a:p>
            <a:pPr marL="342900" lvl="0" indent="-342900" algn="l" rtl="0">
              <a:lnSpc>
                <a:spcPct val="100000"/>
              </a:lnSpc>
              <a:spcBef>
                <a:spcPts val="660"/>
              </a:spcBef>
              <a:spcAft>
                <a:spcPts val="0"/>
              </a:spcAft>
              <a:buClr>
                <a:srgbClr val="000000"/>
              </a:buClr>
              <a:buSzPts val="2200"/>
              <a:buFont typeface="Arial"/>
              <a:buChar char="•"/>
            </a:pPr>
            <a:r>
              <a:rPr lang="en-US" sz="2200"/>
              <a:t>You will feel slight resistance when the H-IUD is at the fundus</a:t>
            </a:r>
            <a:endParaRPr/>
          </a:p>
          <a:p>
            <a:pPr marL="342900" lvl="0" indent="-342900" algn="l" rtl="0">
              <a:lnSpc>
                <a:spcPct val="100000"/>
              </a:lnSpc>
              <a:spcBef>
                <a:spcPts val="660"/>
              </a:spcBef>
              <a:spcAft>
                <a:spcPts val="0"/>
              </a:spcAft>
              <a:buClr>
                <a:srgbClr val="000000"/>
              </a:buClr>
              <a:buSzPts val="2200"/>
              <a:buFont typeface="Arial"/>
              <a:buChar char="•"/>
            </a:pPr>
            <a:r>
              <a:rPr lang="en-US" sz="2200"/>
              <a:t>The flange should be touching the cervix when the H-IUD reaches the uterine fundus</a:t>
            </a:r>
            <a:endParaRPr/>
          </a:p>
        </p:txBody>
      </p:sp>
      <p:pic>
        <p:nvPicPr>
          <p:cNvPr id="298" name="Google Shape;298;p21"/>
          <p:cNvPicPr preferRelativeResize="0"/>
          <p:nvPr/>
        </p:nvPicPr>
        <p:blipFill rotWithShape="1">
          <a:blip r:embed="rId4">
            <a:alphaModFix/>
          </a:blip>
          <a:srcRect/>
          <a:stretch/>
        </p:blipFill>
        <p:spPr>
          <a:xfrm>
            <a:off x="371475" y="3124200"/>
            <a:ext cx="1798638" cy="15240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22"/>
          <p:cNvSpPr txBox="1">
            <a:spLocks noGrp="1"/>
          </p:cNvSpPr>
          <p:nvPr>
            <p:ph type="title"/>
          </p:nvPr>
        </p:nvSpPr>
        <p:spPr>
          <a:xfrm>
            <a:off x="457200" y="252413"/>
            <a:ext cx="8229600" cy="104298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None/>
            </a:pPr>
            <a:r>
              <a:rPr lang="en-US" sz="1800">
                <a:solidFill>
                  <a:srgbClr val="151515"/>
                </a:solidFill>
              </a:rPr>
              <a:t>H-IUD insertion procedure</a:t>
            </a:r>
            <a:br>
              <a:rPr lang="en-US" sz="1800">
                <a:solidFill>
                  <a:srgbClr val="151515"/>
                </a:solidFill>
              </a:rPr>
            </a:br>
            <a:r>
              <a:rPr lang="en-US" sz="2600">
                <a:solidFill>
                  <a:srgbClr val="151515"/>
                </a:solidFill>
              </a:rPr>
              <a:t>Step 4</a:t>
            </a:r>
            <a:r>
              <a:rPr lang="en-US" sz="2600"/>
              <a:t>:</a:t>
            </a:r>
            <a:r>
              <a:rPr lang="en-US" sz="2600">
                <a:solidFill>
                  <a:srgbClr val="151515"/>
                </a:solidFill>
              </a:rPr>
              <a:t> Release H-IUD and withdraw inserter</a:t>
            </a:r>
            <a:endParaRPr/>
          </a:p>
        </p:txBody>
      </p:sp>
      <p:pic>
        <p:nvPicPr>
          <p:cNvPr id="304" name="Google Shape;304;p22"/>
          <p:cNvPicPr preferRelativeResize="0">
            <a:picLocks noGrp="1"/>
          </p:cNvPicPr>
          <p:nvPr>
            <p:ph type="clipArt" idx="2"/>
          </p:nvPr>
        </p:nvPicPr>
        <p:blipFill rotWithShape="1">
          <a:blip r:embed="rId3">
            <a:alphaModFix/>
          </a:blip>
          <a:srcRect/>
          <a:stretch/>
        </p:blipFill>
        <p:spPr>
          <a:xfrm>
            <a:off x="133350" y="1698625"/>
            <a:ext cx="4038600" cy="4929188"/>
          </a:xfrm>
          <a:prstGeom prst="rect">
            <a:avLst/>
          </a:prstGeom>
          <a:noFill/>
          <a:ln>
            <a:noFill/>
          </a:ln>
        </p:spPr>
      </p:pic>
      <p:sp>
        <p:nvSpPr>
          <p:cNvPr id="305" name="Google Shape;305;p22"/>
          <p:cNvSpPr txBox="1">
            <a:spLocks noGrp="1"/>
          </p:cNvSpPr>
          <p:nvPr>
            <p:ph type="body" idx="1"/>
          </p:nvPr>
        </p:nvSpPr>
        <p:spPr>
          <a:xfrm>
            <a:off x="4171950" y="1395413"/>
            <a:ext cx="4514850" cy="3862387"/>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rgbClr val="000000"/>
              </a:buClr>
              <a:buSzPts val="2100"/>
              <a:buFont typeface="Arial"/>
              <a:buChar char="•"/>
            </a:pPr>
            <a:r>
              <a:rPr lang="en-US" sz="2100"/>
              <a:t>Hold rod still with Hand B while pulling the insertion tube back with Hand A to the ring of the rod </a:t>
            </a:r>
            <a:endParaRPr/>
          </a:p>
          <a:p>
            <a:pPr marL="342900" lvl="0" indent="-342900" algn="l" rtl="0">
              <a:lnSpc>
                <a:spcPct val="100000"/>
              </a:lnSpc>
              <a:spcBef>
                <a:spcPts val="630"/>
              </a:spcBef>
              <a:spcAft>
                <a:spcPts val="0"/>
              </a:spcAft>
              <a:buClr>
                <a:srgbClr val="000000"/>
              </a:buClr>
              <a:buSzPts val="2100"/>
              <a:buFont typeface="Arial"/>
              <a:buChar char="•"/>
            </a:pPr>
            <a:r>
              <a:rPr lang="en-US" sz="2100"/>
              <a:t>While holding the inserter tube with Hand A, withdraw the rod from the insertion tube all the way out</a:t>
            </a:r>
            <a:endParaRPr/>
          </a:p>
          <a:p>
            <a:pPr marL="342900" lvl="0" indent="-342900" algn="l" rtl="0">
              <a:lnSpc>
                <a:spcPct val="100000"/>
              </a:lnSpc>
              <a:spcBef>
                <a:spcPts val="630"/>
              </a:spcBef>
              <a:spcAft>
                <a:spcPts val="0"/>
              </a:spcAft>
              <a:buClr>
                <a:srgbClr val="000000"/>
              </a:buClr>
              <a:buSzPts val="2100"/>
              <a:buFont typeface="Arial"/>
              <a:buChar char="•"/>
            </a:pPr>
            <a:r>
              <a:rPr lang="en-US" sz="2100"/>
              <a:t>Withdraw the insertion tube until the tube is  3-4 cm away from the cervical os, but the ends of the strings are still inside the tube. </a:t>
            </a:r>
            <a:endParaRPr/>
          </a:p>
          <a:p>
            <a:pPr marL="342900" lvl="0" indent="-139700" algn="l" rtl="0">
              <a:lnSpc>
                <a:spcPct val="95000"/>
              </a:lnSpc>
              <a:spcBef>
                <a:spcPts val="960"/>
              </a:spcBef>
              <a:spcAft>
                <a:spcPts val="0"/>
              </a:spcAft>
              <a:buClr>
                <a:srgbClr val="000000"/>
              </a:buClr>
              <a:buSzPts val="3200"/>
              <a:buFont typeface="Arial"/>
              <a:buNone/>
            </a:pPr>
            <a:endParaRPr/>
          </a:p>
        </p:txBody>
      </p:sp>
      <p:sp>
        <p:nvSpPr>
          <p:cNvPr id="306" name="Google Shape;306;p22"/>
          <p:cNvSpPr txBox="1"/>
          <p:nvPr/>
        </p:nvSpPr>
        <p:spPr>
          <a:xfrm>
            <a:off x="4495800" y="5257800"/>
            <a:ext cx="4038600" cy="92392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i="1" u="none" strike="noStrike" cap="none">
                <a:solidFill>
                  <a:srgbClr val="151515"/>
                </a:solidFill>
                <a:latin typeface="Arial"/>
                <a:ea typeface="Arial"/>
                <a:cs typeface="Arial"/>
                <a:sym typeface="Arial"/>
              </a:rPr>
              <a:t>Removing the rod first and then the tube prevents the H-IUD from being pulled out of the uterus</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23"/>
          <p:cNvSpPr txBox="1">
            <a:spLocks noGrp="1"/>
          </p:cNvSpPr>
          <p:nvPr>
            <p:ph type="title"/>
          </p:nvPr>
        </p:nvSpPr>
        <p:spPr>
          <a:xfrm>
            <a:off x="457200" y="252413"/>
            <a:ext cx="8229600" cy="81438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None/>
            </a:pPr>
            <a:r>
              <a:rPr lang="en-US" sz="1800"/>
              <a:t>H-IUD insertion procedure </a:t>
            </a:r>
            <a:br>
              <a:rPr lang="en-US" sz="2800"/>
            </a:br>
            <a:r>
              <a:rPr lang="en-US" sz="2800"/>
              <a:t>Step </a:t>
            </a:r>
            <a:r>
              <a:rPr lang="en-US" sz="2800">
                <a:solidFill>
                  <a:srgbClr val="151515"/>
                </a:solidFill>
              </a:rPr>
              <a:t>5</a:t>
            </a:r>
            <a:r>
              <a:rPr lang="en-US" sz="2800"/>
              <a:t>: Cut the threads</a:t>
            </a:r>
            <a:endParaRPr/>
          </a:p>
        </p:txBody>
      </p:sp>
      <p:pic>
        <p:nvPicPr>
          <p:cNvPr id="312" name="Google Shape;312;p23"/>
          <p:cNvPicPr preferRelativeResize="0">
            <a:picLocks noGrp="1"/>
          </p:cNvPicPr>
          <p:nvPr>
            <p:ph type="clipArt" idx="2"/>
          </p:nvPr>
        </p:nvPicPr>
        <p:blipFill rotWithShape="1">
          <a:blip r:embed="rId3">
            <a:alphaModFix/>
          </a:blip>
          <a:srcRect/>
          <a:stretch/>
        </p:blipFill>
        <p:spPr>
          <a:xfrm>
            <a:off x="174625" y="1411288"/>
            <a:ext cx="4038600" cy="5194300"/>
          </a:xfrm>
          <a:prstGeom prst="rect">
            <a:avLst/>
          </a:prstGeom>
          <a:noFill/>
          <a:ln>
            <a:noFill/>
          </a:ln>
        </p:spPr>
      </p:pic>
      <p:sp>
        <p:nvSpPr>
          <p:cNvPr id="313" name="Google Shape;313;p23"/>
          <p:cNvSpPr txBox="1">
            <a:spLocks noGrp="1"/>
          </p:cNvSpPr>
          <p:nvPr>
            <p:ph type="body" idx="1"/>
          </p:nvPr>
        </p:nvSpPr>
        <p:spPr>
          <a:xfrm>
            <a:off x="4419600" y="1676400"/>
            <a:ext cx="4038600" cy="4525963"/>
          </a:xfrm>
          <a:prstGeom prst="rect">
            <a:avLst/>
          </a:prstGeom>
          <a:noFill/>
          <a:ln>
            <a:noFill/>
          </a:ln>
        </p:spPr>
        <p:txBody>
          <a:bodyPr spcFirstLastPara="1" wrap="square" lIns="91425" tIns="45700" rIns="91425" bIns="45700" anchor="t" anchorCtr="0">
            <a:noAutofit/>
          </a:bodyPr>
          <a:lstStyle/>
          <a:p>
            <a:pPr marL="171450" lvl="0" indent="-171450" algn="l" rtl="0">
              <a:lnSpc>
                <a:spcPct val="100000"/>
              </a:lnSpc>
              <a:spcBef>
                <a:spcPts val="0"/>
              </a:spcBef>
              <a:spcAft>
                <a:spcPts val="0"/>
              </a:spcAft>
              <a:buClr>
                <a:srgbClr val="000000"/>
              </a:buClr>
              <a:buSzPts val="2200"/>
              <a:buFont typeface="Arial"/>
              <a:buChar char="•"/>
            </a:pPr>
            <a:r>
              <a:rPr lang="en-US" sz="2200"/>
              <a:t>Use blunt-tipped sharp scissors to cut the </a:t>
            </a:r>
            <a:r>
              <a:rPr lang="en-US" sz="2200">
                <a:solidFill>
                  <a:srgbClr val="151515"/>
                </a:solidFill>
              </a:rPr>
              <a:t>H-IUD threads perpendicular to the thread length leaving about 3 cm outside of the cervix while strings ends are still in the inserter tube (cutting threads at an angle may leave sharp ends)</a:t>
            </a:r>
            <a:endParaRPr/>
          </a:p>
          <a:p>
            <a:pPr marL="171450" lvl="0" indent="-171450" algn="l" rtl="0">
              <a:lnSpc>
                <a:spcPct val="100000"/>
              </a:lnSpc>
              <a:spcBef>
                <a:spcPts val="660"/>
              </a:spcBef>
              <a:spcAft>
                <a:spcPts val="0"/>
              </a:spcAft>
              <a:buClr>
                <a:srgbClr val="151515"/>
              </a:buClr>
              <a:buSzPts val="2200"/>
              <a:buFont typeface="Arial"/>
              <a:buChar char="•"/>
            </a:pPr>
            <a:r>
              <a:rPr lang="en-US" sz="2200">
                <a:solidFill>
                  <a:srgbClr val="151515"/>
                </a:solidFill>
              </a:rPr>
              <a:t>Do not apply tension or pull on the threads when cutting to prevent displacing the H-IUD</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Google Shape;318;p24"/>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p>
            <a:pPr marL="0" lvl="0" indent="0" algn="l" rtl="0">
              <a:lnSpc>
                <a:spcPct val="95000"/>
              </a:lnSpc>
              <a:spcBef>
                <a:spcPts val="0"/>
              </a:spcBef>
              <a:spcAft>
                <a:spcPts val="0"/>
              </a:spcAft>
              <a:buNone/>
            </a:pPr>
            <a:br>
              <a:rPr lang="en-US" sz="1500"/>
            </a:br>
            <a:r>
              <a:rPr lang="en-US" sz="3000">
                <a:latin typeface="Arial"/>
                <a:ea typeface="Arial"/>
                <a:cs typeface="Arial"/>
                <a:sym typeface="Arial"/>
              </a:rPr>
              <a:t> Post Insertion Tasks </a:t>
            </a:r>
            <a:endParaRPr sz="2850">
              <a:latin typeface="Arial"/>
              <a:ea typeface="Arial"/>
              <a:cs typeface="Arial"/>
              <a:sym typeface="Arial"/>
            </a:endParaRPr>
          </a:p>
        </p:txBody>
      </p:sp>
      <p:sp>
        <p:nvSpPr>
          <p:cNvPr id="319" name="Google Shape;319;p24"/>
          <p:cNvSpPr txBox="1">
            <a:spLocks noGrp="1"/>
          </p:cNvSpPr>
          <p:nvPr>
            <p:ph type="body" idx="1"/>
          </p:nvPr>
        </p:nvSpPr>
        <p:spPr>
          <a:xfrm>
            <a:off x="287867" y="1388533"/>
            <a:ext cx="4648200" cy="54752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000000"/>
              </a:buClr>
              <a:buSzPts val="2100"/>
              <a:buFont typeface="Times New Roman"/>
              <a:buNone/>
            </a:pPr>
            <a:endParaRPr sz="2100">
              <a:latin typeface="Arial"/>
              <a:ea typeface="Arial"/>
              <a:cs typeface="Arial"/>
              <a:sym typeface="Arial"/>
            </a:endParaRPr>
          </a:p>
          <a:p>
            <a:pPr marL="0" lvl="0" indent="0" algn="l" rtl="0">
              <a:lnSpc>
                <a:spcPct val="100000"/>
              </a:lnSpc>
              <a:spcBef>
                <a:spcPts val="600"/>
              </a:spcBef>
              <a:spcAft>
                <a:spcPts val="0"/>
              </a:spcAft>
              <a:buClr>
                <a:srgbClr val="000000"/>
              </a:buClr>
              <a:buSzPts val="2100"/>
              <a:buFont typeface="Arial"/>
              <a:buNone/>
            </a:pPr>
            <a:r>
              <a:rPr lang="en-US" sz="2100">
                <a:latin typeface="Arial"/>
                <a:ea typeface="Arial"/>
                <a:cs typeface="Arial"/>
                <a:sym typeface="Arial"/>
              </a:rPr>
              <a:t>Before removing gloves:</a:t>
            </a:r>
            <a:endParaRPr/>
          </a:p>
          <a:p>
            <a:pPr marL="257175" lvl="0" indent="-257175" algn="l" rtl="0">
              <a:lnSpc>
                <a:spcPct val="100000"/>
              </a:lnSpc>
              <a:spcBef>
                <a:spcPts val="600"/>
              </a:spcBef>
              <a:spcAft>
                <a:spcPts val="0"/>
              </a:spcAft>
              <a:buClr>
                <a:srgbClr val="000000"/>
              </a:buClr>
              <a:buSzPts val="2100"/>
              <a:buFont typeface="Arial"/>
              <a:buChar char="•"/>
            </a:pPr>
            <a:r>
              <a:rPr lang="en-US" sz="2100">
                <a:latin typeface="Arial"/>
                <a:ea typeface="Arial"/>
                <a:cs typeface="Arial"/>
                <a:sym typeface="Arial"/>
              </a:rPr>
              <a:t>Wipe used instruments with a wet cloth or soak them in a bucket of tap water for point of use cleaning and further processing</a:t>
            </a:r>
            <a:endParaRPr sz="2100">
              <a:latin typeface="Arial"/>
              <a:ea typeface="Arial"/>
              <a:cs typeface="Arial"/>
              <a:sym typeface="Arial"/>
            </a:endParaRPr>
          </a:p>
          <a:p>
            <a:pPr marL="257175" lvl="0" indent="-257175" algn="l" rtl="0">
              <a:lnSpc>
                <a:spcPct val="100000"/>
              </a:lnSpc>
              <a:spcBef>
                <a:spcPts val="600"/>
              </a:spcBef>
              <a:spcAft>
                <a:spcPts val="0"/>
              </a:spcAft>
              <a:buClr>
                <a:srgbClr val="000000"/>
              </a:buClr>
              <a:buSzPts val="2100"/>
              <a:buFont typeface="Arial"/>
              <a:buChar char="•"/>
            </a:pPr>
            <a:r>
              <a:rPr lang="en-US" sz="2100">
                <a:latin typeface="Arial"/>
                <a:ea typeface="Arial"/>
                <a:cs typeface="Arial"/>
                <a:sym typeface="Arial"/>
              </a:rPr>
              <a:t>Segregate and dispose of waste materials in appropriate leak proof containers with lids </a:t>
            </a:r>
            <a:endParaRPr sz="2100">
              <a:latin typeface="Arial"/>
              <a:ea typeface="Arial"/>
              <a:cs typeface="Arial"/>
              <a:sym typeface="Arial"/>
            </a:endParaRPr>
          </a:p>
          <a:p>
            <a:pPr marL="257175" lvl="0" indent="-257175" algn="l" rtl="0">
              <a:lnSpc>
                <a:spcPct val="100000"/>
              </a:lnSpc>
              <a:spcBef>
                <a:spcPts val="600"/>
              </a:spcBef>
              <a:spcAft>
                <a:spcPts val="0"/>
              </a:spcAft>
              <a:buClr>
                <a:srgbClr val="000000"/>
              </a:buClr>
              <a:buSzPts val="2100"/>
              <a:buFont typeface="Arial"/>
              <a:buChar char="•"/>
            </a:pPr>
            <a:r>
              <a:rPr lang="en-US" sz="2100">
                <a:latin typeface="Arial"/>
                <a:ea typeface="Arial"/>
                <a:cs typeface="Arial"/>
                <a:sym typeface="Arial"/>
              </a:rPr>
              <a:t>Wipe surfaces that may have been contaminated with blood/discharge with 0.5% chlorine solution.</a:t>
            </a:r>
            <a:endParaRPr/>
          </a:p>
          <a:p>
            <a:pPr marL="0" lvl="0" indent="0" algn="l" rtl="0">
              <a:lnSpc>
                <a:spcPct val="100000"/>
              </a:lnSpc>
              <a:spcBef>
                <a:spcPts val="600"/>
              </a:spcBef>
              <a:spcAft>
                <a:spcPts val="0"/>
              </a:spcAft>
              <a:buClr>
                <a:srgbClr val="000000"/>
              </a:buClr>
              <a:buSzPts val="2100"/>
              <a:buFont typeface="Arial"/>
              <a:buNone/>
            </a:pPr>
            <a:r>
              <a:rPr lang="en-US" sz="2100">
                <a:latin typeface="Arial"/>
                <a:ea typeface="Arial"/>
                <a:cs typeface="Arial"/>
                <a:sym typeface="Arial"/>
              </a:rPr>
              <a:t>Take gloves off, wash hands thoroughly with soap and water, and dry them. </a:t>
            </a:r>
            <a:endParaRPr sz="2100">
              <a:latin typeface="Arial"/>
              <a:ea typeface="Arial"/>
              <a:cs typeface="Arial"/>
              <a:sym typeface="Arial"/>
            </a:endParaRPr>
          </a:p>
          <a:p>
            <a:pPr marL="0" lvl="0" indent="0" algn="l" rtl="0">
              <a:lnSpc>
                <a:spcPct val="95000"/>
              </a:lnSpc>
              <a:spcBef>
                <a:spcPts val="1500"/>
              </a:spcBef>
              <a:spcAft>
                <a:spcPts val="0"/>
              </a:spcAft>
              <a:buClr>
                <a:srgbClr val="000000"/>
              </a:buClr>
              <a:buSzPts val="2400"/>
              <a:buFont typeface="Times New Roman"/>
              <a:buNone/>
            </a:pPr>
            <a:endParaRPr/>
          </a:p>
        </p:txBody>
      </p:sp>
      <p:pic>
        <p:nvPicPr>
          <p:cNvPr id="320" name="Google Shape;320;p24" descr="woman-resting"/>
          <p:cNvPicPr preferRelativeResize="0"/>
          <p:nvPr/>
        </p:nvPicPr>
        <p:blipFill rotWithShape="1">
          <a:blip r:embed="rId3">
            <a:alphaModFix/>
          </a:blip>
          <a:srcRect/>
          <a:stretch/>
        </p:blipFill>
        <p:spPr>
          <a:xfrm>
            <a:off x="5226050" y="2244725"/>
            <a:ext cx="3303588" cy="2368550"/>
          </a:xfrm>
          <a:prstGeom prst="rect">
            <a:avLst/>
          </a:prstGeom>
          <a:noFill/>
          <a:ln w="9525" cap="flat" cmpd="sng">
            <a:solidFill>
              <a:srgbClr val="000080"/>
            </a:solidFill>
            <a:prstDash val="solid"/>
            <a:miter lim="800000"/>
            <a:headEnd type="none" w="sm" len="sm"/>
            <a:tailEnd type="none" w="sm" len="sm"/>
          </a:ln>
        </p:spPr>
      </p:pic>
      <p:sp>
        <p:nvSpPr>
          <p:cNvPr id="321" name="Google Shape;321;p24"/>
          <p:cNvSpPr/>
          <p:nvPr/>
        </p:nvSpPr>
        <p:spPr>
          <a:xfrm>
            <a:off x="5313363" y="4953000"/>
            <a:ext cx="3128962" cy="40005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i="0" u="none" strike="noStrike" cap="none">
                <a:solidFill>
                  <a:srgbClr val="000000"/>
                </a:solidFill>
                <a:latin typeface="Arial"/>
                <a:ea typeface="Arial"/>
                <a:cs typeface="Arial"/>
                <a:sym typeface="Arial"/>
              </a:rPr>
              <a:t>Allow the woman to rest</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Google Shape;326;p25"/>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p>
            <a:pPr marL="0" lvl="0" indent="0" algn="l" rtl="0">
              <a:lnSpc>
                <a:spcPct val="85000"/>
              </a:lnSpc>
              <a:spcBef>
                <a:spcPts val="0"/>
              </a:spcBef>
              <a:spcAft>
                <a:spcPts val="0"/>
              </a:spcAft>
              <a:buNone/>
            </a:pPr>
            <a:r>
              <a:rPr lang="en-US"/>
              <a:t> Post-insertion tasks</a:t>
            </a:r>
            <a:endParaRPr/>
          </a:p>
        </p:txBody>
      </p:sp>
      <p:sp>
        <p:nvSpPr>
          <p:cNvPr id="327" name="Google Shape;327;p25"/>
          <p:cNvSpPr txBox="1">
            <a:spLocks noGrp="1"/>
          </p:cNvSpPr>
          <p:nvPr>
            <p:ph type="body" idx="1"/>
          </p:nvPr>
        </p:nvSpPr>
        <p:spPr>
          <a:xfrm>
            <a:off x="457200" y="1391265"/>
            <a:ext cx="8640096" cy="5886450"/>
          </a:xfrm>
          <a:prstGeom prst="rect">
            <a:avLst/>
          </a:prstGeom>
          <a:noFill/>
          <a:ln>
            <a:noFill/>
          </a:ln>
        </p:spPr>
        <p:txBody>
          <a:bodyPr spcFirstLastPara="1" wrap="square" lIns="91425" tIns="45700" rIns="91425" bIns="45700" anchor="t" anchorCtr="0">
            <a:noAutofit/>
          </a:bodyPr>
          <a:lstStyle/>
          <a:p>
            <a:pPr marL="342900" lvl="0" indent="-342900" algn="l" rtl="0">
              <a:lnSpc>
                <a:spcPct val="95000"/>
              </a:lnSpc>
              <a:spcBef>
                <a:spcPts val="0"/>
              </a:spcBef>
              <a:spcAft>
                <a:spcPts val="0"/>
              </a:spcAft>
              <a:buClr>
                <a:srgbClr val="000000"/>
              </a:buClr>
              <a:buSzPts val="2600"/>
              <a:buChar char="•"/>
            </a:pPr>
            <a:r>
              <a:rPr lang="en-US" sz="2600" dirty="0"/>
              <a:t>Provide post-insertion instructions; remind client:</a:t>
            </a:r>
            <a:endParaRPr dirty="0"/>
          </a:p>
          <a:p>
            <a:pPr marL="742950" lvl="1" indent="-285750" algn="l" rtl="0">
              <a:lnSpc>
                <a:spcPct val="95000"/>
              </a:lnSpc>
              <a:spcBef>
                <a:spcPts val="640"/>
              </a:spcBef>
              <a:spcAft>
                <a:spcPts val="0"/>
              </a:spcAft>
              <a:buClr>
                <a:srgbClr val="000000"/>
              </a:buClr>
              <a:buSzPts val="2600"/>
              <a:buChar char="–"/>
            </a:pPr>
            <a:r>
              <a:rPr lang="en-US" sz="2600" dirty="0"/>
              <a:t>No protection against STIs; need to use condoms if at risk.</a:t>
            </a:r>
            <a:endParaRPr sz="2600" dirty="0"/>
          </a:p>
          <a:p>
            <a:pPr marL="742950" lvl="1" indent="-285750" algn="l" rtl="0">
              <a:lnSpc>
                <a:spcPct val="95000"/>
              </a:lnSpc>
              <a:spcBef>
                <a:spcPts val="0"/>
              </a:spcBef>
              <a:spcAft>
                <a:spcPts val="0"/>
              </a:spcAft>
              <a:buClr>
                <a:srgbClr val="000000"/>
              </a:buClr>
              <a:buSzPts val="2600"/>
              <a:buChar char="–"/>
            </a:pPr>
            <a:r>
              <a:rPr lang="en-US" sz="2600" dirty="0"/>
              <a:t>Possible side effects, </a:t>
            </a:r>
            <a:r>
              <a:rPr lang="en-US" sz="2600" dirty="0">
                <a:solidFill>
                  <a:srgbClr val="151515"/>
                </a:solidFill>
              </a:rPr>
              <a:t>especially bleeding changes.</a:t>
            </a:r>
            <a:endParaRPr sz="2600" dirty="0">
              <a:solidFill>
                <a:srgbClr val="151515"/>
              </a:solidFill>
            </a:endParaRPr>
          </a:p>
          <a:p>
            <a:pPr marL="742950" lvl="1" indent="-285750" algn="l" rtl="0">
              <a:lnSpc>
                <a:spcPct val="95000"/>
              </a:lnSpc>
              <a:spcBef>
                <a:spcPts val="0"/>
              </a:spcBef>
              <a:spcAft>
                <a:spcPts val="0"/>
              </a:spcAft>
              <a:buClr>
                <a:srgbClr val="000000"/>
              </a:buClr>
              <a:buSzPts val="2600"/>
              <a:buChar char="–"/>
            </a:pPr>
            <a:r>
              <a:rPr lang="en-US" sz="2600" dirty="0"/>
              <a:t>When to return to the clinic.</a:t>
            </a:r>
            <a:endParaRPr sz="2600" dirty="0"/>
          </a:p>
          <a:p>
            <a:pPr marL="342900">
              <a:spcBef>
                <a:spcPts val="600"/>
              </a:spcBef>
              <a:buSzPts val="2800"/>
            </a:pPr>
            <a:r>
              <a:rPr lang="en-US" sz="2800" dirty="0"/>
              <a:t>Complete the H-IUD reminder card and give it to the client. Explain that the user card shows the name and type of the H-IUD, the date of insertion, the clinic name, and the intended date of removal. However, she can get it removed at anytime for any reason.</a:t>
            </a:r>
            <a:endParaRPr dirty="0"/>
          </a:p>
          <a:p>
            <a:pPr marL="342900" lvl="0" indent="-342900" algn="l" rtl="0">
              <a:lnSpc>
                <a:spcPct val="95000"/>
              </a:lnSpc>
              <a:spcBef>
                <a:spcPts val="600"/>
              </a:spcBef>
              <a:spcAft>
                <a:spcPts val="0"/>
              </a:spcAft>
              <a:buClr>
                <a:srgbClr val="000000"/>
              </a:buClr>
              <a:buSzPts val="2800"/>
              <a:buChar char="•"/>
            </a:pPr>
            <a:r>
              <a:rPr lang="en-US" sz="2800" dirty="0"/>
              <a:t>Complete the client record</a:t>
            </a:r>
            <a:endParaRPr dirty="0"/>
          </a:p>
          <a:p>
            <a:pPr marL="457200" lvl="1" indent="0" algn="l" rtl="0">
              <a:lnSpc>
                <a:spcPct val="95000"/>
              </a:lnSpc>
              <a:spcBef>
                <a:spcPts val="780"/>
              </a:spcBef>
              <a:spcAft>
                <a:spcPts val="0"/>
              </a:spcAft>
              <a:buClr>
                <a:srgbClr val="000000"/>
              </a:buClr>
              <a:buSzPts val="2600"/>
              <a:buFont typeface="Arial"/>
              <a:buNone/>
            </a:pPr>
            <a:endParaRPr sz="26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Google Shape;332;p26"/>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p>
            <a:pPr marL="0" lvl="0" indent="0" algn="l" rtl="0">
              <a:lnSpc>
                <a:spcPct val="85000"/>
              </a:lnSpc>
              <a:spcBef>
                <a:spcPts val="0"/>
              </a:spcBef>
              <a:spcAft>
                <a:spcPts val="0"/>
              </a:spcAft>
              <a:buNone/>
            </a:pPr>
            <a:r>
              <a:rPr lang="en-US" sz="3600"/>
              <a:t> Removal </a:t>
            </a:r>
            <a:r>
              <a:rPr lang="en-US" sz="3600">
                <a:solidFill>
                  <a:srgbClr val="151515"/>
                </a:solidFill>
              </a:rPr>
              <a:t>Steps</a:t>
            </a:r>
            <a:endParaRPr/>
          </a:p>
        </p:txBody>
      </p:sp>
      <p:sp>
        <p:nvSpPr>
          <p:cNvPr id="333" name="Google Shape;333;p26"/>
          <p:cNvSpPr txBox="1">
            <a:spLocks noGrp="1"/>
          </p:cNvSpPr>
          <p:nvPr>
            <p:ph type="body" idx="1"/>
          </p:nvPr>
        </p:nvSpPr>
        <p:spPr>
          <a:xfrm>
            <a:off x="457200" y="1600200"/>
            <a:ext cx="8229600" cy="3370153"/>
          </a:xfrm>
          <a:prstGeom prst="rect">
            <a:avLst/>
          </a:prstGeom>
          <a:noFill/>
          <a:ln>
            <a:noFill/>
          </a:ln>
        </p:spPr>
        <p:txBody>
          <a:bodyPr spcFirstLastPara="1" wrap="square" lIns="91425" tIns="45700" rIns="91425" bIns="45700" anchor="t" anchorCtr="0">
            <a:spAutoFit/>
          </a:bodyPr>
          <a:lstStyle/>
          <a:p>
            <a:pPr marL="514350" lvl="1" indent="-514350" algn="l" rtl="0">
              <a:lnSpc>
                <a:spcPct val="100000"/>
              </a:lnSpc>
              <a:spcBef>
                <a:spcPts val="0"/>
              </a:spcBef>
              <a:spcAft>
                <a:spcPts val="0"/>
              </a:spcAft>
              <a:buClr>
                <a:srgbClr val="000000"/>
              </a:buClr>
              <a:buSzPts val="2800"/>
              <a:buFont typeface="Arial"/>
              <a:buAutoNum type="arabicPeriod"/>
            </a:pPr>
            <a:r>
              <a:rPr lang="en-US"/>
              <a:t>Follow infection prevention guidelines. </a:t>
            </a:r>
            <a:endParaRPr/>
          </a:p>
          <a:p>
            <a:pPr marL="514350" lvl="1" indent="-514350" algn="l" rtl="0">
              <a:lnSpc>
                <a:spcPct val="100000"/>
              </a:lnSpc>
              <a:spcBef>
                <a:spcPts val="1800"/>
              </a:spcBef>
              <a:spcAft>
                <a:spcPts val="0"/>
              </a:spcAft>
              <a:buClr>
                <a:srgbClr val="000000"/>
              </a:buClr>
              <a:buSzPts val="2800"/>
              <a:buFont typeface="Arial"/>
              <a:buAutoNum type="arabicPeriod"/>
            </a:pPr>
            <a:r>
              <a:rPr lang="en-US"/>
              <a:t>Counsel client that cramping/bleeding may occur.</a:t>
            </a:r>
            <a:endParaRPr/>
          </a:p>
          <a:p>
            <a:pPr marL="514350" lvl="1" indent="-514350" algn="l" rtl="0">
              <a:lnSpc>
                <a:spcPct val="100000"/>
              </a:lnSpc>
              <a:spcBef>
                <a:spcPts val="1800"/>
              </a:spcBef>
              <a:spcAft>
                <a:spcPts val="0"/>
              </a:spcAft>
              <a:buClr>
                <a:srgbClr val="000000"/>
              </a:buClr>
              <a:buSzPts val="2800"/>
              <a:buFont typeface="Arial"/>
              <a:buAutoNum type="arabicPeriod"/>
            </a:pPr>
            <a:r>
              <a:rPr lang="en-US"/>
              <a:t>Gently insert the HLD/sterile speculum</a:t>
            </a:r>
            <a:endParaRPr/>
          </a:p>
          <a:p>
            <a:pPr marL="514350" lvl="1" indent="-514350" algn="l" rtl="0">
              <a:lnSpc>
                <a:spcPct val="100000"/>
              </a:lnSpc>
              <a:spcBef>
                <a:spcPts val="1800"/>
              </a:spcBef>
              <a:spcAft>
                <a:spcPts val="0"/>
              </a:spcAft>
              <a:buClr>
                <a:srgbClr val="000000"/>
              </a:buClr>
              <a:buSzPts val="2800"/>
              <a:buFont typeface="Arial"/>
              <a:buAutoNum type="arabicPeriod"/>
            </a:pPr>
            <a:r>
              <a:rPr lang="en-US"/>
              <a:t>Visualize the strings, and clean the cervical os and vaginal wall with antiseptic</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p27"/>
          <p:cNvSpPr txBox="1">
            <a:spLocks noGrp="1"/>
          </p:cNvSpPr>
          <p:nvPr>
            <p:ph type="title"/>
          </p:nvPr>
        </p:nvSpPr>
        <p:spPr>
          <a:xfrm>
            <a:off x="457200" y="457200"/>
            <a:ext cx="8229600" cy="966788"/>
          </a:xfrm>
          <a:prstGeom prst="rect">
            <a:avLst/>
          </a:prstGeom>
          <a:noFill/>
          <a:ln>
            <a:noFill/>
          </a:ln>
        </p:spPr>
        <p:txBody>
          <a:bodyPr spcFirstLastPara="1" wrap="square" lIns="91425" tIns="45700" rIns="91425" bIns="45700" anchor="ctr" anchorCtr="0">
            <a:noAutofit/>
          </a:bodyPr>
          <a:lstStyle/>
          <a:p>
            <a:pPr marL="0" lvl="0" indent="0" algn="l" rtl="0">
              <a:lnSpc>
                <a:spcPct val="85000"/>
              </a:lnSpc>
              <a:spcBef>
                <a:spcPts val="0"/>
              </a:spcBef>
              <a:spcAft>
                <a:spcPts val="0"/>
              </a:spcAft>
              <a:buNone/>
            </a:pPr>
            <a:r>
              <a:rPr lang="en-US" sz="3600"/>
              <a:t>H-IUD Removal </a:t>
            </a:r>
            <a:r>
              <a:rPr lang="en-US" sz="3600">
                <a:solidFill>
                  <a:srgbClr val="151515"/>
                </a:solidFill>
              </a:rPr>
              <a:t>Steps (cont.)</a:t>
            </a:r>
            <a:br>
              <a:rPr lang="en-US"/>
            </a:br>
            <a:endParaRPr sz="1800"/>
          </a:p>
        </p:txBody>
      </p:sp>
      <p:sp>
        <p:nvSpPr>
          <p:cNvPr id="339" name="Google Shape;339;p27"/>
          <p:cNvSpPr txBox="1">
            <a:spLocks noGrp="1"/>
          </p:cNvSpPr>
          <p:nvPr>
            <p:ph type="body" idx="1"/>
          </p:nvPr>
        </p:nvSpPr>
        <p:spPr>
          <a:xfrm>
            <a:off x="3570288" y="1600200"/>
            <a:ext cx="5116512" cy="4893647"/>
          </a:xfrm>
          <a:prstGeom prst="rect">
            <a:avLst/>
          </a:prstGeom>
          <a:noFill/>
          <a:ln>
            <a:noFill/>
          </a:ln>
        </p:spPr>
        <p:txBody>
          <a:bodyPr spcFirstLastPara="1" wrap="square" lIns="91425" tIns="45700" rIns="91425" bIns="45700" anchor="t" anchorCtr="0">
            <a:spAutoFit/>
          </a:bodyPr>
          <a:lstStyle/>
          <a:p>
            <a:pPr marL="457200" lvl="1" indent="-457200" algn="l" rtl="0">
              <a:lnSpc>
                <a:spcPct val="100000"/>
              </a:lnSpc>
              <a:spcBef>
                <a:spcPts val="0"/>
              </a:spcBef>
              <a:spcAft>
                <a:spcPts val="0"/>
              </a:spcAft>
              <a:buClr>
                <a:srgbClr val="000000"/>
              </a:buClr>
              <a:buSzPts val="2400"/>
              <a:buFont typeface="Arial"/>
              <a:buAutoNum type="arabicPeriod" startAt="5"/>
            </a:pPr>
            <a:r>
              <a:rPr lang="en-US" sz="2400"/>
              <a:t>Grasp strings close to the cervix and pull gently but firmly to remove H-IUD. Do not use force.</a:t>
            </a:r>
            <a:endParaRPr/>
          </a:p>
          <a:p>
            <a:pPr marL="457200" lvl="1" indent="-457200" algn="l" rtl="0">
              <a:lnSpc>
                <a:spcPct val="100000"/>
              </a:lnSpc>
              <a:spcBef>
                <a:spcPts val="600"/>
              </a:spcBef>
              <a:spcAft>
                <a:spcPts val="0"/>
              </a:spcAft>
              <a:buClr>
                <a:srgbClr val="000000"/>
              </a:buClr>
              <a:buSzPts val="2400"/>
              <a:buFont typeface="Arial"/>
              <a:buAutoNum type="arabicPeriod" startAt="5"/>
            </a:pPr>
            <a:r>
              <a:rPr lang="en-US" sz="2400"/>
              <a:t>Show the removed IUD to the client</a:t>
            </a:r>
            <a:endParaRPr/>
          </a:p>
          <a:p>
            <a:pPr marL="457200" lvl="1" indent="-457200" algn="l" rtl="0">
              <a:lnSpc>
                <a:spcPct val="100000"/>
              </a:lnSpc>
              <a:spcBef>
                <a:spcPts val="600"/>
              </a:spcBef>
              <a:spcAft>
                <a:spcPts val="0"/>
              </a:spcAft>
              <a:buClr>
                <a:srgbClr val="000000"/>
              </a:buClr>
              <a:buSzPts val="2400"/>
              <a:buFont typeface="Arial"/>
              <a:buAutoNum type="arabicPeriod" startAt="5"/>
            </a:pPr>
            <a:r>
              <a:rPr lang="en-US" sz="2400"/>
              <a:t>Dispose of waste materials including the removed IUD according to guidelines</a:t>
            </a:r>
            <a:endParaRPr/>
          </a:p>
          <a:p>
            <a:pPr marL="457200" lvl="1" indent="-457200" algn="l" rtl="0">
              <a:lnSpc>
                <a:spcPct val="100000"/>
              </a:lnSpc>
              <a:spcBef>
                <a:spcPts val="600"/>
              </a:spcBef>
              <a:spcAft>
                <a:spcPts val="0"/>
              </a:spcAft>
              <a:buClr>
                <a:srgbClr val="000000"/>
              </a:buClr>
              <a:buSzPts val="2400"/>
              <a:buFont typeface="Arial"/>
              <a:buAutoNum type="arabicPeriod" startAt="5"/>
            </a:pPr>
            <a:r>
              <a:rPr lang="en-US" sz="2400"/>
              <a:t>Insert a new H-IUD immediately following removal (if desired</a:t>
            </a:r>
            <a:r>
              <a:rPr lang="en-US"/>
              <a:t>).</a:t>
            </a:r>
            <a:endParaRPr/>
          </a:p>
          <a:p>
            <a:pPr marL="457200" lvl="1" indent="-457200" algn="l" rtl="0">
              <a:lnSpc>
                <a:spcPct val="100000"/>
              </a:lnSpc>
              <a:spcBef>
                <a:spcPts val="600"/>
              </a:spcBef>
              <a:spcAft>
                <a:spcPts val="0"/>
              </a:spcAft>
              <a:buClr>
                <a:srgbClr val="000000"/>
              </a:buClr>
              <a:buSzPts val="2400"/>
              <a:buFont typeface="Arial"/>
              <a:buAutoNum type="arabicPeriod" startAt="5"/>
            </a:pPr>
            <a:r>
              <a:rPr lang="en-US" sz="2400"/>
              <a:t>Refer client to an experienced provider for difficult removals.</a:t>
            </a:r>
            <a:endParaRPr sz="2400"/>
          </a:p>
        </p:txBody>
      </p:sp>
      <p:pic>
        <p:nvPicPr>
          <p:cNvPr id="340" name="Google Shape;340;p27"/>
          <p:cNvPicPr preferRelativeResize="0"/>
          <p:nvPr/>
        </p:nvPicPr>
        <p:blipFill rotWithShape="1">
          <a:blip r:embed="rId3">
            <a:alphaModFix/>
          </a:blip>
          <a:srcRect l="6978" t="4959" r="13405" b="2756"/>
          <a:stretch/>
        </p:blipFill>
        <p:spPr>
          <a:xfrm>
            <a:off x="1190625" y="1600200"/>
            <a:ext cx="2119313" cy="4970463"/>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p28"/>
          <p:cNvSpPr txBox="1">
            <a:spLocks noGrp="1"/>
          </p:cNvSpPr>
          <p:nvPr>
            <p:ph type="title"/>
          </p:nvPr>
        </p:nvSpPr>
        <p:spPr>
          <a:xfrm>
            <a:off x="457200" y="252413"/>
            <a:ext cx="8536858" cy="1118420"/>
          </a:xfrm>
          <a:prstGeom prst="rect">
            <a:avLst/>
          </a:prstGeom>
          <a:noFill/>
          <a:ln>
            <a:noFill/>
          </a:ln>
        </p:spPr>
        <p:txBody>
          <a:bodyPr spcFirstLastPara="1" wrap="square" lIns="91425" tIns="45700" rIns="91425" bIns="45700" anchor="ctr" anchorCtr="0">
            <a:noAutofit/>
          </a:bodyPr>
          <a:lstStyle/>
          <a:p>
            <a:pPr marL="0" lvl="0" indent="0" algn="l" rtl="0">
              <a:lnSpc>
                <a:spcPct val="85000"/>
              </a:lnSpc>
              <a:spcBef>
                <a:spcPts val="0"/>
              </a:spcBef>
              <a:spcAft>
                <a:spcPts val="0"/>
              </a:spcAft>
              <a:buClr>
                <a:srgbClr val="000000"/>
              </a:buClr>
              <a:buSzPts val="3800"/>
              <a:buFont typeface="Arial Black"/>
              <a:buNone/>
            </a:pPr>
            <a:r>
              <a:rPr lang="en-US">
                <a:latin typeface="Arial Black"/>
                <a:ea typeface="Arial Black"/>
                <a:cs typeface="Arial Black"/>
                <a:sym typeface="Arial Black"/>
              </a:rPr>
              <a:t>Demonstration and practice session</a:t>
            </a:r>
            <a:endParaRPr>
              <a:latin typeface="Arial Black"/>
              <a:ea typeface="Arial Black"/>
              <a:cs typeface="Arial Black"/>
              <a:sym typeface="Arial Black"/>
            </a:endParaRPr>
          </a:p>
        </p:txBody>
      </p:sp>
      <p:sp>
        <p:nvSpPr>
          <p:cNvPr id="346" name="Google Shape;346;p28"/>
          <p:cNvSpPr txBox="1">
            <a:spLocks noGrp="1"/>
          </p:cNvSpPr>
          <p:nvPr>
            <p:ph type="body" idx="1"/>
          </p:nvPr>
        </p:nvSpPr>
        <p:spPr>
          <a:xfrm>
            <a:off x="457200" y="1600200"/>
            <a:ext cx="8229600" cy="5002503"/>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Clr>
                <a:srgbClr val="000000"/>
              </a:buClr>
              <a:buSzPts val="3200"/>
              <a:buFont typeface="Arial"/>
              <a:buNone/>
            </a:pPr>
            <a:r>
              <a:rPr lang="en-US" sz="2400"/>
              <a:t>Demonstrate the following procedures using the checklists and allow participants to practice on models under guidance of the facilitator:</a:t>
            </a:r>
            <a:endParaRPr sz="2400"/>
          </a:p>
          <a:p>
            <a:pPr marL="342900" lvl="0" indent="-342900" algn="l" rtl="0">
              <a:lnSpc>
                <a:spcPct val="95000"/>
              </a:lnSpc>
              <a:spcBef>
                <a:spcPts val="960"/>
              </a:spcBef>
              <a:spcAft>
                <a:spcPts val="0"/>
              </a:spcAft>
              <a:buClr>
                <a:srgbClr val="000000"/>
              </a:buClr>
              <a:buSzPts val="3200"/>
              <a:buFont typeface="Arial"/>
              <a:buChar char="•"/>
            </a:pPr>
            <a:r>
              <a:rPr lang="en-US" sz="2400"/>
              <a:t>Pelvic examination</a:t>
            </a:r>
            <a:endParaRPr sz="2400"/>
          </a:p>
          <a:p>
            <a:pPr marL="342900">
              <a:spcBef>
                <a:spcPts val="960"/>
              </a:spcBef>
              <a:buSzPts val="3200"/>
            </a:pPr>
            <a:r>
              <a:rPr lang="en-US" sz="2400"/>
              <a:t>Loading the IUD in the sterile package </a:t>
            </a:r>
            <a:endParaRPr sz="2400"/>
          </a:p>
          <a:p>
            <a:pPr marL="342900" lvl="0" indent="-342900" algn="l" rtl="0">
              <a:lnSpc>
                <a:spcPct val="95000"/>
              </a:lnSpc>
              <a:spcBef>
                <a:spcPts val="960"/>
              </a:spcBef>
              <a:spcAft>
                <a:spcPts val="0"/>
              </a:spcAft>
              <a:buClr>
                <a:srgbClr val="000000"/>
              </a:buClr>
              <a:buSzPts val="3200"/>
              <a:buFont typeface="Arial"/>
              <a:buChar char="•"/>
            </a:pPr>
            <a:r>
              <a:rPr lang="en-US" sz="2400"/>
              <a:t>Insertion of IUD using the "No Touch" technique</a:t>
            </a:r>
            <a:endParaRPr sz="2400"/>
          </a:p>
          <a:p>
            <a:pPr marL="342900" lvl="0" indent="-342900" algn="l" rtl="0">
              <a:lnSpc>
                <a:spcPct val="95000"/>
              </a:lnSpc>
              <a:spcBef>
                <a:spcPts val="960"/>
              </a:spcBef>
              <a:spcAft>
                <a:spcPts val="0"/>
              </a:spcAft>
              <a:buClr>
                <a:srgbClr val="000000"/>
              </a:buClr>
              <a:buSzPts val="3200"/>
              <a:buFont typeface="Arial"/>
              <a:buChar char="•"/>
            </a:pPr>
            <a:r>
              <a:rPr lang="en-US" sz="2400"/>
              <a:t>Removal Procedure</a:t>
            </a:r>
            <a:endParaRPr sz="2400"/>
          </a:p>
        </p:txBody>
      </p:sp>
    </p:spTree>
  </p:cSld>
  <p:clrMapOvr>
    <a:masterClrMapping/>
  </p:clrMapOvr>
</p:sld>
</file>

<file path=ppt/theme/theme1.xml><?xml version="1.0" encoding="utf-8"?>
<a:theme xmlns:a="http://schemas.openxmlformats.org/drawingml/2006/main" name="TRP Template">
  <a:themeElements>
    <a:clrScheme name="">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7BB6FD"/>
      </a:hlink>
      <a:folHlink>
        <a:srgbClr val="FFE70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TRP Template">
  <a:themeElements>
    <a:clrScheme name="">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7BB6FD"/>
      </a:hlink>
      <a:folHlink>
        <a:srgbClr val="FFE70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TRP Template">
  <a:themeElements>
    <a:clrScheme name="">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7BB6FD"/>
      </a:hlink>
      <a:folHlink>
        <a:srgbClr val="FFE70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Default Design">
  <a:themeElements>
    <a:clrScheme name="">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7BB6FD"/>
      </a:hlink>
      <a:folHlink>
        <a:srgbClr val="FFE70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Custom Design">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2_TRP Template">
  <a:themeElements>
    <a:clrScheme name="">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7BB6FD"/>
      </a:hlink>
      <a:folHlink>
        <a:srgbClr val="FFE70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4_TRP Template">
  <a:themeElements>
    <a:clrScheme name="">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7BB6FD"/>
      </a:hlink>
      <a:folHlink>
        <a:srgbClr val="FFE70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TRP Template">
  <a:themeElements>
    <a:clrScheme name="">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7BB6FD"/>
      </a:hlink>
      <a:folHlink>
        <a:srgbClr val="FFE70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e060fd50b43043daa866fdeac7c2414a xmlns="71c45d75-c9c9-409a-a4e9-a617adc7c43c">
      <Terms xmlns="http://schemas.microsoft.com/office/infopath/2007/PartnerControls"/>
    </e060fd50b43043daa866fdeac7c2414a>
    <d8bd9deca86c484aaa0e86c9411528e8 xmlns="71c45d75-c9c9-409a-a4e9-a617adc7c43c">
      <Terms xmlns="http://schemas.microsoft.com/office/infopath/2007/PartnerControls"/>
    </d8bd9deca86c484aaa0e86c9411528e8>
    <la0e5fc8317e4c35a742fe979e574f56 xmlns="71c45d75-c9c9-409a-a4e9-a617adc7c43c">
      <Terms xmlns="http://schemas.microsoft.com/office/infopath/2007/PartnerControls"/>
    </la0e5fc8317e4c35a742fe979e574f56>
    <TaxCatchAll xmlns="8d42e0dd-18ca-448e-996e-c2aaa315e839" xsi:nil="true"/>
    <lcf76f155ced4ddcb4097134ff3c332f xmlns="1b272b03-6f34-4839-987f-e6d34f92f785">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562EB6DC257AE4985D89B02739FA68A" ma:contentTypeVersion="24" ma:contentTypeDescription="Create a new document." ma:contentTypeScope="" ma:versionID="23db86fc422dd3d01b10de320e161683">
  <xsd:schema xmlns:xsd="http://www.w3.org/2001/XMLSchema" xmlns:xs="http://www.w3.org/2001/XMLSchema" xmlns:p="http://schemas.microsoft.com/office/2006/metadata/properties" xmlns:ns2="1b272b03-6f34-4839-987f-e6d34f92f785" xmlns:ns3="c8df3461-28a5-4f07-a897-5548def6ad5e" xmlns:ns4="71c45d75-c9c9-409a-a4e9-a617adc7c43c" xmlns:ns5="8d42e0dd-18ca-448e-996e-c2aaa315e839" targetNamespace="http://schemas.microsoft.com/office/2006/metadata/properties" ma:root="true" ma:fieldsID="527f8012e294217c951f5da7e82827d5" ns2:_="" ns3:_="" ns4:_="" ns5:_="">
    <xsd:import namespace="1b272b03-6f34-4839-987f-e6d34f92f785"/>
    <xsd:import namespace="c8df3461-28a5-4f07-a897-5548def6ad5e"/>
    <xsd:import namespace="71c45d75-c9c9-409a-a4e9-a617adc7c43c"/>
    <xsd:import namespace="8d42e0dd-18ca-448e-996e-c2aaa315e83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4:e060fd50b43043daa866fdeac7c2414a" minOccurs="0"/>
                <xsd:element ref="ns5:TaxCatchAll" minOccurs="0"/>
                <xsd:element ref="ns4:la0e5fc8317e4c35a742fe979e574f56" minOccurs="0"/>
                <xsd:element ref="ns4:d8bd9deca86c484aaa0e86c9411528e8"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LengthInSeconds" minOccurs="0"/>
                <xsd:element ref="ns2:lcf76f155ced4ddcb4097134ff3c332f"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b272b03-6f34-4839-987f-e6d34f92f78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21" nillable="true" ma:displayName="MediaServiceDateTaken" ma:hidden="true" ma:internalName="MediaServiceDateTaken" ma:readOnly="true">
      <xsd:simpleType>
        <xsd:restriction base="dms:Text"/>
      </xsd:simpleType>
    </xsd:element>
    <xsd:element name="MediaServiceAutoTags" ma:index="22" nillable="true" ma:displayName="Tags" ma:internalName="MediaServiceAutoTags" ma:readOnly="true">
      <xsd:simpleType>
        <xsd:restriction base="dms:Text"/>
      </xsd:simpleType>
    </xsd:element>
    <xsd:element name="MediaServiceGenerationTime" ma:index="23" nillable="true" ma:displayName="MediaServiceGenerationTime" ma:hidden="true" ma:internalName="MediaServiceGenerationTime" ma:readOnly="true">
      <xsd:simpleType>
        <xsd:restriction base="dms:Text"/>
      </xsd:simpleType>
    </xsd:element>
    <xsd:element name="MediaServiceEventHashCode" ma:index="24" nillable="true" ma:displayName="MediaServiceEventHashCode" ma:hidden="true" ma:internalName="MediaServiceEventHashCode" ma:readOnly="true">
      <xsd:simpleType>
        <xsd:restriction base="dms:Text"/>
      </xsd:simpleType>
    </xsd:element>
    <xsd:element name="MediaServiceOCR" ma:index="25" nillable="true" ma:displayName="Extracted Text" ma:internalName="MediaServiceOCR" ma:readOnly="true">
      <xsd:simpleType>
        <xsd:restriction base="dms:Note">
          <xsd:maxLength value="255"/>
        </xsd:restriction>
      </xsd:simpleType>
    </xsd:element>
    <xsd:element name="MediaLengthInSeconds" ma:index="26" nillable="true" ma:displayName="Length (seconds)" ma:internalName="MediaLengthInSeconds" ma:readOnly="true">
      <xsd:simpleType>
        <xsd:restriction base="dms:Unknown"/>
      </xsd:simpleType>
    </xsd:element>
    <xsd:element name="lcf76f155ced4ddcb4097134ff3c332f" ma:index="28" nillable="true" ma:taxonomy="true" ma:internalName="lcf76f155ced4ddcb4097134ff3c332f" ma:taxonomyFieldName="MediaServiceImageTags" ma:displayName="Image Tags" ma:readOnly="false" ma:fieldId="{5cf76f15-5ced-4ddc-b409-7134ff3c332f}" ma:taxonomyMulti="true" ma:sspId="b704c289-2b3b-45af-a6a7-9640d4e0aee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9" nillable="true" ma:displayName="MediaServiceObjectDetectorVersions" ma:hidden="true" ma:indexed="true" ma:internalName="MediaServiceObjectDetectorVersions" ma:readOnly="true">
      <xsd:simpleType>
        <xsd:restriction base="dms:Text"/>
      </xsd:simpleType>
    </xsd:element>
    <xsd:element name="MediaServiceSearchProperties" ma:index="30" nillable="true" ma:displayName="MediaServiceSearchProperties" ma:hidden="true" ma:internalName="MediaServiceSearchProperties" ma:readOnly="true">
      <xsd:simpleType>
        <xsd:restriction base="dms:Note"/>
      </xsd:simpleType>
    </xsd:element>
    <xsd:element name="MediaServiceLocation" ma:index="3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8df3461-28a5-4f07-a897-5548def6ad5e"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1c45d75-c9c9-409a-a4e9-a617adc7c43c" elementFormDefault="qualified">
    <xsd:import namespace="http://schemas.microsoft.com/office/2006/documentManagement/types"/>
    <xsd:import namespace="http://schemas.microsoft.com/office/infopath/2007/PartnerControls"/>
    <xsd:element name="e060fd50b43043daa866fdeac7c2414a" ma:index="15" nillable="true" ma:taxonomy="true" ma:internalName="e060fd50b43043daa866fdeac7c2414a" ma:taxonomyFieldName="High_x002d_impact_x0020_Intervention" ma:displayName="High-impact Intervention" ma:default="" ma:fieldId="{e060fd50-b430-43da-a866-fdeac7c2414a}" ma:taxonomyMulti="true" ma:sspId="b704c289-2b3b-45af-a6a7-9640d4e0aeeb" ma:termSetId="2340cb37-154c-490f-a45f-e628ae23e4f4" ma:anchorId="00000000-0000-0000-0000-000000000000" ma:open="false" ma:isKeyword="false">
      <xsd:complexType>
        <xsd:sequence>
          <xsd:element ref="pc:Terms" minOccurs="0" maxOccurs="1"/>
        </xsd:sequence>
      </xsd:complexType>
    </xsd:element>
    <xsd:element name="la0e5fc8317e4c35a742fe979e574f56" ma:index="18" nillable="true" ma:taxonomy="true" ma:internalName="la0e5fc8317e4c35a742fe979e574f56" ma:taxonomyFieldName="MCGL_x0020_Accelerator" ma:displayName="MCGL Accelerator" ma:default="" ma:fieldId="{5a0e5fc8-317e-4c35-a742-fe979e574f56}" ma:taxonomyMulti="true" ma:sspId="b704c289-2b3b-45af-a6a7-9640d4e0aeeb" ma:termSetId="e6e03eee-2b9a-4e86-8279-7e50d8f0b04d" ma:anchorId="00000000-0000-0000-0000-000000000000" ma:open="false" ma:isKeyword="false">
      <xsd:complexType>
        <xsd:sequence>
          <xsd:element ref="pc:Terms" minOccurs="0" maxOccurs="1"/>
        </xsd:sequence>
      </xsd:complexType>
    </xsd:element>
    <xsd:element name="d8bd9deca86c484aaa0e86c9411528e8" ma:index="20" nillable="true" ma:taxonomy="true" ma:internalName="d8bd9deca86c484aaa0e86c9411528e8" ma:taxonomyFieldName="MCGL_x0020_Country" ma:displayName="MCGL Country" ma:default="" ma:fieldId="{d8bd9dec-a86c-484a-aa0e-86c9411528e8}" ma:taxonomyMulti="true" ma:sspId="b704c289-2b3b-45af-a6a7-9640d4e0aeeb" ma:termSetId="4945c31e-24a3-48ea-ae34-c0ae0ef25478"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8d42e0dd-18ca-448e-996e-c2aaa315e839"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95818b53-3051-4c6e-89da-e62728af6d94}" ma:internalName="TaxCatchAll" ma:showField="CatchAllData" ma:web="71c45d75-c9c9-409a-a4e9-a617adc7c43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9FF9982-C4D2-45EB-9C97-7243754AAA28}">
  <ds:schemaRefs>
    <ds:schemaRef ds:uri="http://schemas.microsoft.com/office/2006/metadata/properties"/>
    <ds:schemaRef ds:uri="http://schemas.microsoft.com/office/infopath/2007/PartnerControls"/>
    <ds:schemaRef ds:uri="71c45d75-c9c9-409a-a4e9-a617adc7c43c"/>
    <ds:schemaRef ds:uri="8d42e0dd-18ca-448e-996e-c2aaa315e839"/>
    <ds:schemaRef ds:uri="1b272b03-6f34-4839-987f-e6d34f92f785"/>
  </ds:schemaRefs>
</ds:datastoreItem>
</file>

<file path=customXml/itemProps2.xml><?xml version="1.0" encoding="utf-8"?>
<ds:datastoreItem xmlns:ds="http://schemas.openxmlformats.org/officeDocument/2006/customXml" ds:itemID="{219D5A4B-C53D-410A-9CEE-866EC094775C}">
  <ds:schemaRefs>
    <ds:schemaRef ds:uri="http://schemas.microsoft.com/sharepoint/v3/contenttype/forms"/>
  </ds:schemaRefs>
</ds:datastoreItem>
</file>

<file path=customXml/itemProps3.xml><?xml version="1.0" encoding="utf-8"?>
<ds:datastoreItem xmlns:ds="http://schemas.openxmlformats.org/officeDocument/2006/customXml" ds:itemID="{69C609A0-B7B8-4B94-B990-0F11F04225F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b272b03-6f34-4839-987f-e6d34f92f785"/>
    <ds:schemaRef ds:uri="c8df3461-28a5-4f07-a897-5548def6ad5e"/>
    <ds:schemaRef ds:uri="71c45d75-c9c9-409a-a4e9-a617adc7c43c"/>
    <ds:schemaRef ds:uri="8d42e0dd-18ca-448e-996e-c2aaa315e83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(4:3)</PresentationFormat>
  <Slides>29</Slides>
  <Notes>28</Notes>
  <HiddenSlides>0</HiddenSlides>
  <ScaleCrop>false</ScaleCrop>
  <HeadingPairs>
    <vt:vector size="4" baseType="variant">
      <vt:variant>
        <vt:lpstr>Theme</vt:lpstr>
      </vt:variant>
      <vt:variant>
        <vt:i4>8</vt:i4>
      </vt:variant>
      <vt:variant>
        <vt:lpstr>Slide Titles</vt:lpstr>
      </vt:variant>
      <vt:variant>
        <vt:i4>29</vt:i4>
      </vt:variant>
    </vt:vector>
  </HeadingPairs>
  <TitlesOfParts>
    <vt:vector size="37" baseType="lpstr">
      <vt:lpstr>TRP Template</vt:lpstr>
      <vt:lpstr>3_TRP Template</vt:lpstr>
      <vt:lpstr>1_TRP Template</vt:lpstr>
      <vt:lpstr>3_Default Design</vt:lpstr>
      <vt:lpstr>Custom Design</vt:lpstr>
      <vt:lpstr>2_TRP Template</vt:lpstr>
      <vt:lpstr>4_TRP Template</vt:lpstr>
      <vt:lpstr>TRP Template</vt:lpstr>
      <vt:lpstr>PowerPoint Presentation</vt:lpstr>
      <vt:lpstr>Session Objectives </vt:lpstr>
      <vt:lpstr>Providing Interval H-IUD services Clinical assessment - Pre-Insertion screening</vt:lpstr>
      <vt:lpstr>Important</vt:lpstr>
      <vt:lpstr>Interval H-IUD insertion technique Reviewing the Clinical skill checklist &amp; Video watch</vt:lpstr>
      <vt:lpstr>Instruments and Supplies   </vt:lpstr>
      <vt:lpstr>Instruments and Supplies </vt:lpstr>
      <vt:lpstr>          Two-Handed Inserter: Components </vt:lpstr>
      <vt:lpstr>Preventing Infection During Procedure</vt:lpstr>
      <vt:lpstr>Preventing Infection During Insertion </vt:lpstr>
      <vt:lpstr>No-Touch Technique</vt:lpstr>
      <vt:lpstr>              Performing Pelvic Exam</vt:lpstr>
      <vt:lpstr>Sounding the Uterus</vt:lpstr>
      <vt:lpstr>H-IUD loading procedure Step 1: Open the packet</vt:lpstr>
      <vt:lpstr>H-IUD loading procedure Step 2: Release the threads and insert the rod</vt:lpstr>
      <vt:lpstr>H-IUD loading procedure Step 3: Load the H-IUD into the inserter</vt:lpstr>
      <vt:lpstr>H-IUD loading procedure Step 4: Adjust flange to uterine depth</vt:lpstr>
      <vt:lpstr>H-IUD loading procedure  Step 5: Final H-IUD Position </vt:lpstr>
      <vt:lpstr>H-IUD loading procedure Step 6: Remove loaded insertion tube from the packet</vt:lpstr>
      <vt:lpstr>H-IUD Insertion  Step 1: Insert the loaded insertion tube into the uterus</vt:lpstr>
      <vt:lpstr>H-IUD insertion procedure  Step 2 : Pull the insertion tube back to release the arms of the H-IUD</vt:lpstr>
      <vt:lpstr>LNG IUD insertion procedure  Step 3: Advance H-IUD to fundus</vt:lpstr>
      <vt:lpstr>H-IUD insertion procedure Step 4: Release H-IUD and withdraw inserter</vt:lpstr>
      <vt:lpstr>H-IUD insertion procedure  Step 5: Cut the threads</vt:lpstr>
      <vt:lpstr>  Post Insertion Tasks </vt:lpstr>
      <vt:lpstr> Post-insertion tasks</vt:lpstr>
      <vt:lpstr> Removal Steps</vt:lpstr>
      <vt:lpstr>H-IUD Removal Steps (cont.) </vt:lpstr>
      <vt:lpstr>Demonstration and practice session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Irina Yacobson</dc:creator>
  <cp:revision>69</cp:revision>
  <dcterms:created xsi:type="dcterms:W3CDTF">2011-09-28T02:54:50Z</dcterms:created>
  <dcterms:modified xsi:type="dcterms:W3CDTF">2024-12-09T02:22:46Z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0x0101009562EB6DC257AE4985D89B02739FA68A</vt:lpwstr>
  </property>
  <property fmtid="{D5CDD505-2E9C-101B-9397-08002B2CF9AE}" pid="3" name="MCGL Country">
    <vt:lpwstr/>
  </property>
  <property fmtid="{D5CDD505-2E9C-101B-9397-08002B2CF9AE}" pid="4" name="MCGL Accelerator">
    <vt:lpwstr/>
  </property>
  <property fmtid="{D5CDD505-2E9C-101B-9397-08002B2CF9AE}" pid="5" name="High-impact Intervention">
    <vt:lpwstr/>
  </property>
  <property fmtid="{D5CDD505-2E9C-101B-9397-08002B2CF9AE}" pid="6" name="la0e5fc8317e4c35a742fe979e574f56">
    <vt:lpwstr/>
  </property>
  <property fmtid="{D5CDD505-2E9C-101B-9397-08002B2CF9AE}" pid="7" name="e060fd50b43043daa866fdeac7c2414a">
    <vt:lpwstr/>
  </property>
  <property fmtid="{D5CDD505-2E9C-101B-9397-08002B2CF9AE}" pid="8" name="d8bd9deca86c484aaa0e86c9411528e8">
    <vt:lpwstr/>
  </property>
  <property fmtid="{D5CDD505-2E9C-101B-9397-08002B2CF9AE}" pid="9" name="MediaServiceImageTags">
    <vt:lpwstr/>
  </property>
  <property fmtid="{D5CDD505-2E9C-101B-9397-08002B2CF9AE}" pid="10" name="MCGL_x0020_Accelerator">
    <vt:lpwstr/>
  </property>
  <property fmtid="{D5CDD505-2E9C-101B-9397-08002B2CF9AE}" pid="11" name="MCGL_x0020_Country">
    <vt:lpwstr/>
  </property>
  <property fmtid="{D5CDD505-2E9C-101B-9397-08002B2CF9AE}" pid="12" name="High_x002d_impact_x0020_Intervention">
    <vt:lpwstr/>
  </property>
</Properties>
</file>