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 id="2147483672" r:id="rId2"/>
    <p:sldMasterId id="2147483674" r:id="rId3"/>
    <p:sldMasterId id="2147483681" r:id="rId4"/>
  </p:sldMasterIdLst>
  <p:notesMasterIdLst>
    <p:notesMasterId r:id="rId16"/>
  </p:notesMasterIdLst>
  <p:handoutMasterIdLst>
    <p:handoutMasterId r:id="rId17"/>
  </p:handoutMasterIdLst>
  <p:sldIdLst>
    <p:sldId id="260" r:id="rId5"/>
    <p:sldId id="258" r:id="rId6"/>
    <p:sldId id="261" r:id="rId7"/>
    <p:sldId id="263" r:id="rId8"/>
    <p:sldId id="264" r:id="rId9"/>
    <p:sldId id="265" r:id="rId10"/>
    <p:sldId id="266" r:id="rId11"/>
    <p:sldId id="267" r:id="rId12"/>
    <p:sldId id="268" r:id="rId13"/>
    <p:sldId id="271" r:id="rId14"/>
    <p:sldId id="272" r:id="rId1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yraN" initials="MN" lastIdx="4"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D6E0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6905" autoAdjust="0"/>
  </p:normalViewPr>
  <p:slideViewPr>
    <p:cSldViewPr>
      <p:cViewPr varScale="1">
        <p:scale>
          <a:sx n="44" d="100"/>
          <a:sy n="44" d="100"/>
        </p:scale>
        <p:origin x="-2052" y="-96"/>
      </p:cViewPr>
      <p:guideLst>
        <p:guide orient="horz" pos="2160"/>
        <p:guide pos="2880"/>
      </p:guideLst>
    </p:cSldViewPr>
  </p:slideViewPr>
  <p:notesTextViewPr>
    <p:cViewPr>
      <p:scale>
        <a:sx n="1" d="1"/>
        <a:sy n="1" d="1"/>
      </p:scale>
      <p:origin x="0" y="0"/>
    </p:cViewPr>
  </p:notesTextViewPr>
  <p:notesViewPr>
    <p:cSldViewPr>
      <p:cViewPr>
        <p:scale>
          <a:sx n="60" d="100"/>
          <a:sy n="60" d="100"/>
        </p:scale>
        <p:origin x="-2634" y="22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E8939F7C-92FF-4045-94F7-35113C0F45FA}" type="datetimeFigureOut">
              <a:rPr lang="en-US" smtClean="0"/>
              <a:t>10/1/2012</a:t>
            </a:fld>
            <a:endParaRPr lang="en-US"/>
          </a:p>
        </p:txBody>
      </p:sp>
      <p:sp>
        <p:nvSpPr>
          <p:cNvPr id="4" name="Footer Placeholder 3"/>
          <p:cNvSpPr>
            <a:spLocks noGrp="1"/>
          </p:cNvSpPr>
          <p:nvPr>
            <p:ph type="ftr" sz="quarter" idx="2"/>
          </p:nvPr>
        </p:nvSpPr>
        <p:spPr>
          <a:xfrm>
            <a:off x="0" y="8829675"/>
            <a:ext cx="3581400" cy="465138"/>
          </a:xfrm>
          <a:prstGeom prst="rect">
            <a:avLst/>
          </a:prstGeom>
        </p:spPr>
        <p:txBody>
          <a:bodyPr vert="horz" lIns="91440" tIns="45720" rIns="91440" bIns="45720" rtlCol="0" anchor="b"/>
          <a:lstStyle>
            <a:lvl1pPr algn="l">
              <a:defRPr sz="1200"/>
            </a:lvl1pPr>
          </a:lstStyle>
          <a:p>
            <a:r>
              <a:rPr lang="en-US" sz="1100" dirty="0" smtClean="0">
                <a:latin typeface="Arial" pitchFamily="34" charset="0"/>
                <a:cs typeface="Arial" pitchFamily="34" charset="0"/>
              </a:rPr>
              <a:t>Training Resource Package for Family Planning</a:t>
            </a:r>
          </a:p>
          <a:p>
            <a:r>
              <a:rPr lang="en-US" sz="1100" dirty="0" smtClean="0">
                <a:latin typeface="Arial" pitchFamily="34" charset="0"/>
                <a:cs typeface="Arial" pitchFamily="34" charset="0"/>
              </a:rPr>
              <a:t>Male Condom Module: Basic Slide Set I</a:t>
            </a:r>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CCB5C5D3-34B6-4B8A-AF00-1B61E220A2CE}" type="slidenum">
              <a:rPr lang="en-US" sz="1100" smtClean="0">
                <a:latin typeface="Arial" pitchFamily="34" charset="0"/>
                <a:cs typeface="Arial" pitchFamily="34" charset="0"/>
              </a:rPr>
              <a:t>‹#›</a:t>
            </a:fld>
            <a:endParaRPr lang="en-US" sz="1100">
              <a:latin typeface="Arial" pitchFamily="34" charset="0"/>
              <a:cs typeface="Arial" pitchFamily="34" charset="0"/>
            </a:endParaRPr>
          </a:p>
        </p:txBody>
      </p:sp>
    </p:spTree>
    <p:extLst>
      <p:ext uri="{BB962C8B-B14F-4D97-AF65-F5344CB8AC3E}">
        <p14:creationId xmlns:p14="http://schemas.microsoft.com/office/powerpoint/2010/main" val="5315817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7832A78-B2D2-4595-923D-9AB8E82FA782}" type="datetimeFigureOut">
              <a:rPr lang="en-US" smtClean="0"/>
              <a:t>10/1/2012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505200" cy="464820"/>
          </a:xfrm>
          <a:prstGeom prst="rect">
            <a:avLst/>
          </a:prstGeom>
        </p:spPr>
        <p:txBody>
          <a:bodyPr vert="horz" lIns="93177" tIns="46589" rIns="93177" bIns="46589" rtlCol="0" anchor="b"/>
          <a:lstStyle>
            <a:lvl1pPr algn="l">
              <a:defRPr sz="1200"/>
            </a:lvl1pPr>
          </a:lstStyle>
          <a:p>
            <a:r>
              <a:rPr lang="en-US" dirty="0" smtClean="0"/>
              <a:t>Training Resource Package for Family Panning</a:t>
            </a:r>
          </a:p>
          <a:p>
            <a:r>
              <a:rPr lang="en-US" dirty="0" smtClean="0"/>
              <a:t>Male Condom Module: Basic Slide Set, Session I</a:t>
            </a:r>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E99E98DB-0FD7-4C74-BCF1-550DFB31DD75}" type="slidenum">
              <a:rPr lang="en-US" smtClean="0"/>
              <a:t>‹#›</a:t>
            </a:fld>
            <a:endParaRPr lang="en-US"/>
          </a:p>
        </p:txBody>
      </p:sp>
    </p:spTree>
    <p:extLst>
      <p:ext uri="{BB962C8B-B14F-4D97-AF65-F5344CB8AC3E}">
        <p14:creationId xmlns:p14="http://schemas.microsoft.com/office/powerpoint/2010/main" val="307535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i="1" dirty="0">
                <a:latin typeface="Times New Roman" pitchFamily="18" charset="0"/>
              </a:rPr>
              <a:t>Illustration credit: </a:t>
            </a:r>
            <a:r>
              <a:rPr lang="en-US" i="1" dirty="0" err="1">
                <a:latin typeface="Times New Roman" pitchFamily="18" charset="0"/>
              </a:rPr>
              <a:t>Salim</a:t>
            </a:r>
            <a:r>
              <a:rPr lang="en-US" i="1" dirty="0">
                <a:latin typeface="Times New Roman" pitchFamily="18" charset="0"/>
              </a:rPr>
              <a:t> </a:t>
            </a:r>
            <a:r>
              <a:rPr lang="en-US" i="1" dirty="0" err="1">
                <a:latin typeface="Times New Roman" pitchFamily="18" charset="0"/>
              </a:rPr>
              <a:t>Khalaf</a:t>
            </a:r>
            <a:r>
              <a:rPr lang="en-US" i="1" dirty="0">
                <a:latin typeface="Times New Roman" pitchFamily="18" charset="0"/>
              </a:rPr>
              <a:t>/FHI </a:t>
            </a:r>
          </a:p>
          <a:p>
            <a:endParaRPr lang="en-US" dirty="0"/>
          </a:p>
        </p:txBody>
      </p:sp>
      <p:sp>
        <p:nvSpPr>
          <p:cNvPr id="5" name="Footer Placeholder 3"/>
          <p:cNvSpPr>
            <a:spLocks noGrp="1"/>
          </p:cNvSpPr>
          <p:nvPr>
            <p:ph type="ftr" sz="quarter" idx="4"/>
          </p:nvPr>
        </p:nvSpPr>
        <p:spPr>
          <a:xfrm>
            <a:off x="152400" y="8610600"/>
            <a:ext cx="3581400" cy="465138"/>
          </a:xfrm>
          <a:prstGeom prst="rect">
            <a:avLst/>
          </a:prstGeom>
        </p:spPr>
        <p:txBody>
          <a:bodyPr vert="horz" lIns="91440" tIns="45720" rIns="91440" bIns="45720" rtlCol="0" anchor="b"/>
          <a:lstStyle>
            <a:lvl1pPr algn="l">
              <a:defRPr sz="1200"/>
            </a:lvl1pPr>
          </a:lstStyle>
          <a:p>
            <a:r>
              <a:rPr lang="en-US" sz="1100" dirty="0" smtClean="0">
                <a:latin typeface="Arial" pitchFamily="34" charset="0"/>
                <a:cs typeface="Arial" pitchFamily="34" charset="0"/>
              </a:rPr>
              <a:t>Training Resource Package for Family Planning</a:t>
            </a:r>
          </a:p>
          <a:p>
            <a:r>
              <a:rPr lang="en-US" sz="1100" dirty="0" smtClean="0">
                <a:latin typeface="Arial" pitchFamily="34" charset="0"/>
                <a:cs typeface="Arial" pitchFamily="34" charset="0"/>
              </a:rPr>
              <a:t>Male Condom Module: Basic Slide Set I</a:t>
            </a:r>
          </a:p>
        </p:txBody>
      </p:sp>
      <p:sp>
        <p:nvSpPr>
          <p:cNvPr id="6" name="Slide Number Placeholder 4"/>
          <p:cNvSpPr>
            <a:spLocks noGrp="1"/>
          </p:cNvSpPr>
          <p:nvPr>
            <p:ph type="sldNum" sz="quarter" idx="5"/>
          </p:nvPr>
        </p:nvSpPr>
        <p:spPr>
          <a:xfrm>
            <a:off x="3657600" y="8602662"/>
            <a:ext cx="3038475" cy="465138"/>
          </a:xfrm>
          <a:prstGeom prst="rect">
            <a:avLst/>
          </a:prstGeom>
        </p:spPr>
        <p:txBody>
          <a:bodyPr vert="horz" lIns="91440" tIns="45720" rIns="91440" bIns="45720" rtlCol="0" anchor="b"/>
          <a:lstStyle>
            <a:lvl1pPr algn="r">
              <a:defRPr sz="1200"/>
            </a:lvl1pPr>
          </a:lstStyle>
          <a:p>
            <a:fld id="{CCB5C5D3-34B6-4B8A-AF00-1B61E220A2CE}" type="slidenum">
              <a:rPr lang="en-US" sz="1100" smtClean="0">
                <a:latin typeface="Arial" pitchFamily="34" charset="0"/>
                <a:cs typeface="Arial" pitchFamily="34" charset="0"/>
              </a:rPr>
              <a:t>1</a:t>
            </a:fld>
            <a:endParaRPr lang="en-US" sz="1100">
              <a:latin typeface="Arial" pitchFamily="34" charset="0"/>
              <a:cs typeface="Arial" pitchFamily="34" charset="0"/>
            </a:endParaRPr>
          </a:p>
        </p:txBody>
      </p:sp>
    </p:spTree>
    <p:extLst>
      <p:ext uri="{BB962C8B-B14F-4D97-AF65-F5344CB8AC3E}">
        <p14:creationId xmlns:p14="http://schemas.microsoft.com/office/powerpoint/2010/main" val="3446092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xfrm>
            <a:off x="1008063" y="763588"/>
            <a:ext cx="3476625" cy="2606675"/>
          </a:xfrm>
          <a:ln/>
        </p:spPr>
      </p:sp>
      <p:sp>
        <p:nvSpPr>
          <p:cNvPr id="77827" name="Rectangle 3"/>
          <p:cNvSpPr>
            <a:spLocks noGrp="1" noChangeArrowheads="1"/>
          </p:cNvSpPr>
          <p:nvPr>
            <p:ph type="body" idx="1"/>
          </p:nvPr>
        </p:nvSpPr>
        <p:spPr>
          <a:xfrm>
            <a:off x="934720" y="3642450"/>
            <a:ext cx="5608320" cy="13867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90000"/>
              </a:lnSpc>
              <a:spcBef>
                <a:spcPct val="65000"/>
              </a:spcBef>
            </a:pPr>
            <a:r>
              <a:rPr lang="en-US" b="1" i="1" dirty="0" smtClean="0">
                <a:latin typeface="Times New Roman" pitchFamily="18" charset="0"/>
                <a:cs typeface="Times New Roman" pitchFamily="18" charset="0"/>
              </a:rPr>
              <a:t>The objectives for this session are based on input from various stakeholders </a:t>
            </a:r>
            <a:r>
              <a:rPr lang="en-US" i="1" dirty="0" smtClean="0">
                <a:latin typeface="Times New Roman" pitchFamily="18" charset="0"/>
                <a:cs typeface="Times New Roman" pitchFamily="18" charset="0"/>
              </a:rPr>
              <a:t>&lt;insert who provided input: participants, supervisors, health officials&gt;.</a:t>
            </a:r>
          </a:p>
          <a:p>
            <a:pPr eaLnBrk="1" hangingPunct="1">
              <a:lnSpc>
                <a:spcPct val="90000"/>
              </a:lnSpc>
              <a:spcBef>
                <a:spcPct val="65000"/>
              </a:spcBef>
            </a:pPr>
            <a:endParaRPr lang="en-US" i="1" dirty="0" smtClean="0">
              <a:latin typeface="Times New Roman" pitchFamily="18" charset="0"/>
              <a:cs typeface="Times New Roman" pitchFamily="18" charset="0"/>
            </a:endParaRPr>
          </a:p>
          <a:p>
            <a:pPr eaLnBrk="1" hangingPunct="1">
              <a:lnSpc>
                <a:spcPct val="90000"/>
              </a:lnSpc>
            </a:pPr>
            <a:r>
              <a:rPr lang="en-US" b="1" i="1" dirty="0" smtClean="0">
                <a:latin typeface="Times New Roman" pitchFamily="18" charset="0"/>
                <a:cs typeface="Times New Roman" pitchFamily="18" charset="0"/>
              </a:rPr>
              <a:t>The objectives of this session are as follows:</a:t>
            </a:r>
            <a:r>
              <a:rPr lang="en-US" i="1" dirty="0" smtClean="0">
                <a:latin typeface="Times New Roman" pitchFamily="18" charset="0"/>
                <a:cs typeface="Times New Roman" pitchFamily="18" charset="0"/>
              </a:rPr>
              <a:t> By the end of this training session, participants will be able to: &lt;click the mouse to advance through the objectives, reading each objective aloud &gt;.</a:t>
            </a:r>
          </a:p>
          <a:p>
            <a:pPr eaLnBrk="1" hangingPunct="1">
              <a:lnSpc>
                <a:spcPct val="95000"/>
              </a:lnSpc>
            </a:pPr>
            <a:endParaRPr lang="en-US" dirty="0" smtClean="0"/>
          </a:p>
        </p:txBody>
      </p:sp>
      <p:sp>
        <p:nvSpPr>
          <p:cNvPr id="6" name="Footer Placeholder 3"/>
          <p:cNvSpPr>
            <a:spLocks noGrp="1"/>
          </p:cNvSpPr>
          <p:nvPr>
            <p:ph type="ftr" sz="quarter" idx="4"/>
          </p:nvPr>
        </p:nvSpPr>
        <p:spPr>
          <a:xfrm>
            <a:off x="152400" y="8610600"/>
            <a:ext cx="3581400" cy="465138"/>
          </a:xfrm>
          <a:prstGeom prst="rect">
            <a:avLst/>
          </a:prstGeom>
        </p:spPr>
        <p:txBody>
          <a:bodyPr vert="horz" lIns="91440" tIns="45720" rIns="91440" bIns="45720" rtlCol="0" anchor="b"/>
          <a:lstStyle>
            <a:lvl1pPr algn="l">
              <a:defRPr sz="1200"/>
            </a:lvl1pPr>
          </a:lstStyle>
          <a:p>
            <a:r>
              <a:rPr lang="en-US" sz="1100" dirty="0" smtClean="0">
                <a:latin typeface="Arial" pitchFamily="34" charset="0"/>
                <a:cs typeface="Arial" pitchFamily="34" charset="0"/>
              </a:rPr>
              <a:t>Training Resource Package for Family Planning</a:t>
            </a:r>
          </a:p>
          <a:p>
            <a:r>
              <a:rPr lang="en-US" sz="1100" dirty="0" smtClean="0">
                <a:latin typeface="Arial" pitchFamily="34" charset="0"/>
                <a:cs typeface="Arial" pitchFamily="34" charset="0"/>
              </a:rPr>
              <a:t>Male Condom Module: Basic Slide Set I</a:t>
            </a:r>
          </a:p>
        </p:txBody>
      </p:sp>
      <p:sp>
        <p:nvSpPr>
          <p:cNvPr id="7" name="Slide Number Placeholder 4"/>
          <p:cNvSpPr>
            <a:spLocks noGrp="1"/>
          </p:cNvSpPr>
          <p:nvPr>
            <p:ph type="sldNum" sz="quarter" idx="5"/>
          </p:nvPr>
        </p:nvSpPr>
        <p:spPr>
          <a:xfrm>
            <a:off x="3657600" y="8602662"/>
            <a:ext cx="3038475" cy="465138"/>
          </a:xfrm>
          <a:prstGeom prst="rect">
            <a:avLst/>
          </a:prstGeom>
        </p:spPr>
        <p:txBody>
          <a:bodyPr vert="horz" lIns="91440" tIns="45720" rIns="91440" bIns="45720" rtlCol="0" anchor="b"/>
          <a:lstStyle>
            <a:lvl1pPr algn="r">
              <a:defRPr sz="1200"/>
            </a:lvl1pPr>
          </a:lstStyle>
          <a:p>
            <a:fld id="{CCB5C5D3-34B6-4B8A-AF00-1B61E220A2CE}" type="slidenum">
              <a:rPr lang="en-US" sz="1100" smtClean="0">
                <a:latin typeface="Arial" pitchFamily="34" charset="0"/>
                <a:cs typeface="Arial" pitchFamily="34" charset="0"/>
              </a:rPr>
              <a:t>2</a:t>
            </a:fld>
            <a:endParaRPr lang="en-US" sz="1100">
              <a:latin typeface="Arial" pitchFamily="34" charset="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xfrm>
            <a:off x="673100" y="619125"/>
            <a:ext cx="4030663" cy="3022600"/>
          </a:xfrm>
          <a:ln/>
        </p:spPr>
      </p:sp>
      <p:sp>
        <p:nvSpPr>
          <p:cNvPr id="79875" name="Rectangle 3"/>
          <p:cNvSpPr>
            <a:spLocks noGrp="1" noChangeArrowheads="1"/>
          </p:cNvSpPr>
          <p:nvPr>
            <p:ph type="body" idx="1"/>
          </p:nvPr>
        </p:nvSpPr>
        <p:spPr>
          <a:xfrm>
            <a:off x="623147" y="3641090"/>
            <a:ext cx="5842000" cy="488061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i="1" dirty="0" smtClean="0">
                <a:solidFill>
                  <a:srgbClr val="000000"/>
                </a:solidFill>
                <a:latin typeface="Times New Roman" pitchFamily="18" charset="0"/>
              </a:rPr>
              <a:t>Describe and discuss the types of male condoms that are available in your country or region. </a:t>
            </a:r>
            <a:endParaRPr lang="en-US" i="1" dirty="0" smtClean="0">
              <a:solidFill>
                <a:srgbClr val="000000"/>
              </a:solidFill>
              <a:latin typeface="Times New Roman" pitchFamily="18" charset="0"/>
              <a:cs typeface="Times New Roman" pitchFamily="18" charset="0"/>
            </a:endParaRPr>
          </a:p>
          <a:p>
            <a:pPr eaLnBrk="1" hangingPunct="1"/>
            <a:endParaRPr lang="en-US" dirty="0" smtClean="0">
              <a:solidFill>
                <a:srgbClr val="000000"/>
              </a:solidFill>
              <a:latin typeface="Times New Roman" pitchFamily="18" charset="0"/>
              <a:cs typeface="Times New Roman" pitchFamily="18" charset="0"/>
            </a:endParaRPr>
          </a:p>
          <a:p>
            <a:pPr eaLnBrk="1" hangingPunct="1"/>
            <a:r>
              <a:rPr lang="en-US" b="1" i="1" dirty="0" smtClean="0">
                <a:solidFill>
                  <a:srgbClr val="000000"/>
                </a:solidFill>
                <a:latin typeface="Times New Roman" pitchFamily="18" charset="0"/>
                <a:cs typeface="Times New Roman" pitchFamily="18" charset="0"/>
              </a:rPr>
              <a:t>Ask participants</a:t>
            </a:r>
            <a:r>
              <a:rPr lang="en-US" b="1" i="1" baseline="0" dirty="0" smtClean="0">
                <a:solidFill>
                  <a:srgbClr val="000000"/>
                </a:solidFill>
                <a:latin typeface="Times New Roman" pitchFamily="18" charset="0"/>
                <a:cs typeface="Times New Roman" pitchFamily="18" charset="0"/>
              </a:rPr>
              <a:t> </a:t>
            </a:r>
            <a:r>
              <a:rPr lang="en-US" i="1" dirty="0" smtClean="0">
                <a:solidFill>
                  <a:srgbClr val="000000"/>
                </a:solidFill>
                <a:latin typeface="Times New Roman" pitchFamily="18" charset="0"/>
              </a:rPr>
              <a:t>What are some words that clients use to refer to condoms?</a:t>
            </a:r>
            <a:r>
              <a:rPr lang="en-US" dirty="0" smtClean="0">
                <a:solidFill>
                  <a:srgbClr val="000000"/>
                </a:solidFill>
                <a:latin typeface="Times New Roman" pitchFamily="18" charset="0"/>
              </a:rPr>
              <a:t> </a:t>
            </a:r>
          </a:p>
          <a:p>
            <a:pPr eaLnBrk="1" hangingPunct="1"/>
            <a:r>
              <a:rPr lang="en-US" i="1" dirty="0" smtClean="0">
                <a:solidFill>
                  <a:srgbClr val="000000"/>
                </a:solidFill>
                <a:latin typeface="Times New Roman" pitchFamily="18" charset="0"/>
              </a:rPr>
              <a:t>Discuss the common words for male condoms that participants have heard their clients use. Inform participants that knowing common terms can help them communicate more effectively with clients.  </a:t>
            </a:r>
          </a:p>
          <a:p>
            <a:pPr eaLnBrk="1" hangingPunct="1"/>
            <a:endParaRPr lang="en-US" dirty="0" smtClean="0">
              <a:solidFill>
                <a:srgbClr val="000000"/>
              </a:solidFill>
              <a:latin typeface="Times New Roman" pitchFamily="18" charset="0"/>
            </a:endParaRPr>
          </a:p>
          <a:p>
            <a:pPr eaLnBrk="1" hangingPunct="1"/>
            <a:r>
              <a:rPr lang="en-US" i="1" dirty="0" smtClean="0">
                <a:latin typeface="Times New Roman" pitchFamily="18" charset="0"/>
              </a:rPr>
              <a:t>Display samples of locally available condoms (latex and synthetic) </a:t>
            </a:r>
            <a:r>
              <a:rPr lang="en-US" i="1" dirty="0" smtClean="0">
                <a:solidFill>
                  <a:srgbClr val="000000"/>
                </a:solidFill>
                <a:latin typeface="Times New Roman" pitchFamily="18" charset="0"/>
              </a:rPr>
              <a:t>and </a:t>
            </a:r>
            <a:r>
              <a:rPr lang="en-US" i="1" dirty="0" smtClean="0">
                <a:latin typeface="Times New Roman" pitchFamily="18" charset="0"/>
              </a:rPr>
              <a:t>distribute them among the group for participants to examine.</a:t>
            </a:r>
            <a:r>
              <a:rPr lang="en-US" i="1" dirty="0" smtClean="0">
                <a:latin typeface="Times New Roman" pitchFamily="18" charset="0"/>
                <a:cs typeface="Times New Roman" pitchFamily="18" charset="0"/>
              </a:rPr>
              <a:t> </a:t>
            </a:r>
            <a:endParaRPr lang="en-US" dirty="0" smtClean="0">
              <a:latin typeface="Times New Roman" pitchFamily="18" charset="0"/>
            </a:endParaRPr>
          </a:p>
          <a:p>
            <a:pPr eaLnBrk="1" hangingPunct="1"/>
            <a:endParaRPr lang="en-US" i="1" dirty="0">
              <a:latin typeface="Times New Roman" pitchFamily="18" charset="0"/>
              <a:cs typeface="Times New Roman" pitchFamily="18" charset="0"/>
            </a:endParaRPr>
          </a:p>
          <a:p>
            <a:pPr eaLnBrk="1" hangingPunct="1"/>
            <a:r>
              <a:rPr lang="en-US" i="1" dirty="0">
                <a:latin typeface="Times New Roman" pitchFamily="18" charset="0"/>
                <a:cs typeface="Times New Roman" pitchFamily="18" charset="0"/>
              </a:rPr>
              <a:t>Illustration credit: </a:t>
            </a:r>
            <a:r>
              <a:rPr lang="en-US" i="1" dirty="0" err="1">
                <a:latin typeface="Times New Roman" pitchFamily="18" charset="0"/>
                <a:cs typeface="Times New Roman" pitchFamily="18" charset="0"/>
              </a:rPr>
              <a:t>Salim</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Khalaf</a:t>
            </a:r>
            <a:r>
              <a:rPr lang="en-US" i="1" dirty="0">
                <a:latin typeface="Times New Roman" pitchFamily="18" charset="0"/>
                <a:cs typeface="Times New Roman" pitchFamily="18" charset="0"/>
              </a:rPr>
              <a:t>/FHI </a:t>
            </a:r>
          </a:p>
          <a:p>
            <a:pPr eaLnBrk="1" hangingPunct="1"/>
            <a:endParaRPr lang="en-US" sz="1000" dirty="0"/>
          </a:p>
          <a:p>
            <a:pPr eaLnBrk="1" hangingPunct="1"/>
            <a:endParaRPr lang="en-US" sz="1000" i="1" dirty="0"/>
          </a:p>
          <a:p>
            <a:pPr eaLnBrk="1" hangingPunct="1"/>
            <a:endParaRPr lang="en-US" dirty="0" smtClean="0"/>
          </a:p>
        </p:txBody>
      </p:sp>
      <p:sp>
        <p:nvSpPr>
          <p:cNvPr id="6" name="Footer Placeholder 3"/>
          <p:cNvSpPr txBox="1">
            <a:spLocks/>
          </p:cNvSpPr>
          <p:nvPr/>
        </p:nvSpPr>
        <p:spPr>
          <a:xfrm>
            <a:off x="152400" y="8610600"/>
            <a:ext cx="3581400" cy="465138"/>
          </a:xfrm>
          <a:prstGeom prst="rect">
            <a:avLst/>
          </a:prstGeom>
        </p:spPr>
        <p:txBody>
          <a:bodyPr vert="horz" lIns="91440" tIns="45720" rIns="91440" bIns="45720" rtlCol="0" anchor="b"/>
          <a:lstStyle>
            <a:defPPr>
              <a:defRPr lang="en-US"/>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smtClean="0">
                <a:latin typeface="Arial" pitchFamily="34" charset="0"/>
                <a:cs typeface="Arial" pitchFamily="34" charset="0"/>
              </a:rPr>
              <a:t>Training Resource Package for Family Planning</a:t>
            </a:r>
          </a:p>
          <a:p>
            <a:r>
              <a:rPr lang="en-US" sz="1100" dirty="0" smtClean="0">
                <a:latin typeface="Arial" pitchFamily="34" charset="0"/>
                <a:cs typeface="Arial" pitchFamily="34" charset="0"/>
              </a:rPr>
              <a:t>Male Condom Module: Basic Slide Set I</a:t>
            </a:r>
          </a:p>
        </p:txBody>
      </p:sp>
      <p:sp>
        <p:nvSpPr>
          <p:cNvPr id="7" name="Slide Number Placeholder 4"/>
          <p:cNvSpPr txBox="1">
            <a:spLocks/>
          </p:cNvSpPr>
          <p:nvPr/>
        </p:nvSpPr>
        <p:spPr>
          <a:xfrm>
            <a:off x="3657600" y="8602662"/>
            <a:ext cx="3038475" cy="465138"/>
          </a:xfrm>
          <a:prstGeom prst="rect">
            <a:avLst/>
          </a:prstGeom>
        </p:spPr>
        <p:txBody>
          <a:bodyPr vert="horz" lIns="91440" tIns="45720" rIns="91440" bIns="45720"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CB5C5D3-34B6-4B8A-AF00-1B61E220A2CE}" type="slidenum">
              <a:rPr lang="en-US" sz="1100" smtClean="0">
                <a:latin typeface="Arial" pitchFamily="34" charset="0"/>
                <a:cs typeface="Arial" pitchFamily="34" charset="0"/>
              </a:rPr>
              <a:pPr/>
              <a:t>3</a:t>
            </a:fld>
            <a:endParaRPr lang="en-US" sz="1100">
              <a:latin typeface="Arial" pitchFamily="34" charset="0"/>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Rot="1" noChangeAspect="1" noChangeArrowheads="1" noTextEdit="1"/>
          </p:cNvSpPr>
          <p:nvPr>
            <p:ph type="sldImg"/>
          </p:nvPr>
        </p:nvSpPr>
        <p:spPr bwMode="auto">
          <a:xfrm>
            <a:off x="1181100" y="696913"/>
            <a:ext cx="4648200" cy="34861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dirty="0" smtClean="0">
                <a:latin typeface="Times New Roman" pitchFamily="18" charset="0"/>
                <a:ea typeface="ＭＳ Ｐゴシック" pitchFamily="34" charset="-128"/>
              </a:rPr>
              <a:t>Adapted from WHO’s </a:t>
            </a:r>
            <a:r>
              <a:rPr lang="en-US" i="1" dirty="0" smtClean="0">
                <a:latin typeface="Times New Roman" pitchFamily="18" charset="0"/>
                <a:ea typeface="ＭＳ Ｐゴシック" pitchFamily="34" charset="-128"/>
              </a:rPr>
              <a:t>Decision-making tool for family planning clients and providers.</a:t>
            </a:r>
            <a:endParaRPr lang="en-GB" i="1" dirty="0" smtClean="0">
              <a:latin typeface="Times New Roman" pitchFamily="18" charset="0"/>
              <a:ea typeface="ＭＳ Ｐゴシック" pitchFamily="34" charset="-128"/>
            </a:endParaRPr>
          </a:p>
        </p:txBody>
      </p:sp>
      <p:sp>
        <p:nvSpPr>
          <p:cNvPr id="8" name="Footer Placeholder 3"/>
          <p:cNvSpPr>
            <a:spLocks noGrp="1"/>
          </p:cNvSpPr>
          <p:nvPr>
            <p:ph type="ftr" sz="quarter" idx="4"/>
          </p:nvPr>
        </p:nvSpPr>
        <p:spPr>
          <a:xfrm>
            <a:off x="152400" y="8610600"/>
            <a:ext cx="3581400" cy="465138"/>
          </a:xfrm>
          <a:prstGeom prst="rect">
            <a:avLst/>
          </a:prstGeom>
        </p:spPr>
        <p:txBody>
          <a:bodyPr vert="horz" lIns="91440" tIns="45720" rIns="91440" bIns="45720" rtlCol="0" anchor="b"/>
          <a:lstStyle>
            <a:lvl1pPr algn="l">
              <a:defRPr sz="1200"/>
            </a:lvl1pPr>
          </a:lstStyle>
          <a:p>
            <a:r>
              <a:rPr lang="en-US" sz="1100" dirty="0" smtClean="0">
                <a:latin typeface="Arial" pitchFamily="34" charset="0"/>
                <a:cs typeface="Arial" pitchFamily="34" charset="0"/>
              </a:rPr>
              <a:t>Training Resource Package for Family Planning</a:t>
            </a:r>
          </a:p>
          <a:p>
            <a:r>
              <a:rPr lang="en-US" sz="1100" dirty="0" smtClean="0">
                <a:latin typeface="Arial" pitchFamily="34" charset="0"/>
                <a:cs typeface="Arial" pitchFamily="34" charset="0"/>
              </a:rPr>
              <a:t>Male Condom Module: Basic Slide Set I</a:t>
            </a:r>
          </a:p>
        </p:txBody>
      </p:sp>
      <p:sp>
        <p:nvSpPr>
          <p:cNvPr id="9" name="Slide Number Placeholder 4"/>
          <p:cNvSpPr>
            <a:spLocks noGrp="1"/>
          </p:cNvSpPr>
          <p:nvPr>
            <p:ph type="sldNum" sz="quarter" idx="5"/>
          </p:nvPr>
        </p:nvSpPr>
        <p:spPr>
          <a:xfrm>
            <a:off x="3657600" y="8602662"/>
            <a:ext cx="3038475" cy="465138"/>
          </a:xfrm>
          <a:prstGeom prst="rect">
            <a:avLst/>
          </a:prstGeom>
        </p:spPr>
        <p:txBody>
          <a:bodyPr vert="horz" lIns="91440" tIns="45720" rIns="91440" bIns="45720" rtlCol="0" anchor="b"/>
          <a:lstStyle>
            <a:lvl1pPr algn="r">
              <a:defRPr sz="1200"/>
            </a:lvl1pPr>
          </a:lstStyle>
          <a:p>
            <a:fld id="{CCB5C5D3-34B6-4B8A-AF00-1B61E220A2CE}" type="slidenum">
              <a:rPr lang="en-US" sz="1100" smtClean="0">
                <a:latin typeface="Arial" pitchFamily="34" charset="0"/>
                <a:cs typeface="Arial" pitchFamily="34" charset="0"/>
              </a:rPr>
              <a:t>4</a:t>
            </a:fld>
            <a:endParaRPr lang="en-US" sz="1100">
              <a:latin typeface="Arial" pitchFamily="34" charset="0"/>
              <a:cs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Rot="1" noChangeAspect="1" noChangeArrowheads="1" noTextEdit="1"/>
          </p:cNvSpPr>
          <p:nvPr>
            <p:ph type="sldImg"/>
          </p:nvPr>
        </p:nvSpPr>
        <p:spPr bwMode="auto">
          <a:xfrm>
            <a:off x="1181100" y="696913"/>
            <a:ext cx="4648200" cy="34861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dirty="0" smtClean="0">
                <a:latin typeface="Times New Roman" pitchFamily="18" charset="0"/>
                <a:ea typeface="ＭＳ Ｐゴシック" pitchFamily="34" charset="-128"/>
              </a:rPr>
              <a:t>Adapted from WHO’s </a:t>
            </a:r>
            <a:r>
              <a:rPr lang="en-US" i="1" dirty="0" smtClean="0">
                <a:latin typeface="Times New Roman" pitchFamily="18" charset="0"/>
                <a:ea typeface="ＭＳ Ｐゴシック" pitchFamily="34" charset="-128"/>
              </a:rPr>
              <a:t>Decision-making tool for family planning clients and providers.</a:t>
            </a:r>
            <a:endParaRPr lang="en-GB" i="1" dirty="0" smtClean="0">
              <a:latin typeface="Times New Roman" pitchFamily="18" charset="0"/>
              <a:ea typeface="ＭＳ Ｐゴシック" pitchFamily="34" charset="-128"/>
            </a:endParaRPr>
          </a:p>
        </p:txBody>
      </p:sp>
      <p:sp>
        <p:nvSpPr>
          <p:cNvPr id="8" name="Footer Placeholder 3"/>
          <p:cNvSpPr>
            <a:spLocks noGrp="1"/>
          </p:cNvSpPr>
          <p:nvPr>
            <p:ph type="ftr" sz="quarter" idx="4"/>
          </p:nvPr>
        </p:nvSpPr>
        <p:spPr>
          <a:xfrm>
            <a:off x="152400" y="8610600"/>
            <a:ext cx="3581400" cy="465138"/>
          </a:xfrm>
          <a:prstGeom prst="rect">
            <a:avLst/>
          </a:prstGeom>
        </p:spPr>
        <p:txBody>
          <a:bodyPr vert="horz" lIns="91440" tIns="45720" rIns="91440" bIns="45720" rtlCol="0" anchor="b"/>
          <a:lstStyle>
            <a:lvl1pPr algn="l">
              <a:defRPr sz="1200"/>
            </a:lvl1pPr>
          </a:lstStyle>
          <a:p>
            <a:r>
              <a:rPr lang="en-US" sz="1100" dirty="0" smtClean="0">
                <a:latin typeface="Arial" pitchFamily="34" charset="0"/>
                <a:cs typeface="Arial" pitchFamily="34" charset="0"/>
              </a:rPr>
              <a:t>Training Resource Package for Family Planning</a:t>
            </a:r>
          </a:p>
          <a:p>
            <a:r>
              <a:rPr lang="en-US" sz="1100" dirty="0" smtClean="0">
                <a:latin typeface="Arial" pitchFamily="34" charset="0"/>
                <a:cs typeface="Arial" pitchFamily="34" charset="0"/>
              </a:rPr>
              <a:t>Male Condom Module: Basic Slide Set I</a:t>
            </a:r>
          </a:p>
        </p:txBody>
      </p:sp>
      <p:sp>
        <p:nvSpPr>
          <p:cNvPr id="9" name="Slide Number Placeholder 4"/>
          <p:cNvSpPr>
            <a:spLocks noGrp="1"/>
          </p:cNvSpPr>
          <p:nvPr>
            <p:ph type="sldNum" sz="quarter" idx="5"/>
          </p:nvPr>
        </p:nvSpPr>
        <p:spPr>
          <a:xfrm>
            <a:off x="3657600" y="8602662"/>
            <a:ext cx="3038475" cy="465138"/>
          </a:xfrm>
          <a:prstGeom prst="rect">
            <a:avLst/>
          </a:prstGeom>
        </p:spPr>
        <p:txBody>
          <a:bodyPr vert="horz" lIns="91440" tIns="45720" rIns="91440" bIns="45720" rtlCol="0" anchor="b"/>
          <a:lstStyle>
            <a:lvl1pPr algn="r">
              <a:defRPr sz="1200"/>
            </a:lvl1pPr>
          </a:lstStyle>
          <a:p>
            <a:fld id="{CCB5C5D3-34B6-4B8A-AF00-1B61E220A2CE}" type="slidenum">
              <a:rPr lang="en-US" sz="1100" smtClean="0">
                <a:latin typeface="Arial" pitchFamily="34" charset="0"/>
                <a:cs typeface="Arial" pitchFamily="34" charset="0"/>
              </a:rPr>
              <a:t>5</a:t>
            </a:fld>
            <a:endParaRPr lang="en-US" sz="1100">
              <a:latin typeface="Arial" pitchFamily="34" charset="0"/>
              <a:cs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xfrm>
            <a:off x="673100" y="619125"/>
            <a:ext cx="4029075" cy="3022600"/>
          </a:xfrm>
          <a:ln/>
        </p:spPr>
      </p:sp>
      <p:sp>
        <p:nvSpPr>
          <p:cNvPr id="81923" name="Rectangle 3"/>
          <p:cNvSpPr>
            <a:spLocks noGrp="1" noChangeArrowheads="1"/>
          </p:cNvSpPr>
          <p:nvPr>
            <p:ph type="body" idx="1"/>
          </p:nvPr>
        </p:nvSpPr>
        <p:spPr>
          <a:xfrm>
            <a:off x="623147" y="3641090"/>
            <a:ext cx="5919893" cy="519049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i="1" dirty="0">
                <a:solidFill>
                  <a:srgbClr val="000000"/>
                </a:solidFill>
                <a:latin typeface="Times New Roman" pitchFamily="18" charset="0"/>
              </a:rPr>
              <a:t>Illustration credit: </a:t>
            </a:r>
            <a:r>
              <a:rPr lang="en-US" i="1" dirty="0" err="1">
                <a:solidFill>
                  <a:srgbClr val="000000"/>
                </a:solidFill>
                <a:latin typeface="Times New Roman" pitchFamily="18" charset="0"/>
              </a:rPr>
              <a:t>Salim</a:t>
            </a:r>
            <a:r>
              <a:rPr lang="en-US" i="1" dirty="0">
                <a:solidFill>
                  <a:srgbClr val="000000"/>
                </a:solidFill>
                <a:latin typeface="Times New Roman" pitchFamily="18" charset="0"/>
              </a:rPr>
              <a:t> </a:t>
            </a:r>
            <a:r>
              <a:rPr lang="en-US" i="1" dirty="0" err="1">
                <a:solidFill>
                  <a:srgbClr val="000000"/>
                </a:solidFill>
                <a:latin typeface="Times New Roman" pitchFamily="18" charset="0"/>
              </a:rPr>
              <a:t>Khalaf</a:t>
            </a:r>
            <a:r>
              <a:rPr lang="en-US" i="1" dirty="0">
                <a:solidFill>
                  <a:srgbClr val="000000"/>
                </a:solidFill>
                <a:latin typeface="Times New Roman" pitchFamily="18" charset="0"/>
              </a:rPr>
              <a:t>/FHI</a:t>
            </a:r>
          </a:p>
          <a:p>
            <a:pPr eaLnBrk="1" hangingPunct="1">
              <a:lnSpc>
                <a:spcPct val="95000"/>
              </a:lnSpc>
            </a:pPr>
            <a:endParaRPr lang="en-US" sz="1000" dirty="0">
              <a:latin typeface="Times New Roman" pitchFamily="18" charset="0"/>
            </a:endParaRPr>
          </a:p>
          <a:p>
            <a:pPr eaLnBrk="1" hangingPunct="1"/>
            <a:endParaRPr lang="en-US" dirty="0" smtClean="0">
              <a:latin typeface="Times New Roman" pitchFamily="18" charset="0"/>
            </a:endParaRPr>
          </a:p>
        </p:txBody>
      </p:sp>
      <p:sp>
        <p:nvSpPr>
          <p:cNvPr id="6" name="Footer Placeholder 3"/>
          <p:cNvSpPr>
            <a:spLocks noGrp="1"/>
          </p:cNvSpPr>
          <p:nvPr>
            <p:ph type="ftr" sz="quarter" idx="4"/>
          </p:nvPr>
        </p:nvSpPr>
        <p:spPr>
          <a:xfrm>
            <a:off x="152400" y="8610600"/>
            <a:ext cx="3581400" cy="465138"/>
          </a:xfrm>
          <a:prstGeom prst="rect">
            <a:avLst/>
          </a:prstGeom>
        </p:spPr>
        <p:txBody>
          <a:bodyPr vert="horz" lIns="91440" tIns="45720" rIns="91440" bIns="45720" rtlCol="0" anchor="b"/>
          <a:lstStyle>
            <a:lvl1pPr algn="l">
              <a:defRPr sz="1200"/>
            </a:lvl1pPr>
          </a:lstStyle>
          <a:p>
            <a:r>
              <a:rPr lang="en-US" sz="1100" dirty="0" smtClean="0">
                <a:latin typeface="Arial" pitchFamily="34" charset="0"/>
                <a:cs typeface="Arial" pitchFamily="34" charset="0"/>
              </a:rPr>
              <a:t>Training Resource Package for Family Planning</a:t>
            </a:r>
          </a:p>
          <a:p>
            <a:r>
              <a:rPr lang="en-US" sz="1100" dirty="0" smtClean="0">
                <a:latin typeface="Arial" pitchFamily="34" charset="0"/>
                <a:cs typeface="Arial" pitchFamily="34" charset="0"/>
              </a:rPr>
              <a:t>Male Condom Module: Basic Slide Set I</a:t>
            </a:r>
          </a:p>
        </p:txBody>
      </p:sp>
      <p:sp>
        <p:nvSpPr>
          <p:cNvPr id="7" name="Slide Number Placeholder 4"/>
          <p:cNvSpPr>
            <a:spLocks noGrp="1"/>
          </p:cNvSpPr>
          <p:nvPr>
            <p:ph type="sldNum" sz="quarter" idx="5"/>
          </p:nvPr>
        </p:nvSpPr>
        <p:spPr>
          <a:xfrm>
            <a:off x="3657600" y="8602662"/>
            <a:ext cx="3038475" cy="465138"/>
          </a:xfrm>
          <a:prstGeom prst="rect">
            <a:avLst/>
          </a:prstGeom>
        </p:spPr>
        <p:txBody>
          <a:bodyPr vert="horz" lIns="91440" tIns="45720" rIns="91440" bIns="45720" rtlCol="0" anchor="b"/>
          <a:lstStyle>
            <a:lvl1pPr algn="r">
              <a:defRPr sz="1200"/>
            </a:lvl1pPr>
          </a:lstStyle>
          <a:p>
            <a:fld id="{CCB5C5D3-34B6-4B8A-AF00-1B61E220A2CE}" type="slidenum">
              <a:rPr lang="en-US" sz="1100" smtClean="0">
                <a:latin typeface="Arial" pitchFamily="34" charset="0"/>
                <a:cs typeface="Arial" pitchFamily="34" charset="0"/>
              </a:rPr>
              <a:t>6</a:t>
            </a:fld>
            <a:endParaRPr lang="en-US" sz="1100">
              <a:latin typeface="Arial" pitchFamily="34" charset="0"/>
              <a:cs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769938" y="706438"/>
            <a:ext cx="3949700" cy="2962275"/>
          </a:xfrm>
          <a:solidFill>
            <a:srgbClr val="FFFFFF"/>
          </a:solidFill>
          <a:ln/>
        </p:spPr>
      </p:sp>
      <p:sp>
        <p:nvSpPr>
          <p:cNvPr id="82947" name="Rectangle 3"/>
          <p:cNvSpPr>
            <a:spLocks noGrp="1" noChangeArrowheads="1"/>
          </p:cNvSpPr>
          <p:nvPr>
            <p:ph type="body" idx="1"/>
          </p:nvPr>
        </p:nvSpPr>
        <p:spPr>
          <a:xfrm>
            <a:off x="642620" y="3694351"/>
            <a:ext cx="5861473" cy="529216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053" tIns="47026" rIns="94053" bIns="47026"/>
          <a:lstStyle/>
          <a:p>
            <a:pPr>
              <a:spcBef>
                <a:spcPts val="306"/>
              </a:spcBef>
            </a:pPr>
            <a:r>
              <a:rPr lang="en-US" b="1" i="1" dirty="0" smtClean="0">
                <a:latin typeface="Times New Roman" pitchFamily="18" charset="0"/>
                <a:ea typeface="ＭＳ Ｐゴシック" pitchFamily="34" charset="-128"/>
              </a:rPr>
              <a:t>Ask participants: </a:t>
            </a:r>
            <a:r>
              <a:rPr lang="en-US" i="1" dirty="0" smtClean="0">
                <a:latin typeface="Times New Roman" pitchFamily="18" charset="0"/>
                <a:ea typeface="ＭＳ Ｐゴシック" pitchFamily="34" charset="-128"/>
              </a:rPr>
              <a:t>Where would you put male condoms on this list?  &lt;After participants respond, click the mouse to reveal the answer&gt;.</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The list on this slide categorizes contraceptive methods from most effective to least effective as commonly used. In this list, spermicides are the least effective method and the most effective methods are sterilization and IUDs.</a:t>
            </a:r>
          </a:p>
          <a:p>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Use </a:t>
            </a:r>
            <a:r>
              <a:rPr lang="en-US" b="1" i="1" dirty="0" smtClean="0">
                <a:latin typeface="Times New Roman" pitchFamily="18" charset="0"/>
                <a:ea typeface="ＭＳ Ｐゴシック" pitchFamily="34" charset="-128"/>
              </a:rPr>
              <a:t>Optional Advanced Slide 1 </a:t>
            </a:r>
            <a:r>
              <a:rPr lang="en-US" i="1" dirty="0" smtClean="0">
                <a:latin typeface="Times New Roman" pitchFamily="18" charset="0"/>
                <a:ea typeface="ＭＳ Ｐゴシック" pitchFamily="34" charset="-128"/>
              </a:rPr>
              <a:t>to review and compare the effectiveness of FP methods during correct and consistent use and common use. </a:t>
            </a:r>
          </a:p>
          <a:p>
            <a:pPr eaLnBrk="1" hangingPunct="1"/>
            <a:endParaRPr lang="en-US" dirty="0" smtClean="0">
              <a:solidFill>
                <a:srgbClr val="000000"/>
              </a:solidFill>
              <a:latin typeface="Times New Roman" pitchFamily="18" charset="0"/>
            </a:endParaRPr>
          </a:p>
        </p:txBody>
      </p:sp>
      <p:sp>
        <p:nvSpPr>
          <p:cNvPr id="6" name="Footer Placeholder 3"/>
          <p:cNvSpPr>
            <a:spLocks noGrp="1"/>
          </p:cNvSpPr>
          <p:nvPr>
            <p:ph type="ftr" sz="quarter" idx="4"/>
          </p:nvPr>
        </p:nvSpPr>
        <p:spPr>
          <a:xfrm>
            <a:off x="152400" y="8610600"/>
            <a:ext cx="3581400" cy="465138"/>
          </a:xfrm>
          <a:prstGeom prst="rect">
            <a:avLst/>
          </a:prstGeom>
        </p:spPr>
        <p:txBody>
          <a:bodyPr vert="horz" lIns="91440" tIns="45720" rIns="91440" bIns="45720" rtlCol="0" anchor="b"/>
          <a:lstStyle>
            <a:lvl1pPr algn="l">
              <a:defRPr sz="1200"/>
            </a:lvl1pPr>
          </a:lstStyle>
          <a:p>
            <a:r>
              <a:rPr lang="en-US" sz="1100" dirty="0" smtClean="0">
                <a:latin typeface="Arial" pitchFamily="34" charset="0"/>
                <a:cs typeface="Arial" pitchFamily="34" charset="0"/>
              </a:rPr>
              <a:t>Training Resource Package for Family Planning</a:t>
            </a:r>
          </a:p>
          <a:p>
            <a:r>
              <a:rPr lang="en-US" sz="1100" dirty="0" smtClean="0">
                <a:latin typeface="Arial" pitchFamily="34" charset="0"/>
                <a:cs typeface="Arial" pitchFamily="34" charset="0"/>
              </a:rPr>
              <a:t>Male Condom Module: Basic Slide Set I</a:t>
            </a:r>
          </a:p>
        </p:txBody>
      </p:sp>
      <p:sp>
        <p:nvSpPr>
          <p:cNvPr id="7" name="Slide Number Placeholder 4"/>
          <p:cNvSpPr>
            <a:spLocks noGrp="1"/>
          </p:cNvSpPr>
          <p:nvPr>
            <p:ph type="sldNum" sz="quarter" idx="5"/>
          </p:nvPr>
        </p:nvSpPr>
        <p:spPr>
          <a:xfrm>
            <a:off x="3657600" y="8602662"/>
            <a:ext cx="3038475" cy="465138"/>
          </a:xfrm>
          <a:prstGeom prst="rect">
            <a:avLst/>
          </a:prstGeom>
        </p:spPr>
        <p:txBody>
          <a:bodyPr vert="horz" lIns="91440" tIns="45720" rIns="91440" bIns="45720" rtlCol="0" anchor="b"/>
          <a:lstStyle>
            <a:lvl1pPr algn="r">
              <a:defRPr sz="1200"/>
            </a:lvl1pPr>
          </a:lstStyle>
          <a:p>
            <a:fld id="{CCB5C5D3-34B6-4B8A-AF00-1B61E220A2CE}" type="slidenum">
              <a:rPr lang="en-US" sz="1100" smtClean="0">
                <a:latin typeface="Arial" pitchFamily="34" charset="0"/>
                <a:cs typeface="Arial" pitchFamily="34" charset="0"/>
              </a:rPr>
              <a:t>7</a:t>
            </a:fld>
            <a:endParaRPr lang="en-US" sz="1100">
              <a:latin typeface="Arial" pitchFamily="34" charset="0"/>
              <a:cs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smtClean="0">
                <a:latin typeface="Times New Roman" pitchFamily="18" charset="0"/>
                <a:ea typeface="ＭＳ Ｐゴシック" pitchFamily="34" charset="-128"/>
                <a:cs typeface="Times New Roman" pitchFamily="18" charset="0"/>
              </a:rPr>
              <a:t>Explain</a:t>
            </a:r>
            <a:r>
              <a:rPr lang="en-US" dirty="0" smtClean="0">
                <a:latin typeface="Times New Roman" pitchFamily="18" charset="0"/>
                <a:ea typeface="ＭＳ Ｐゴシック" pitchFamily="34" charset="-128"/>
                <a:cs typeface="Times New Roman" pitchFamily="18" charset="0"/>
              </a:rPr>
              <a:t> that there is another way to look at effectiveness. In this slide we look at how effective FP methods are as they are commonly used. </a:t>
            </a:r>
          </a:p>
          <a:p>
            <a:endParaRPr lang="en-US" b="1" i="1" dirty="0" smtClean="0">
              <a:latin typeface="Times New Roman" pitchFamily="18" charset="0"/>
              <a:ea typeface="ＭＳ Ｐゴシック" pitchFamily="34" charset="-128"/>
              <a:cs typeface="Times New Roman" pitchFamily="18" charset="0"/>
            </a:endParaRPr>
          </a:p>
          <a:p>
            <a:r>
              <a:rPr lang="en-US" b="1" i="1" dirty="0" smtClean="0">
                <a:latin typeface="Times New Roman" pitchFamily="18" charset="0"/>
                <a:ea typeface="ＭＳ Ｐゴシック" pitchFamily="34" charset="-128"/>
                <a:cs typeface="Times New Roman" pitchFamily="18" charset="0"/>
              </a:rPr>
              <a:t>Ask participants: </a:t>
            </a:r>
            <a:r>
              <a:rPr lang="en-US" i="1" dirty="0" smtClean="0">
                <a:latin typeface="Times New Roman" pitchFamily="18" charset="0"/>
                <a:ea typeface="ＭＳ Ｐゴシック" pitchFamily="34" charset="-128"/>
                <a:cs typeface="Times New Roman" pitchFamily="18" charset="0"/>
              </a:rPr>
              <a:t>What if </a:t>
            </a:r>
            <a:r>
              <a:rPr lang="en-US" i="1" dirty="0">
                <a:latin typeface="Times New Roman" pitchFamily="18" charset="0"/>
                <a:cs typeface="Times New Roman" pitchFamily="18" charset="0"/>
              </a:rPr>
              <a:t>these same women were using the pill? How many would become pregnant</a:t>
            </a:r>
            <a:r>
              <a:rPr lang="en-US" i="1" dirty="0" smtClean="0">
                <a:latin typeface="Times New Roman" pitchFamily="18" charset="0"/>
                <a:cs typeface="Times New Roman" pitchFamily="18" charset="0"/>
              </a:rPr>
              <a:t>?</a:t>
            </a:r>
          </a:p>
          <a:p>
            <a:endParaRPr lang="en-US" b="1" i="1" dirty="0" smtClean="0">
              <a:latin typeface="Times New Roman" pitchFamily="18" charset="0"/>
              <a:ea typeface="ＭＳ Ｐゴシック" pitchFamily="34" charset="-128"/>
              <a:cs typeface="Times New Roman" pitchFamily="18" charset="0"/>
            </a:endParaRPr>
          </a:p>
        </p:txBody>
      </p:sp>
      <p:sp>
        <p:nvSpPr>
          <p:cNvPr id="6" name="Footer Placeholder 3"/>
          <p:cNvSpPr txBox="1">
            <a:spLocks/>
          </p:cNvSpPr>
          <p:nvPr/>
        </p:nvSpPr>
        <p:spPr>
          <a:xfrm>
            <a:off x="152400" y="8610600"/>
            <a:ext cx="3581400" cy="465138"/>
          </a:xfrm>
          <a:prstGeom prst="rect">
            <a:avLst/>
          </a:prstGeom>
        </p:spPr>
        <p:txBody>
          <a:bodyPr vert="horz" lIns="91440" tIns="45720" rIns="91440" bIns="45720" rtlCol="0" anchor="b"/>
          <a:lstStyle>
            <a:defPPr>
              <a:defRPr lang="en-US"/>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smtClean="0">
                <a:latin typeface="Arial" pitchFamily="34" charset="0"/>
                <a:cs typeface="Arial" pitchFamily="34" charset="0"/>
              </a:rPr>
              <a:t>Training Resource Package for Family Planning</a:t>
            </a:r>
          </a:p>
          <a:p>
            <a:r>
              <a:rPr lang="en-US" sz="1100" smtClean="0">
                <a:latin typeface="Arial" pitchFamily="34" charset="0"/>
                <a:cs typeface="Arial" pitchFamily="34" charset="0"/>
              </a:rPr>
              <a:t>Male Condom Module: Basic Slide Set I</a:t>
            </a:r>
            <a:endParaRPr lang="en-US" sz="1100" dirty="0" smtClean="0">
              <a:latin typeface="Arial" pitchFamily="34" charset="0"/>
              <a:cs typeface="Arial" pitchFamily="34" charset="0"/>
            </a:endParaRPr>
          </a:p>
        </p:txBody>
      </p:sp>
      <p:sp>
        <p:nvSpPr>
          <p:cNvPr id="7" name="Slide Number Placeholder 4"/>
          <p:cNvSpPr txBox="1">
            <a:spLocks/>
          </p:cNvSpPr>
          <p:nvPr/>
        </p:nvSpPr>
        <p:spPr>
          <a:xfrm>
            <a:off x="3657600" y="8602662"/>
            <a:ext cx="3038475" cy="465138"/>
          </a:xfrm>
          <a:prstGeom prst="rect">
            <a:avLst/>
          </a:prstGeom>
        </p:spPr>
        <p:txBody>
          <a:bodyPr vert="horz" lIns="91440" tIns="45720" rIns="91440" bIns="45720"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CB5C5D3-34B6-4B8A-AF00-1B61E220A2CE}" type="slidenum">
              <a:rPr lang="en-US" sz="1100" smtClean="0">
                <a:latin typeface="Arial" pitchFamily="34" charset="0"/>
                <a:cs typeface="Arial" pitchFamily="34" charset="0"/>
              </a:rPr>
              <a:pPr/>
              <a:t>8</a:t>
            </a:fld>
            <a:endParaRPr lang="en-US" sz="1100">
              <a:latin typeface="Arial" pitchFamily="34" charset="0"/>
              <a:cs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xfrm>
            <a:off x="673100" y="619125"/>
            <a:ext cx="4029075" cy="3022600"/>
          </a:xfrm>
          <a:ln/>
        </p:spPr>
      </p:sp>
      <p:sp>
        <p:nvSpPr>
          <p:cNvPr id="84995" name="Rectangle 3"/>
          <p:cNvSpPr>
            <a:spLocks noGrp="1" noChangeArrowheads="1"/>
          </p:cNvSpPr>
          <p:nvPr>
            <p:ph type="body" idx="1"/>
          </p:nvPr>
        </p:nvSpPr>
        <p:spPr>
          <a:xfrm>
            <a:off x="533400" y="3921479"/>
            <a:ext cx="5715000" cy="26952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lnSpc>
                <a:spcPct val="95000"/>
              </a:lnSpc>
            </a:pPr>
            <a:endParaRPr lang="en-US" dirty="0">
              <a:solidFill>
                <a:srgbClr val="000000"/>
              </a:solidFill>
              <a:latin typeface="Times New Roman" pitchFamily="18" charset="0"/>
            </a:endParaRPr>
          </a:p>
        </p:txBody>
      </p:sp>
      <p:sp>
        <p:nvSpPr>
          <p:cNvPr id="6" name="Footer Placeholder 3"/>
          <p:cNvSpPr>
            <a:spLocks noGrp="1"/>
          </p:cNvSpPr>
          <p:nvPr>
            <p:ph type="ftr" sz="quarter" idx="4"/>
          </p:nvPr>
        </p:nvSpPr>
        <p:spPr>
          <a:xfrm>
            <a:off x="152400" y="8610600"/>
            <a:ext cx="3581400" cy="465138"/>
          </a:xfrm>
          <a:prstGeom prst="rect">
            <a:avLst/>
          </a:prstGeom>
        </p:spPr>
        <p:txBody>
          <a:bodyPr vert="horz" lIns="91440" tIns="45720" rIns="91440" bIns="45720" rtlCol="0" anchor="b"/>
          <a:lstStyle>
            <a:lvl1pPr algn="l">
              <a:defRPr sz="1200"/>
            </a:lvl1pPr>
          </a:lstStyle>
          <a:p>
            <a:r>
              <a:rPr lang="en-US" sz="1100" dirty="0" smtClean="0">
                <a:latin typeface="Arial" pitchFamily="34" charset="0"/>
                <a:cs typeface="Arial" pitchFamily="34" charset="0"/>
              </a:rPr>
              <a:t>Training Resource Package for Family Planning</a:t>
            </a:r>
          </a:p>
          <a:p>
            <a:r>
              <a:rPr lang="en-US" sz="1100" dirty="0" smtClean="0">
                <a:latin typeface="Arial" pitchFamily="34" charset="0"/>
                <a:cs typeface="Arial" pitchFamily="34" charset="0"/>
              </a:rPr>
              <a:t>Male Condom Module: Basic Slide Set I</a:t>
            </a:r>
          </a:p>
        </p:txBody>
      </p:sp>
      <p:sp>
        <p:nvSpPr>
          <p:cNvPr id="7" name="Slide Number Placeholder 4"/>
          <p:cNvSpPr>
            <a:spLocks noGrp="1"/>
          </p:cNvSpPr>
          <p:nvPr>
            <p:ph type="sldNum" sz="quarter" idx="5"/>
          </p:nvPr>
        </p:nvSpPr>
        <p:spPr>
          <a:xfrm>
            <a:off x="3657600" y="8602662"/>
            <a:ext cx="3038475" cy="465138"/>
          </a:xfrm>
          <a:prstGeom prst="rect">
            <a:avLst/>
          </a:prstGeom>
        </p:spPr>
        <p:txBody>
          <a:bodyPr vert="horz" lIns="91440" tIns="45720" rIns="91440" bIns="45720" rtlCol="0" anchor="b"/>
          <a:lstStyle>
            <a:lvl1pPr algn="r">
              <a:defRPr sz="1200"/>
            </a:lvl1pPr>
          </a:lstStyle>
          <a:p>
            <a:fld id="{CCB5C5D3-34B6-4B8A-AF00-1B61E220A2CE}" type="slidenum">
              <a:rPr lang="en-US" sz="1100" smtClean="0">
                <a:latin typeface="Arial" pitchFamily="34" charset="0"/>
                <a:cs typeface="Arial" pitchFamily="34" charset="0"/>
              </a:rPr>
              <a:t>9</a:t>
            </a:fld>
            <a:endParaRPr lang="en-US" sz="1100">
              <a:latin typeface="Arial" pitchFamily="34" charset="0"/>
              <a:cs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xfrm>
            <a:off x="744538" y="746125"/>
            <a:ext cx="3963987" cy="2971800"/>
          </a:xfrm>
          <a:ln/>
        </p:spPr>
      </p:sp>
      <p:sp>
        <p:nvSpPr>
          <p:cNvPr id="92163" name="Rectangle 3"/>
          <p:cNvSpPr>
            <a:spLocks noGrp="1" noChangeArrowheads="1"/>
          </p:cNvSpPr>
          <p:nvPr>
            <p:ph type="body" idx="1"/>
          </p:nvPr>
        </p:nvSpPr>
        <p:spPr>
          <a:xfrm>
            <a:off x="701040" y="3796030"/>
            <a:ext cx="5811168" cy="449326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31774"/>
            <a:r>
              <a:rPr lang="en-US" i="1" dirty="0" smtClean="0">
                <a:latin typeface="Times New Roman" pitchFamily="18" charset="0"/>
              </a:rPr>
              <a:t>Read the positive characteristics</a:t>
            </a:r>
            <a:r>
              <a:rPr lang="en-US" i="1" baseline="0" dirty="0" smtClean="0">
                <a:latin typeface="Times New Roman" pitchFamily="18" charset="0"/>
              </a:rPr>
              <a:t> (</a:t>
            </a:r>
            <a:r>
              <a:rPr lang="en-US" i="1" dirty="0" smtClean="0">
                <a:latin typeface="Times New Roman" pitchFamily="18" charset="0"/>
              </a:rPr>
              <a:t>advantages)</a:t>
            </a:r>
            <a:r>
              <a:rPr lang="en-US" i="1" baseline="0" dirty="0" smtClean="0">
                <a:latin typeface="Times New Roman" pitchFamily="18" charset="0"/>
              </a:rPr>
              <a:t> </a:t>
            </a:r>
            <a:r>
              <a:rPr lang="en-US" i="1" dirty="0" smtClean="0">
                <a:latin typeface="Times New Roman" pitchFamily="18" charset="0"/>
              </a:rPr>
              <a:t>of male condoms listed on the slide</a:t>
            </a:r>
            <a:r>
              <a:rPr lang="en-US" i="1" baseline="0" dirty="0" smtClean="0">
                <a:latin typeface="Times New Roman" pitchFamily="18" charset="0"/>
              </a:rPr>
              <a:t> </a:t>
            </a:r>
            <a:r>
              <a:rPr lang="en-US" i="1" dirty="0">
                <a:latin typeface="Times New Roman" pitchFamily="18" charset="0"/>
              </a:rPr>
              <a:t>and compare with brainstorming list.</a:t>
            </a:r>
          </a:p>
          <a:p>
            <a:pPr eaLnBrk="1" hangingPunct="1"/>
            <a:endParaRPr lang="en-US" i="1" dirty="0" smtClean="0">
              <a:latin typeface="Times New Roman" pitchFamily="18" charset="0"/>
            </a:endParaRPr>
          </a:p>
          <a:p>
            <a:pPr eaLnBrk="1" hangingPunct="1"/>
            <a:r>
              <a:rPr lang="en-US" i="1" dirty="0">
                <a:latin typeface="Times New Roman" pitchFamily="18" charset="0"/>
                <a:cs typeface="Times New Roman" pitchFamily="18" charset="0"/>
              </a:rPr>
              <a:t>Illustration credit: </a:t>
            </a:r>
            <a:r>
              <a:rPr lang="en-US" i="1" dirty="0">
                <a:latin typeface="Times New Roman" pitchFamily="18" charset="0"/>
              </a:rPr>
              <a:t>Rita Meyer, from The Decision-Making Tool for Family Planning Clients and Providers</a:t>
            </a:r>
          </a:p>
          <a:p>
            <a:pPr eaLnBrk="1" hangingPunct="1"/>
            <a:endParaRPr lang="en-US" dirty="0" smtClean="0">
              <a:latin typeface="Times New Roman" pitchFamily="18" charset="0"/>
              <a:cs typeface="Times New Roman" pitchFamily="18" charset="0"/>
            </a:endParaRPr>
          </a:p>
        </p:txBody>
      </p:sp>
      <p:sp>
        <p:nvSpPr>
          <p:cNvPr id="6" name="Footer Placeholder 3"/>
          <p:cNvSpPr>
            <a:spLocks noGrp="1"/>
          </p:cNvSpPr>
          <p:nvPr>
            <p:ph type="ftr" sz="quarter" idx="4"/>
          </p:nvPr>
        </p:nvSpPr>
        <p:spPr>
          <a:xfrm>
            <a:off x="152400" y="8610600"/>
            <a:ext cx="3581400" cy="465138"/>
          </a:xfrm>
          <a:prstGeom prst="rect">
            <a:avLst/>
          </a:prstGeom>
        </p:spPr>
        <p:txBody>
          <a:bodyPr vert="horz" lIns="91440" tIns="45720" rIns="91440" bIns="45720" rtlCol="0" anchor="b"/>
          <a:lstStyle>
            <a:lvl1pPr algn="l">
              <a:defRPr sz="1200"/>
            </a:lvl1pPr>
          </a:lstStyle>
          <a:p>
            <a:r>
              <a:rPr lang="en-US" sz="1100" dirty="0" smtClean="0">
                <a:latin typeface="Arial" pitchFamily="34" charset="0"/>
                <a:cs typeface="Arial" pitchFamily="34" charset="0"/>
              </a:rPr>
              <a:t>Training Resource Package for Family Planning</a:t>
            </a:r>
          </a:p>
          <a:p>
            <a:r>
              <a:rPr lang="en-US" sz="1100" dirty="0" smtClean="0">
                <a:latin typeface="Arial" pitchFamily="34" charset="0"/>
                <a:cs typeface="Arial" pitchFamily="34" charset="0"/>
              </a:rPr>
              <a:t>Male Condom Module: Basic Slide Set I</a:t>
            </a:r>
          </a:p>
        </p:txBody>
      </p:sp>
      <p:sp>
        <p:nvSpPr>
          <p:cNvPr id="7" name="Slide Number Placeholder 4"/>
          <p:cNvSpPr>
            <a:spLocks noGrp="1"/>
          </p:cNvSpPr>
          <p:nvPr>
            <p:ph type="sldNum" sz="quarter" idx="5"/>
          </p:nvPr>
        </p:nvSpPr>
        <p:spPr>
          <a:xfrm>
            <a:off x="3657600" y="8602662"/>
            <a:ext cx="3038475" cy="465138"/>
          </a:xfrm>
          <a:prstGeom prst="rect">
            <a:avLst/>
          </a:prstGeom>
        </p:spPr>
        <p:txBody>
          <a:bodyPr vert="horz" lIns="91440" tIns="45720" rIns="91440" bIns="45720" rtlCol="0" anchor="b"/>
          <a:lstStyle>
            <a:lvl1pPr algn="r">
              <a:defRPr sz="1200"/>
            </a:lvl1pPr>
          </a:lstStyle>
          <a:p>
            <a:fld id="{CCB5C5D3-34B6-4B8A-AF00-1B61E220A2CE}" type="slidenum">
              <a:rPr lang="en-US" sz="1100" smtClean="0">
                <a:latin typeface="Arial" pitchFamily="34" charset="0"/>
                <a:cs typeface="Arial" pitchFamily="34" charset="0"/>
              </a:rPr>
              <a:t>10</a:t>
            </a:fld>
            <a:endParaRPr lang="en-US" sz="1100">
              <a:latin typeface="Arial" pitchFamily="34" charset="0"/>
              <a:cs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xfrm>
            <a:off x="744538" y="746125"/>
            <a:ext cx="3963987" cy="2971800"/>
          </a:xfrm>
          <a:ln/>
        </p:spPr>
      </p:sp>
      <p:sp>
        <p:nvSpPr>
          <p:cNvPr id="93187" name="Rectangle 3"/>
          <p:cNvSpPr>
            <a:spLocks noGrp="1" noChangeArrowheads="1"/>
          </p:cNvSpPr>
          <p:nvPr>
            <p:ph type="body" idx="1"/>
          </p:nvPr>
        </p:nvSpPr>
        <p:spPr>
          <a:xfrm>
            <a:off x="701040" y="3718560"/>
            <a:ext cx="5811168" cy="41833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31774"/>
            <a:r>
              <a:rPr lang="en-US" i="1" dirty="0">
                <a:latin typeface="Times New Roman" pitchFamily="18" charset="0"/>
              </a:rPr>
              <a:t>Read the negative characteristics (limitations) of male condoms listed on the slide and compare with brainstorming list.</a:t>
            </a:r>
          </a:p>
          <a:p>
            <a:pPr eaLnBrk="1" hangingPunct="1"/>
            <a:endParaRPr lang="en-US" dirty="0">
              <a:latin typeface="Times New Roman" pitchFamily="18" charset="0"/>
              <a:cs typeface="Times New Roman" pitchFamily="18" charset="0"/>
            </a:endParaRPr>
          </a:p>
          <a:p>
            <a:pPr eaLnBrk="1" hangingPunct="1"/>
            <a:r>
              <a:rPr lang="en-US" i="1" dirty="0">
                <a:latin typeface="Times New Roman" pitchFamily="18" charset="0"/>
                <a:cs typeface="Times New Roman" pitchFamily="18" charset="0"/>
              </a:rPr>
              <a:t>Illustration credit: </a:t>
            </a:r>
            <a:r>
              <a:rPr lang="en-US" i="1" dirty="0">
                <a:latin typeface="Times New Roman" pitchFamily="18" charset="0"/>
              </a:rPr>
              <a:t>Rita Meyer, from The Decision-Making Tool for Family Planning Clients and Providers</a:t>
            </a:r>
          </a:p>
          <a:p>
            <a:pPr eaLnBrk="1" hangingPunct="1"/>
            <a:endParaRPr lang="en-US" dirty="0" smtClean="0">
              <a:latin typeface="Times New Roman" pitchFamily="18" charset="0"/>
              <a:cs typeface="Times New Roman" pitchFamily="18" charset="0"/>
            </a:endParaRPr>
          </a:p>
        </p:txBody>
      </p:sp>
      <p:sp>
        <p:nvSpPr>
          <p:cNvPr id="6" name="Footer Placeholder 3"/>
          <p:cNvSpPr>
            <a:spLocks noGrp="1"/>
          </p:cNvSpPr>
          <p:nvPr>
            <p:ph type="ftr" sz="quarter" idx="4"/>
          </p:nvPr>
        </p:nvSpPr>
        <p:spPr>
          <a:xfrm>
            <a:off x="152400" y="8610600"/>
            <a:ext cx="3581400" cy="465138"/>
          </a:xfrm>
          <a:prstGeom prst="rect">
            <a:avLst/>
          </a:prstGeom>
        </p:spPr>
        <p:txBody>
          <a:bodyPr vert="horz" lIns="91440" tIns="45720" rIns="91440" bIns="45720" rtlCol="0" anchor="b"/>
          <a:lstStyle>
            <a:lvl1pPr algn="l">
              <a:defRPr sz="1200"/>
            </a:lvl1pPr>
          </a:lstStyle>
          <a:p>
            <a:r>
              <a:rPr lang="en-US" sz="1100" dirty="0" smtClean="0">
                <a:latin typeface="Arial" pitchFamily="34" charset="0"/>
                <a:cs typeface="Arial" pitchFamily="34" charset="0"/>
              </a:rPr>
              <a:t>Training Resource Package for Family Planning</a:t>
            </a:r>
          </a:p>
          <a:p>
            <a:r>
              <a:rPr lang="en-US" sz="1100" dirty="0" smtClean="0">
                <a:latin typeface="Arial" pitchFamily="34" charset="0"/>
                <a:cs typeface="Arial" pitchFamily="34" charset="0"/>
              </a:rPr>
              <a:t>Male Condom Module: Basic Slide Set I</a:t>
            </a:r>
          </a:p>
        </p:txBody>
      </p:sp>
      <p:sp>
        <p:nvSpPr>
          <p:cNvPr id="7" name="Slide Number Placeholder 4"/>
          <p:cNvSpPr>
            <a:spLocks noGrp="1"/>
          </p:cNvSpPr>
          <p:nvPr>
            <p:ph type="sldNum" sz="quarter" idx="5"/>
          </p:nvPr>
        </p:nvSpPr>
        <p:spPr>
          <a:xfrm>
            <a:off x="3657600" y="8602662"/>
            <a:ext cx="3038475" cy="465138"/>
          </a:xfrm>
          <a:prstGeom prst="rect">
            <a:avLst/>
          </a:prstGeom>
        </p:spPr>
        <p:txBody>
          <a:bodyPr vert="horz" lIns="91440" tIns="45720" rIns="91440" bIns="45720" rtlCol="0" anchor="b"/>
          <a:lstStyle>
            <a:lvl1pPr algn="r">
              <a:defRPr sz="1200"/>
            </a:lvl1pPr>
          </a:lstStyle>
          <a:p>
            <a:fld id="{CCB5C5D3-34B6-4B8A-AF00-1B61E220A2CE}" type="slidenum">
              <a:rPr lang="en-US" sz="1100" smtClean="0">
                <a:latin typeface="Arial" pitchFamily="34" charset="0"/>
                <a:cs typeface="Arial" pitchFamily="34" charset="0"/>
              </a:rPr>
              <a:t>11</a:t>
            </a:fld>
            <a:endParaRPr lang="en-US" sz="1100">
              <a:latin typeface="Arial" pitchFamily="34" charset="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5650" name="Rectangle 2"/>
          <p:cNvSpPr>
            <a:spLocks noGrp="1" noChangeArrowheads="1"/>
          </p:cNvSpPr>
          <p:nvPr>
            <p:ph type="ctrTitle"/>
          </p:nvPr>
        </p:nvSpPr>
        <p:spPr>
          <a:xfrm>
            <a:off x="685800" y="1676400"/>
            <a:ext cx="7772400" cy="1470025"/>
          </a:xfrm>
        </p:spPr>
        <p:txBody>
          <a:bodyPr/>
          <a:lstStyle>
            <a:lvl1pPr algn="ctr">
              <a:defRPr sz="4400"/>
            </a:lvl1pPr>
          </a:lstStyle>
          <a:p>
            <a:r>
              <a:rPr lang="en-US" smtClean="0"/>
              <a:t>Click to edit Master title style</a:t>
            </a:r>
            <a:endParaRPr lang="en-US"/>
          </a:p>
        </p:txBody>
      </p:sp>
      <p:sp>
        <p:nvSpPr>
          <p:cNvPr id="155651"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smtClean="0"/>
              <a:t>Click to edit Master subtitle style</a:t>
            </a:r>
            <a:endParaRPr lang="en-US"/>
          </a:p>
        </p:txBody>
      </p:sp>
      <p:sp>
        <p:nvSpPr>
          <p:cNvPr id="4" name="TextBox 3"/>
          <p:cNvSpPr txBox="1">
            <a:spLocks noChangeArrowheads="1"/>
          </p:cNvSpPr>
          <p:nvPr userDrawn="1"/>
        </p:nvSpPr>
        <p:spPr bwMode="auto">
          <a:xfrm>
            <a:off x="7726363" y="6384925"/>
            <a:ext cx="1235075" cy="339725"/>
          </a:xfrm>
          <a:prstGeom prst="rect">
            <a:avLst/>
          </a:prstGeom>
          <a:noFill/>
          <a:ln>
            <a:noFill/>
          </a:ln>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eaLnBrk="1" fontAlgn="base" hangingPunct="1">
              <a:spcBef>
                <a:spcPct val="0"/>
              </a:spcBef>
              <a:spcAft>
                <a:spcPct val="0"/>
              </a:spcAft>
              <a:defRPr/>
            </a:pPr>
            <a:fld id="{2BD418D4-3727-4B96-A216-404F43364DDB}" type="slidenum">
              <a:rPr lang="en-US" sz="1600" b="1" smtClean="0">
                <a:solidFill>
                  <a:srgbClr val="003366"/>
                </a:solidFill>
                <a:cs typeface="Arial" charset="0"/>
              </a:rPr>
              <a:pPr algn="r" eaLnBrk="1" fontAlgn="base" hangingPunct="1">
                <a:spcBef>
                  <a:spcPct val="0"/>
                </a:spcBef>
                <a:spcAft>
                  <a:spcPct val="0"/>
                </a:spcAft>
                <a:defRPr/>
              </a:pPr>
              <a:t>‹#›</a:t>
            </a:fld>
            <a:endParaRPr lang="en-US" sz="1600" b="1" smtClean="0">
              <a:solidFill>
                <a:srgbClr val="003366"/>
              </a:solidFill>
              <a:cs typeface="Arial" charset="0"/>
            </a:endParaRPr>
          </a:p>
        </p:txBody>
      </p:sp>
    </p:spTree>
    <p:extLst>
      <p:ext uri="{BB962C8B-B14F-4D97-AF65-F5344CB8AC3E}">
        <p14:creationId xmlns:p14="http://schemas.microsoft.com/office/powerpoint/2010/main" val="746230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73579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2413"/>
            <a:ext cx="82296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5259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87567380"/>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mediaAndTx" preserve="1">
  <p:cSld name="Title, Media Clip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2413"/>
            <a:ext cx="8229600" cy="1143000"/>
          </a:xfrm>
        </p:spPr>
        <p:txBody>
          <a:bodyPr/>
          <a:lstStyle/>
          <a:p>
            <a:r>
              <a:rPr lang="en-US" smtClean="0"/>
              <a:t>Click to edit Master title style</a:t>
            </a:r>
            <a:endParaRPr lang="en-US"/>
          </a:p>
        </p:txBody>
      </p:sp>
      <p:sp>
        <p:nvSpPr>
          <p:cNvPr id="3" name="Media Placeholder 2"/>
          <p:cNvSpPr>
            <a:spLocks noGrp="1"/>
          </p:cNvSpPr>
          <p:nvPr>
            <p:ph type="media" sz="half" idx="1"/>
          </p:nvPr>
        </p:nvSpPr>
        <p:spPr>
          <a:xfrm>
            <a:off x="457200" y="1600200"/>
            <a:ext cx="4038600" cy="4525963"/>
          </a:xfrm>
        </p:spPr>
        <p:txBody>
          <a:bodyPr/>
          <a:lstStyle/>
          <a:p>
            <a:pPr lvl="0"/>
            <a:r>
              <a:rPr lang="en-US" noProof="0" smtClean="0"/>
              <a:t>Click icon to add media</a:t>
            </a:r>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22442163"/>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2413"/>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1729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8703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52413"/>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smtClean="0"/>
          </a:p>
        </p:txBody>
      </p:sp>
    </p:spTree>
    <p:extLst>
      <p:ext uri="{BB962C8B-B14F-4D97-AF65-F5344CB8AC3E}">
        <p14:creationId xmlns:p14="http://schemas.microsoft.com/office/powerpoint/2010/main" val="3875845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6155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971053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lvl1pPr>
              <a:defRPr>
                <a:latin typeface="Arial" pitchFamily="34" charset="0"/>
                <a:cs typeface="Arial" pitchFamily="34" charset="0"/>
              </a:defRPr>
            </a:lvl1p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63938426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5859"/>
            <a:ext cx="8229600" cy="1143000"/>
          </a:xfrm>
          <a:prstGeom prst="rect">
            <a:avLst/>
          </a:prstGeom>
        </p:spPr>
        <p:txBody>
          <a:bodyPr anchor="ctr" anchorCtr="0"/>
          <a:lstStyle>
            <a:lvl1pPr>
              <a:defRPr sz="3600">
                <a:latin typeface="Arial" pitchFamily="34" charset="0"/>
                <a:cs typeface="Arial"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271523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1"/>
          <p:cNvSpPr>
            <a:spLocks noGrp="1"/>
          </p:cNvSpPr>
          <p:nvPr>
            <p:ph type="title"/>
          </p:nvPr>
        </p:nvSpPr>
        <p:spPr>
          <a:xfrm>
            <a:off x="457200" y="35859"/>
            <a:ext cx="8229600" cy="1143000"/>
          </a:xfrm>
          <a:prstGeom prst="rect">
            <a:avLst/>
          </a:prstGeom>
        </p:spPr>
        <p:txBody>
          <a:bodyPr anchor="ctr" anchorCtr="0"/>
          <a:lstStyle>
            <a:lvl1pPr>
              <a:defRPr sz="3600">
                <a:latin typeface="Arial" pitchFamily="34" charset="0"/>
                <a:cs typeface="Arial"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198463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Title 1"/>
          <p:cNvSpPr>
            <a:spLocks noGrp="1"/>
          </p:cNvSpPr>
          <p:nvPr>
            <p:ph type="title"/>
          </p:nvPr>
        </p:nvSpPr>
        <p:spPr>
          <a:xfrm>
            <a:off x="457200" y="35859"/>
            <a:ext cx="8229600" cy="1143000"/>
          </a:xfrm>
          <a:prstGeom prst="rect">
            <a:avLst/>
          </a:prstGeom>
        </p:spPr>
        <p:txBody>
          <a:bodyPr anchor="ctr" anchorCtr="0"/>
          <a:lstStyle>
            <a:lvl1pPr>
              <a:defRPr sz="3600">
                <a:latin typeface="Arial" pitchFamily="34" charset="0"/>
                <a:cs typeface="Arial"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60948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1"/>
          <p:cNvSpPr>
            <a:spLocks noGrp="1"/>
          </p:cNvSpPr>
          <p:nvPr>
            <p:ph type="title"/>
          </p:nvPr>
        </p:nvSpPr>
        <p:spPr>
          <a:xfrm>
            <a:off x="457200" y="35859"/>
            <a:ext cx="8229600" cy="1143000"/>
          </a:xfrm>
          <a:prstGeom prst="rect">
            <a:avLst/>
          </a:prstGeom>
        </p:spPr>
        <p:txBody>
          <a:bodyPr anchor="ctr" anchorCtr="0"/>
          <a:lstStyle>
            <a:lvl1pPr>
              <a:defRPr sz="3600">
                <a:latin typeface="Arial" pitchFamily="34" charset="0"/>
                <a:cs typeface="Arial"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9694294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27197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6586538" y="6384925"/>
            <a:ext cx="2374900" cy="338138"/>
          </a:xfrm>
          <a:prstGeom prst="rect">
            <a:avLst/>
          </a:prstGeom>
          <a:noFill/>
          <a:ln>
            <a:noFill/>
          </a:ln>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eaLnBrk="1" fontAlgn="base" hangingPunct="1">
              <a:spcBef>
                <a:spcPct val="0"/>
              </a:spcBef>
              <a:spcAft>
                <a:spcPct val="0"/>
              </a:spcAft>
              <a:defRPr/>
            </a:pPr>
            <a:r>
              <a:rPr lang="en-US" sz="1600" b="1" dirty="0" smtClean="0">
                <a:solidFill>
                  <a:srgbClr val="000000"/>
                </a:solidFill>
                <a:cs typeface="Arial" charset="0"/>
              </a:rPr>
              <a:t>Session I, Slide #</a:t>
            </a:r>
            <a:fld id="{FC83E6AE-C0BF-4625-9ED9-66681A0C4F3F}" type="slidenum">
              <a:rPr lang="en-US" sz="1600" b="1" smtClean="0">
                <a:solidFill>
                  <a:srgbClr val="000000"/>
                </a:solidFill>
                <a:cs typeface="Arial" charset="0"/>
              </a:rPr>
              <a:pPr algn="r" eaLnBrk="1" fontAlgn="base" hangingPunct="1">
                <a:spcBef>
                  <a:spcPct val="0"/>
                </a:spcBef>
                <a:spcAft>
                  <a:spcPct val="0"/>
                </a:spcAft>
                <a:defRPr/>
              </a:pPr>
              <a:t>‹#›</a:t>
            </a:fld>
            <a:endParaRPr lang="en-US" sz="1600" b="1" dirty="0" smtClean="0">
              <a:solidFill>
                <a:srgbClr val="000000"/>
              </a:solidFill>
              <a:cs typeface="Arial" charset="0"/>
            </a:endParaRPr>
          </a:p>
        </p:txBody>
      </p:sp>
      <p:sp>
        <p:nvSpPr>
          <p:cNvPr id="5" name="Rectangle 4"/>
          <p:cNvSpPr>
            <a:spLocks noChangeArrowheads="1"/>
          </p:cNvSpPr>
          <p:nvPr userDrawn="1"/>
        </p:nvSpPr>
        <p:spPr bwMode="auto">
          <a:xfrm>
            <a:off x="457200" y="1281113"/>
            <a:ext cx="8229600" cy="152400"/>
          </a:xfrm>
          <a:prstGeom prst="rect">
            <a:avLst/>
          </a:prstGeom>
          <a:solidFill>
            <a:srgbClr val="008080"/>
          </a:solidFill>
          <a:ln w="9525">
            <a:solidFill>
              <a:schemeClr val="accent6">
                <a:lumMod val="50000"/>
              </a:schemeClr>
            </a:solidFill>
            <a:miter lim="800000"/>
            <a:headEnd/>
            <a:tailEnd/>
          </a:ln>
          <a:effectLst/>
        </p:spPr>
        <p:txBody>
          <a:bodyPr wrap="none" anchor="ctr"/>
          <a:lstStyle/>
          <a:p>
            <a:pPr algn="ctr" fontAlgn="base">
              <a:spcBef>
                <a:spcPct val="0"/>
              </a:spcBef>
              <a:spcAft>
                <a:spcPct val="0"/>
              </a:spcAft>
              <a:defRPr/>
            </a:pPr>
            <a:endParaRPr lang="en-US">
              <a:solidFill>
                <a:srgbClr val="FFFFFF"/>
              </a:solidFill>
              <a:cs typeface="Arial" pitchFamily="34" charset="0"/>
            </a:endParaRPr>
          </a:p>
        </p:txBody>
      </p:sp>
      <p:sp>
        <p:nvSpPr>
          <p:cNvPr id="113666" name="Rectangle 2"/>
          <p:cNvSpPr>
            <a:spLocks noGrp="1" noChangeArrowheads="1"/>
          </p:cNvSpPr>
          <p:nvPr>
            <p:ph type="ctrTitle"/>
          </p:nvPr>
        </p:nvSpPr>
        <p:spPr>
          <a:xfrm>
            <a:off x="685800" y="1676400"/>
            <a:ext cx="7772400" cy="1470025"/>
          </a:xfrm>
        </p:spPr>
        <p:txBody>
          <a:bodyPr/>
          <a:lstStyle>
            <a:lvl1pPr algn="ctr">
              <a:defRPr sz="4400"/>
            </a:lvl1pPr>
          </a:lstStyle>
          <a:p>
            <a:r>
              <a:rPr lang="en-US"/>
              <a:t>Click to edit Master title style</a:t>
            </a:r>
          </a:p>
        </p:txBody>
      </p:sp>
      <p:sp>
        <p:nvSpPr>
          <p:cNvPr id="113667"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Tree>
    <p:extLst>
      <p:ext uri="{BB962C8B-B14F-4D97-AF65-F5344CB8AC3E}">
        <p14:creationId xmlns:p14="http://schemas.microsoft.com/office/powerpoint/2010/main" val="20757435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516100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245989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67621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11417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52413"/>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smtClean="0"/>
          </a:p>
        </p:txBody>
      </p:sp>
    </p:spTree>
    <p:extLst>
      <p:ext uri="{BB962C8B-B14F-4D97-AF65-F5344CB8AC3E}">
        <p14:creationId xmlns:p14="http://schemas.microsoft.com/office/powerpoint/2010/main" val="1487408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52413"/>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48200" y="1600200"/>
            <a:ext cx="4038600" cy="4525963"/>
          </a:xfrm>
        </p:spPr>
        <p:txBody>
          <a:bodyPr/>
          <a:lstStyle/>
          <a:p>
            <a:pPr lvl="0"/>
            <a:endParaRPr lang="en-US" noProof="0" smtClean="0"/>
          </a:p>
        </p:txBody>
      </p:sp>
    </p:spTree>
    <p:extLst>
      <p:ext uri="{BB962C8B-B14F-4D97-AF65-F5344CB8AC3E}">
        <p14:creationId xmlns:p14="http://schemas.microsoft.com/office/powerpoint/2010/main" val="28275300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52413"/>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62067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theme" Target="../theme/theme3.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CCECFF">
            <a:alpha val="23921"/>
          </a:srgbClr>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524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 name="Rectangle 4"/>
          <p:cNvSpPr>
            <a:spLocks noChangeArrowheads="1"/>
          </p:cNvSpPr>
          <p:nvPr/>
        </p:nvSpPr>
        <p:spPr bwMode="auto">
          <a:xfrm>
            <a:off x="471488" y="1219200"/>
            <a:ext cx="8229600" cy="152400"/>
          </a:xfrm>
          <a:prstGeom prst="rect">
            <a:avLst/>
          </a:prstGeom>
          <a:solidFill>
            <a:srgbClr val="008080"/>
          </a:solidFill>
          <a:ln w="9525">
            <a:solidFill>
              <a:schemeClr val="accent6">
                <a:lumMod val="50000"/>
              </a:schemeClr>
            </a:solidFill>
            <a:miter lim="800000"/>
            <a:headEnd/>
            <a:tailEnd/>
          </a:ln>
          <a:effectLst/>
        </p:spPr>
        <p:txBody>
          <a:bodyPr wrap="none" anchor="ctr"/>
          <a:lstStyle/>
          <a:p>
            <a:pPr algn="ctr">
              <a:defRPr/>
            </a:pPr>
            <a:endParaRPr lang="en-US">
              <a:latin typeface="Arial" charset="0"/>
            </a:endParaRPr>
          </a:p>
        </p:txBody>
      </p:sp>
      <p:sp>
        <p:nvSpPr>
          <p:cNvPr id="6" name="TextBox 6"/>
          <p:cNvSpPr txBox="1">
            <a:spLocks noChangeArrowheads="1"/>
          </p:cNvSpPr>
          <p:nvPr/>
        </p:nvSpPr>
        <p:spPr bwMode="auto">
          <a:xfrm>
            <a:off x="6400800" y="6384925"/>
            <a:ext cx="2560638" cy="338138"/>
          </a:xfrm>
          <a:prstGeom prst="rect">
            <a:avLst/>
          </a:prstGeom>
          <a:noFill/>
          <a:ln>
            <a:noFill/>
          </a:ln>
          <a:extLst/>
        </p:spPr>
        <p:txBody>
          <a:bodyPr>
            <a:spAutoFit/>
          </a:bodyPr>
          <a:lstStyle>
            <a:lvl1pPr eaLnBrk="0" hangingPunct="0">
              <a:defRPr sz="2400">
                <a:solidFill>
                  <a:schemeClr val="tx1"/>
                </a:solidFill>
                <a:latin typeface="Arial" pitchFamily="34" charset="0"/>
                <a:cs typeface="Arial" pitchFamily="34" charset="0"/>
              </a:defRPr>
            </a:lvl1pPr>
            <a:lvl2pPr marL="37931725" indent="-37474525" eaLnBrk="0" hangingPunct="0">
              <a:defRPr sz="2400">
                <a:solidFill>
                  <a:schemeClr val="tx1"/>
                </a:solidFill>
                <a:latin typeface="Arial" pitchFamily="34" charset="0"/>
                <a:cs typeface="Arial" pitchFamily="34" charset="0"/>
              </a:defRPr>
            </a:lvl2pPr>
            <a:lvl3pPr eaLnBrk="0" hangingPunct="0">
              <a:defRPr sz="2400">
                <a:solidFill>
                  <a:schemeClr val="tx1"/>
                </a:solidFill>
                <a:latin typeface="Arial" pitchFamily="34" charset="0"/>
                <a:cs typeface="Arial" pitchFamily="34" charset="0"/>
              </a:defRPr>
            </a:lvl3pPr>
            <a:lvl4pPr eaLnBrk="0" hangingPunct="0">
              <a:defRPr sz="2400">
                <a:solidFill>
                  <a:schemeClr val="tx1"/>
                </a:solidFill>
                <a:latin typeface="Arial" pitchFamily="34" charset="0"/>
                <a:cs typeface="Arial" pitchFamily="34" charset="0"/>
              </a:defRPr>
            </a:lvl4pPr>
            <a:lvl5pPr eaLnBrk="0" hangingPunct="0">
              <a:defRPr sz="2400">
                <a:solidFill>
                  <a:schemeClr val="tx1"/>
                </a:solidFill>
                <a:latin typeface="Arial" pitchFamily="34" charset="0"/>
                <a:cs typeface="Arial" pitchFamily="34" charset="0"/>
              </a:defRPr>
            </a:lvl5pPr>
            <a:lvl6pPr marL="457200" eaLnBrk="0" fontAlgn="base" hangingPunct="0">
              <a:spcBef>
                <a:spcPct val="0"/>
              </a:spcBef>
              <a:spcAft>
                <a:spcPct val="0"/>
              </a:spcAft>
              <a:defRPr sz="2400">
                <a:solidFill>
                  <a:schemeClr val="tx1"/>
                </a:solidFill>
                <a:latin typeface="Arial" pitchFamily="34" charset="0"/>
                <a:cs typeface="Arial" pitchFamily="34" charset="0"/>
              </a:defRPr>
            </a:lvl6pPr>
            <a:lvl7pPr marL="914400" eaLnBrk="0" fontAlgn="base" hangingPunct="0">
              <a:spcBef>
                <a:spcPct val="0"/>
              </a:spcBef>
              <a:spcAft>
                <a:spcPct val="0"/>
              </a:spcAft>
              <a:defRPr sz="2400">
                <a:solidFill>
                  <a:schemeClr val="tx1"/>
                </a:solidFill>
                <a:latin typeface="Arial" pitchFamily="34" charset="0"/>
                <a:cs typeface="Arial" pitchFamily="34" charset="0"/>
              </a:defRPr>
            </a:lvl7pPr>
            <a:lvl8pPr marL="1371600" eaLnBrk="0" fontAlgn="base" hangingPunct="0">
              <a:spcBef>
                <a:spcPct val="0"/>
              </a:spcBef>
              <a:spcAft>
                <a:spcPct val="0"/>
              </a:spcAft>
              <a:defRPr sz="2400">
                <a:solidFill>
                  <a:schemeClr val="tx1"/>
                </a:solidFill>
                <a:latin typeface="Arial" pitchFamily="34" charset="0"/>
                <a:cs typeface="Arial" pitchFamily="34" charset="0"/>
              </a:defRPr>
            </a:lvl8pPr>
            <a:lvl9pPr marL="18288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hangingPunct="1">
              <a:defRPr/>
            </a:pPr>
            <a:r>
              <a:rPr lang="en-US" sz="1600" b="1" dirty="0" smtClean="0">
                <a:solidFill>
                  <a:srgbClr val="000000"/>
                </a:solidFill>
              </a:rPr>
              <a:t> </a:t>
            </a:r>
          </a:p>
        </p:txBody>
      </p:sp>
      <p:sp>
        <p:nvSpPr>
          <p:cNvPr id="7" name="TextBox 6"/>
          <p:cNvSpPr txBox="1">
            <a:spLocks noChangeArrowheads="1"/>
          </p:cNvSpPr>
          <p:nvPr userDrawn="1"/>
        </p:nvSpPr>
        <p:spPr bwMode="auto">
          <a:xfrm>
            <a:off x="6400801" y="6384925"/>
            <a:ext cx="2560638" cy="338554"/>
          </a:xfrm>
          <a:prstGeom prst="rect">
            <a:avLst/>
          </a:prstGeom>
          <a:noFill/>
          <a:ln>
            <a:noFill/>
          </a:ln>
          <a:extLst/>
        </p:spPr>
        <p:txBody>
          <a:bodyPr wrap="squar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eaLnBrk="1" fontAlgn="base" hangingPunct="1">
              <a:spcBef>
                <a:spcPct val="0"/>
              </a:spcBef>
              <a:spcAft>
                <a:spcPct val="0"/>
              </a:spcAft>
              <a:defRPr/>
            </a:pPr>
            <a:r>
              <a:rPr lang="en-US" sz="1600" b="1" dirty="0" smtClean="0">
                <a:solidFill>
                  <a:srgbClr val="000000"/>
                </a:solidFill>
              </a:rPr>
              <a:t>Session I, Slide</a:t>
            </a:r>
            <a:r>
              <a:rPr lang="en-US" sz="1600" b="1" baseline="0" dirty="0" smtClean="0">
                <a:solidFill>
                  <a:srgbClr val="000000"/>
                </a:solidFill>
              </a:rPr>
              <a:t> </a:t>
            </a:r>
            <a:r>
              <a:rPr lang="en-US" sz="1600" b="1" dirty="0" smtClean="0">
                <a:solidFill>
                  <a:srgbClr val="000000"/>
                </a:solidFill>
                <a:cs typeface="Arial" charset="0"/>
              </a:rPr>
              <a:t>#</a:t>
            </a:r>
            <a:fld id="{E2CD15D0-836C-4E47-8E1B-A1D69F56D935}" type="slidenum">
              <a:rPr lang="en-US" sz="1600" b="1" smtClean="0">
                <a:solidFill>
                  <a:srgbClr val="000000"/>
                </a:solidFill>
                <a:cs typeface="Arial" charset="0"/>
              </a:rPr>
              <a:pPr algn="r" eaLnBrk="1" fontAlgn="base" hangingPunct="1">
                <a:spcBef>
                  <a:spcPct val="0"/>
                </a:spcBef>
                <a:spcAft>
                  <a:spcPct val="0"/>
                </a:spcAft>
                <a:defRPr/>
              </a:pPr>
              <a:t>‹#›</a:t>
            </a:fld>
            <a:endParaRPr lang="en-US" sz="1600" b="1" dirty="0" smtClean="0">
              <a:solidFill>
                <a:srgbClr val="000000"/>
              </a:solidFill>
              <a:cs typeface="Arial" charset="0"/>
            </a:endParaRPr>
          </a:p>
        </p:txBody>
      </p:sp>
    </p:spTree>
  </p:cSld>
  <p:clrMap bg1="dk2" tx1="lt1" bg2="dk1"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80" r:id="rId5"/>
    <p:sldLayoutId id="2147483690" r:id="rId6"/>
    <p:sldLayoutId id="2147483691" r:id="rId7"/>
    <p:sldLayoutId id="2147483692" r:id="rId8"/>
  </p:sldLayoutIdLst>
  <p:timing>
    <p:tnLst>
      <p:par>
        <p:cTn id="1" dur="indefinite" restart="never" nodeType="tmRoot"/>
      </p:par>
    </p:tnLst>
  </p:timing>
  <p:hf sldNum="0" hdr="0" ftr="0" dt="0"/>
  <p:txStyles>
    <p:titleStyle>
      <a:lvl1pPr algn="l" rtl="0" eaLnBrk="1" fontAlgn="base" hangingPunct="1">
        <a:lnSpc>
          <a:spcPct val="85000"/>
        </a:lnSpc>
        <a:spcBef>
          <a:spcPct val="0"/>
        </a:spcBef>
        <a:spcAft>
          <a:spcPct val="0"/>
        </a:spcAft>
        <a:defRPr sz="3800" b="1">
          <a:solidFill>
            <a:srgbClr val="000000"/>
          </a:solidFill>
          <a:latin typeface="+mj-lt"/>
          <a:ea typeface="ＭＳ Ｐゴシック" charset="-128"/>
          <a:cs typeface="+mj-cs"/>
        </a:defRPr>
      </a:lvl1pPr>
      <a:lvl2pPr algn="l" rtl="0" eaLnBrk="1" fontAlgn="base" hangingPunct="1">
        <a:lnSpc>
          <a:spcPct val="85000"/>
        </a:lnSpc>
        <a:spcBef>
          <a:spcPct val="0"/>
        </a:spcBef>
        <a:spcAft>
          <a:spcPct val="0"/>
        </a:spcAft>
        <a:defRPr sz="3800" b="1">
          <a:solidFill>
            <a:srgbClr val="000000"/>
          </a:solidFill>
          <a:latin typeface="Arial" charset="0"/>
          <a:ea typeface="ＭＳ Ｐゴシック" charset="-128"/>
        </a:defRPr>
      </a:lvl2pPr>
      <a:lvl3pPr algn="l" rtl="0" eaLnBrk="1" fontAlgn="base" hangingPunct="1">
        <a:lnSpc>
          <a:spcPct val="85000"/>
        </a:lnSpc>
        <a:spcBef>
          <a:spcPct val="0"/>
        </a:spcBef>
        <a:spcAft>
          <a:spcPct val="0"/>
        </a:spcAft>
        <a:defRPr sz="3800" b="1">
          <a:solidFill>
            <a:srgbClr val="000000"/>
          </a:solidFill>
          <a:latin typeface="Arial" charset="0"/>
          <a:ea typeface="ＭＳ Ｐゴシック" charset="-128"/>
        </a:defRPr>
      </a:lvl3pPr>
      <a:lvl4pPr algn="l" rtl="0" eaLnBrk="1" fontAlgn="base" hangingPunct="1">
        <a:lnSpc>
          <a:spcPct val="85000"/>
        </a:lnSpc>
        <a:spcBef>
          <a:spcPct val="0"/>
        </a:spcBef>
        <a:spcAft>
          <a:spcPct val="0"/>
        </a:spcAft>
        <a:defRPr sz="3800" b="1">
          <a:solidFill>
            <a:srgbClr val="000000"/>
          </a:solidFill>
          <a:latin typeface="Arial" charset="0"/>
          <a:ea typeface="ＭＳ Ｐゴシック" charset="-128"/>
        </a:defRPr>
      </a:lvl4pPr>
      <a:lvl5pPr algn="l" rtl="0" eaLnBrk="1" fontAlgn="base" hangingPunct="1">
        <a:lnSpc>
          <a:spcPct val="85000"/>
        </a:lnSpc>
        <a:spcBef>
          <a:spcPct val="0"/>
        </a:spcBef>
        <a:spcAft>
          <a:spcPct val="0"/>
        </a:spcAft>
        <a:defRPr sz="3800" b="1">
          <a:solidFill>
            <a:srgbClr val="000000"/>
          </a:solidFill>
          <a:latin typeface="Arial" charset="0"/>
          <a:ea typeface="ＭＳ Ｐゴシック" charset="-128"/>
        </a:defRPr>
      </a:lvl5pPr>
      <a:lvl6pPr marL="457200" algn="l" rtl="0" eaLnBrk="1" fontAlgn="base" hangingPunct="1">
        <a:lnSpc>
          <a:spcPct val="85000"/>
        </a:lnSpc>
        <a:spcBef>
          <a:spcPct val="0"/>
        </a:spcBef>
        <a:spcAft>
          <a:spcPct val="0"/>
        </a:spcAft>
        <a:defRPr sz="3800" b="1">
          <a:solidFill>
            <a:schemeClr val="bg2"/>
          </a:solidFill>
          <a:latin typeface="Arial" charset="0"/>
        </a:defRPr>
      </a:lvl6pPr>
      <a:lvl7pPr marL="914400" algn="l" rtl="0" eaLnBrk="1" fontAlgn="base" hangingPunct="1">
        <a:lnSpc>
          <a:spcPct val="85000"/>
        </a:lnSpc>
        <a:spcBef>
          <a:spcPct val="0"/>
        </a:spcBef>
        <a:spcAft>
          <a:spcPct val="0"/>
        </a:spcAft>
        <a:defRPr sz="3800" b="1">
          <a:solidFill>
            <a:schemeClr val="bg2"/>
          </a:solidFill>
          <a:latin typeface="Arial" charset="0"/>
        </a:defRPr>
      </a:lvl7pPr>
      <a:lvl8pPr marL="1371600" algn="l" rtl="0" eaLnBrk="1" fontAlgn="base" hangingPunct="1">
        <a:lnSpc>
          <a:spcPct val="85000"/>
        </a:lnSpc>
        <a:spcBef>
          <a:spcPct val="0"/>
        </a:spcBef>
        <a:spcAft>
          <a:spcPct val="0"/>
        </a:spcAft>
        <a:defRPr sz="3800" b="1">
          <a:solidFill>
            <a:schemeClr val="bg2"/>
          </a:solidFill>
          <a:latin typeface="Arial" charset="0"/>
        </a:defRPr>
      </a:lvl8pPr>
      <a:lvl9pPr marL="1828800" algn="l" rtl="0" eaLnBrk="1" fontAlgn="base" hangingPunct="1">
        <a:lnSpc>
          <a:spcPct val="85000"/>
        </a:lnSpc>
        <a:spcBef>
          <a:spcPct val="0"/>
        </a:spcBef>
        <a:spcAft>
          <a:spcPct val="0"/>
        </a:spcAft>
        <a:defRPr sz="3800" b="1">
          <a:solidFill>
            <a:schemeClr val="bg2"/>
          </a:solidFill>
          <a:latin typeface="Arial" charset="0"/>
        </a:defRPr>
      </a:lvl9pPr>
    </p:titleStyle>
    <p:bodyStyle>
      <a:lvl1pPr marL="342900" indent="-342900" algn="l" rtl="0" eaLnBrk="1" fontAlgn="base" hangingPunct="1">
        <a:lnSpc>
          <a:spcPct val="95000"/>
        </a:lnSpc>
        <a:spcBef>
          <a:spcPct val="30000"/>
        </a:spcBef>
        <a:spcAft>
          <a:spcPct val="0"/>
        </a:spcAft>
        <a:buChar char="•"/>
        <a:defRPr sz="3200">
          <a:solidFill>
            <a:srgbClr val="000000"/>
          </a:solidFill>
          <a:latin typeface="+mn-lt"/>
          <a:ea typeface="ＭＳ Ｐゴシック" charset="-128"/>
          <a:cs typeface="+mn-cs"/>
        </a:defRPr>
      </a:lvl1pPr>
      <a:lvl2pPr marL="742950" indent="-285750" algn="l" rtl="0" eaLnBrk="1" fontAlgn="base" hangingPunct="1">
        <a:lnSpc>
          <a:spcPct val="95000"/>
        </a:lnSpc>
        <a:spcBef>
          <a:spcPct val="30000"/>
        </a:spcBef>
        <a:spcAft>
          <a:spcPct val="0"/>
        </a:spcAft>
        <a:buChar char="–"/>
        <a:defRPr sz="2800">
          <a:solidFill>
            <a:srgbClr val="000000"/>
          </a:solidFill>
          <a:latin typeface="+mn-lt"/>
          <a:ea typeface="ＭＳ Ｐゴシック" charset="-128"/>
        </a:defRPr>
      </a:lvl2pPr>
      <a:lvl3pPr marL="1143000" indent="-228600" algn="l" rtl="0" eaLnBrk="1" fontAlgn="base" hangingPunct="1">
        <a:lnSpc>
          <a:spcPct val="95000"/>
        </a:lnSpc>
        <a:spcBef>
          <a:spcPct val="30000"/>
        </a:spcBef>
        <a:spcAft>
          <a:spcPct val="0"/>
        </a:spcAft>
        <a:buChar char="•"/>
        <a:defRPr sz="2400">
          <a:solidFill>
            <a:srgbClr val="000000"/>
          </a:solidFill>
          <a:latin typeface="+mn-lt"/>
          <a:ea typeface="ＭＳ Ｐゴシック" charset="-128"/>
        </a:defRPr>
      </a:lvl3pPr>
      <a:lvl4pPr marL="1600200" indent="-228600" algn="l" rtl="0" eaLnBrk="1" fontAlgn="base" hangingPunct="1">
        <a:lnSpc>
          <a:spcPct val="95000"/>
        </a:lnSpc>
        <a:spcBef>
          <a:spcPct val="30000"/>
        </a:spcBef>
        <a:spcAft>
          <a:spcPct val="0"/>
        </a:spcAft>
        <a:buChar char="–"/>
        <a:defRPr sz="2000">
          <a:solidFill>
            <a:srgbClr val="000000"/>
          </a:solidFill>
          <a:latin typeface="+mn-lt"/>
          <a:ea typeface="ＭＳ Ｐゴシック" charset="-128"/>
        </a:defRPr>
      </a:lvl4pPr>
      <a:lvl5pPr marL="2057400" indent="-228600" algn="l" rtl="0" eaLnBrk="1" fontAlgn="base" hangingPunct="1">
        <a:lnSpc>
          <a:spcPct val="95000"/>
        </a:lnSpc>
        <a:spcBef>
          <a:spcPct val="30000"/>
        </a:spcBef>
        <a:spcAft>
          <a:spcPct val="0"/>
        </a:spcAft>
        <a:buChar char="»"/>
        <a:defRPr sz="2000">
          <a:solidFill>
            <a:srgbClr val="000000"/>
          </a:solidFill>
          <a:latin typeface="+mn-lt"/>
          <a:ea typeface="ＭＳ Ｐゴシック" charset="-128"/>
        </a:defRPr>
      </a:lvl5pPr>
      <a:lvl6pPr marL="2514600" indent="-228600" algn="l" rtl="0" eaLnBrk="1" fontAlgn="base" hangingPunct="1">
        <a:lnSpc>
          <a:spcPct val="95000"/>
        </a:lnSpc>
        <a:spcBef>
          <a:spcPct val="30000"/>
        </a:spcBef>
        <a:spcAft>
          <a:spcPct val="0"/>
        </a:spcAft>
        <a:buChar char="»"/>
        <a:defRPr sz="2000">
          <a:solidFill>
            <a:schemeClr val="bg2"/>
          </a:solidFill>
          <a:latin typeface="+mn-lt"/>
          <a:ea typeface="ＭＳ Ｐゴシック" charset="-128"/>
        </a:defRPr>
      </a:lvl6pPr>
      <a:lvl7pPr marL="2971800" indent="-228600" algn="l" rtl="0" eaLnBrk="1" fontAlgn="base" hangingPunct="1">
        <a:lnSpc>
          <a:spcPct val="95000"/>
        </a:lnSpc>
        <a:spcBef>
          <a:spcPct val="30000"/>
        </a:spcBef>
        <a:spcAft>
          <a:spcPct val="0"/>
        </a:spcAft>
        <a:buChar char="»"/>
        <a:defRPr sz="2000">
          <a:solidFill>
            <a:schemeClr val="bg2"/>
          </a:solidFill>
          <a:latin typeface="+mn-lt"/>
          <a:ea typeface="ＭＳ Ｐゴシック" charset="-128"/>
        </a:defRPr>
      </a:lvl7pPr>
      <a:lvl8pPr marL="3429000" indent="-228600" algn="l" rtl="0" eaLnBrk="1" fontAlgn="base" hangingPunct="1">
        <a:lnSpc>
          <a:spcPct val="95000"/>
        </a:lnSpc>
        <a:spcBef>
          <a:spcPct val="30000"/>
        </a:spcBef>
        <a:spcAft>
          <a:spcPct val="0"/>
        </a:spcAft>
        <a:buChar char="»"/>
        <a:defRPr sz="2000">
          <a:solidFill>
            <a:schemeClr val="bg2"/>
          </a:solidFill>
          <a:latin typeface="+mn-lt"/>
          <a:ea typeface="ＭＳ Ｐゴシック" charset="-128"/>
        </a:defRPr>
      </a:lvl8pPr>
      <a:lvl9pPr marL="3886200" indent="-228600" algn="l" rtl="0" eaLnBrk="1" fontAlgn="base" hangingPunct="1">
        <a:lnSpc>
          <a:spcPct val="95000"/>
        </a:lnSpc>
        <a:spcBef>
          <a:spcPct val="30000"/>
        </a:spcBef>
        <a:spcAft>
          <a:spcPct val="0"/>
        </a:spcAft>
        <a:buChar char="»"/>
        <a:defRPr sz="2000">
          <a:solidFill>
            <a:schemeClr val="bg2"/>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CCECFF">
            <a:alpha val="23921"/>
          </a:srgbClr>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524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Rectangle 5"/>
          <p:cNvSpPr>
            <a:spLocks noChangeArrowheads="1"/>
          </p:cNvSpPr>
          <p:nvPr/>
        </p:nvSpPr>
        <p:spPr bwMode="auto">
          <a:xfrm>
            <a:off x="471488" y="1219200"/>
            <a:ext cx="8229600" cy="152400"/>
          </a:xfrm>
          <a:prstGeom prst="rect">
            <a:avLst/>
          </a:prstGeom>
          <a:solidFill>
            <a:srgbClr val="008080"/>
          </a:solidFill>
          <a:ln w="9525">
            <a:solidFill>
              <a:schemeClr val="accent6">
                <a:lumMod val="50000"/>
              </a:schemeClr>
            </a:solidFill>
            <a:miter lim="800000"/>
            <a:headEnd/>
            <a:tailEnd/>
          </a:ln>
          <a:effectLst/>
        </p:spPr>
        <p:txBody>
          <a:bodyPr wrap="none" anchor="ctr"/>
          <a:lstStyle/>
          <a:p>
            <a:pPr algn="ctr">
              <a:defRPr/>
            </a:pPr>
            <a:endParaRPr lang="en-US">
              <a:latin typeface="Arial" charset="0"/>
            </a:endParaRPr>
          </a:p>
        </p:txBody>
      </p:sp>
      <p:sp>
        <p:nvSpPr>
          <p:cNvPr id="7" name="TextBox 6"/>
          <p:cNvSpPr txBox="1">
            <a:spLocks noChangeArrowheads="1"/>
          </p:cNvSpPr>
          <p:nvPr/>
        </p:nvSpPr>
        <p:spPr bwMode="auto">
          <a:xfrm>
            <a:off x="6400800" y="6384925"/>
            <a:ext cx="2560638" cy="338138"/>
          </a:xfrm>
          <a:prstGeom prst="rect">
            <a:avLst/>
          </a:prstGeom>
          <a:noFill/>
          <a:ln>
            <a:noFill/>
          </a:ln>
          <a:extLst/>
        </p:spPr>
        <p:txBody>
          <a:bodyPr>
            <a:spAutoFit/>
          </a:bodyPr>
          <a:lstStyle>
            <a:lvl1pPr eaLnBrk="0" hangingPunct="0">
              <a:defRPr sz="2400">
                <a:solidFill>
                  <a:schemeClr val="tx1"/>
                </a:solidFill>
                <a:latin typeface="Arial" pitchFamily="34" charset="0"/>
                <a:cs typeface="Arial" pitchFamily="34" charset="0"/>
              </a:defRPr>
            </a:lvl1pPr>
            <a:lvl2pPr marL="37931725" indent="-37474525" eaLnBrk="0" hangingPunct="0">
              <a:defRPr sz="2400">
                <a:solidFill>
                  <a:schemeClr val="tx1"/>
                </a:solidFill>
                <a:latin typeface="Arial" pitchFamily="34" charset="0"/>
                <a:cs typeface="Arial" pitchFamily="34" charset="0"/>
              </a:defRPr>
            </a:lvl2pPr>
            <a:lvl3pPr eaLnBrk="0" hangingPunct="0">
              <a:defRPr sz="2400">
                <a:solidFill>
                  <a:schemeClr val="tx1"/>
                </a:solidFill>
                <a:latin typeface="Arial" pitchFamily="34" charset="0"/>
                <a:cs typeface="Arial" pitchFamily="34" charset="0"/>
              </a:defRPr>
            </a:lvl3pPr>
            <a:lvl4pPr eaLnBrk="0" hangingPunct="0">
              <a:defRPr sz="2400">
                <a:solidFill>
                  <a:schemeClr val="tx1"/>
                </a:solidFill>
                <a:latin typeface="Arial" pitchFamily="34" charset="0"/>
                <a:cs typeface="Arial" pitchFamily="34" charset="0"/>
              </a:defRPr>
            </a:lvl4pPr>
            <a:lvl5pPr eaLnBrk="0" hangingPunct="0">
              <a:defRPr sz="2400">
                <a:solidFill>
                  <a:schemeClr val="tx1"/>
                </a:solidFill>
                <a:latin typeface="Arial" pitchFamily="34" charset="0"/>
                <a:cs typeface="Arial" pitchFamily="34" charset="0"/>
              </a:defRPr>
            </a:lvl5pPr>
            <a:lvl6pPr marL="457200" eaLnBrk="0" fontAlgn="base" hangingPunct="0">
              <a:spcBef>
                <a:spcPct val="0"/>
              </a:spcBef>
              <a:spcAft>
                <a:spcPct val="0"/>
              </a:spcAft>
              <a:defRPr sz="2400">
                <a:solidFill>
                  <a:schemeClr val="tx1"/>
                </a:solidFill>
                <a:latin typeface="Arial" pitchFamily="34" charset="0"/>
                <a:cs typeface="Arial" pitchFamily="34" charset="0"/>
              </a:defRPr>
            </a:lvl6pPr>
            <a:lvl7pPr marL="914400" eaLnBrk="0" fontAlgn="base" hangingPunct="0">
              <a:spcBef>
                <a:spcPct val="0"/>
              </a:spcBef>
              <a:spcAft>
                <a:spcPct val="0"/>
              </a:spcAft>
              <a:defRPr sz="2400">
                <a:solidFill>
                  <a:schemeClr val="tx1"/>
                </a:solidFill>
                <a:latin typeface="Arial" pitchFamily="34" charset="0"/>
                <a:cs typeface="Arial" pitchFamily="34" charset="0"/>
              </a:defRPr>
            </a:lvl7pPr>
            <a:lvl8pPr marL="1371600" eaLnBrk="0" fontAlgn="base" hangingPunct="0">
              <a:spcBef>
                <a:spcPct val="0"/>
              </a:spcBef>
              <a:spcAft>
                <a:spcPct val="0"/>
              </a:spcAft>
              <a:defRPr sz="2400">
                <a:solidFill>
                  <a:schemeClr val="tx1"/>
                </a:solidFill>
                <a:latin typeface="Arial" pitchFamily="34" charset="0"/>
                <a:cs typeface="Arial" pitchFamily="34" charset="0"/>
              </a:defRPr>
            </a:lvl8pPr>
            <a:lvl9pPr marL="18288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hangingPunct="1">
              <a:defRPr/>
            </a:pPr>
            <a:r>
              <a:rPr lang="en-US" sz="1600" b="1" dirty="0" smtClean="0">
                <a:solidFill>
                  <a:srgbClr val="000000"/>
                </a:solidFill>
              </a:rPr>
              <a:t> Session IVA, Slide </a:t>
            </a:r>
            <a:fld id="{E32D4F31-717E-4CEC-B678-BB7D6710F201}" type="slidenum">
              <a:rPr lang="en-US" sz="1600" b="1" smtClean="0">
                <a:solidFill>
                  <a:srgbClr val="000000"/>
                </a:solidFill>
              </a:rPr>
              <a:pPr algn="r" eaLnBrk="1" hangingPunct="1">
                <a:defRPr/>
              </a:pPr>
              <a:t>‹#›</a:t>
            </a:fld>
            <a:endParaRPr lang="en-US" sz="1600" b="1" dirty="0" smtClean="0">
              <a:solidFill>
                <a:srgbClr val="000000"/>
              </a:solidFill>
            </a:endParaRPr>
          </a:p>
        </p:txBody>
      </p:sp>
    </p:spTree>
  </p:cSld>
  <p:clrMap bg1="dk2" tx1="lt1" bg2="dk1" tx2="lt2" accent1="accent1" accent2="accent2" accent3="accent3" accent4="accent4" accent5="accent5" accent6="accent6" hlink="hlink" folHlink="folHlink"/>
  <p:sldLayoutIdLst>
    <p:sldLayoutId id="2147483673" r:id="rId1"/>
  </p:sldLayoutIdLst>
  <p:timing>
    <p:tnLst>
      <p:par>
        <p:cTn id="1" dur="indefinite" restart="never" nodeType="tmRoot"/>
      </p:par>
    </p:tnLst>
  </p:timing>
  <p:txStyles>
    <p:titleStyle>
      <a:lvl1pPr algn="l" rtl="0" eaLnBrk="1" fontAlgn="base" hangingPunct="1">
        <a:lnSpc>
          <a:spcPct val="85000"/>
        </a:lnSpc>
        <a:spcBef>
          <a:spcPct val="0"/>
        </a:spcBef>
        <a:spcAft>
          <a:spcPct val="0"/>
        </a:spcAft>
        <a:defRPr sz="3800" b="1">
          <a:solidFill>
            <a:srgbClr val="000000"/>
          </a:solidFill>
          <a:latin typeface="+mj-lt"/>
          <a:ea typeface="+mj-ea"/>
          <a:cs typeface="+mj-cs"/>
        </a:defRPr>
      </a:lvl1pPr>
      <a:lvl2pPr algn="l" rtl="0" eaLnBrk="1" fontAlgn="base" hangingPunct="1">
        <a:lnSpc>
          <a:spcPct val="85000"/>
        </a:lnSpc>
        <a:spcBef>
          <a:spcPct val="0"/>
        </a:spcBef>
        <a:spcAft>
          <a:spcPct val="0"/>
        </a:spcAft>
        <a:defRPr sz="3800" b="1">
          <a:solidFill>
            <a:srgbClr val="000000"/>
          </a:solidFill>
          <a:latin typeface="Arial" charset="0"/>
          <a:ea typeface="Arial" charset="0"/>
          <a:cs typeface="Arial" charset="0"/>
        </a:defRPr>
      </a:lvl2pPr>
      <a:lvl3pPr algn="l" rtl="0" eaLnBrk="1" fontAlgn="base" hangingPunct="1">
        <a:lnSpc>
          <a:spcPct val="85000"/>
        </a:lnSpc>
        <a:spcBef>
          <a:spcPct val="0"/>
        </a:spcBef>
        <a:spcAft>
          <a:spcPct val="0"/>
        </a:spcAft>
        <a:defRPr sz="3800" b="1">
          <a:solidFill>
            <a:srgbClr val="000000"/>
          </a:solidFill>
          <a:latin typeface="Arial" charset="0"/>
          <a:ea typeface="Arial" charset="0"/>
          <a:cs typeface="Arial" charset="0"/>
        </a:defRPr>
      </a:lvl3pPr>
      <a:lvl4pPr algn="l" rtl="0" eaLnBrk="1" fontAlgn="base" hangingPunct="1">
        <a:lnSpc>
          <a:spcPct val="85000"/>
        </a:lnSpc>
        <a:spcBef>
          <a:spcPct val="0"/>
        </a:spcBef>
        <a:spcAft>
          <a:spcPct val="0"/>
        </a:spcAft>
        <a:defRPr sz="3800" b="1">
          <a:solidFill>
            <a:srgbClr val="000000"/>
          </a:solidFill>
          <a:latin typeface="Arial" charset="0"/>
          <a:ea typeface="Arial" charset="0"/>
          <a:cs typeface="Arial" charset="0"/>
        </a:defRPr>
      </a:lvl4pPr>
      <a:lvl5pPr algn="l" rtl="0" eaLnBrk="1" fontAlgn="base" hangingPunct="1">
        <a:lnSpc>
          <a:spcPct val="85000"/>
        </a:lnSpc>
        <a:spcBef>
          <a:spcPct val="0"/>
        </a:spcBef>
        <a:spcAft>
          <a:spcPct val="0"/>
        </a:spcAft>
        <a:defRPr sz="3800" b="1">
          <a:solidFill>
            <a:srgbClr val="000000"/>
          </a:solidFill>
          <a:latin typeface="Arial" charset="0"/>
          <a:ea typeface="Arial" charset="0"/>
          <a:cs typeface="Arial" charset="0"/>
        </a:defRPr>
      </a:lvl5pPr>
      <a:lvl6pPr marL="457200" algn="l" rtl="0" eaLnBrk="1" fontAlgn="base" hangingPunct="1">
        <a:lnSpc>
          <a:spcPct val="85000"/>
        </a:lnSpc>
        <a:spcBef>
          <a:spcPct val="0"/>
        </a:spcBef>
        <a:spcAft>
          <a:spcPct val="0"/>
        </a:spcAft>
        <a:defRPr sz="3800" b="1">
          <a:solidFill>
            <a:schemeClr val="bg2"/>
          </a:solidFill>
          <a:latin typeface="Arial" charset="0"/>
          <a:ea typeface="Arial" charset="0"/>
          <a:cs typeface="Arial" charset="0"/>
        </a:defRPr>
      </a:lvl6pPr>
      <a:lvl7pPr marL="914400" algn="l" rtl="0" eaLnBrk="1" fontAlgn="base" hangingPunct="1">
        <a:lnSpc>
          <a:spcPct val="85000"/>
        </a:lnSpc>
        <a:spcBef>
          <a:spcPct val="0"/>
        </a:spcBef>
        <a:spcAft>
          <a:spcPct val="0"/>
        </a:spcAft>
        <a:defRPr sz="3800" b="1">
          <a:solidFill>
            <a:schemeClr val="bg2"/>
          </a:solidFill>
          <a:latin typeface="Arial" charset="0"/>
          <a:ea typeface="Arial" charset="0"/>
          <a:cs typeface="Arial" charset="0"/>
        </a:defRPr>
      </a:lvl7pPr>
      <a:lvl8pPr marL="1371600" algn="l" rtl="0" eaLnBrk="1" fontAlgn="base" hangingPunct="1">
        <a:lnSpc>
          <a:spcPct val="85000"/>
        </a:lnSpc>
        <a:spcBef>
          <a:spcPct val="0"/>
        </a:spcBef>
        <a:spcAft>
          <a:spcPct val="0"/>
        </a:spcAft>
        <a:defRPr sz="3800" b="1">
          <a:solidFill>
            <a:schemeClr val="bg2"/>
          </a:solidFill>
          <a:latin typeface="Arial" charset="0"/>
          <a:ea typeface="Arial" charset="0"/>
          <a:cs typeface="Arial" charset="0"/>
        </a:defRPr>
      </a:lvl8pPr>
      <a:lvl9pPr marL="1828800" algn="l" rtl="0" eaLnBrk="1" fontAlgn="base" hangingPunct="1">
        <a:lnSpc>
          <a:spcPct val="85000"/>
        </a:lnSpc>
        <a:spcBef>
          <a:spcPct val="0"/>
        </a:spcBef>
        <a:spcAft>
          <a:spcPct val="0"/>
        </a:spcAft>
        <a:defRPr sz="3800" b="1">
          <a:solidFill>
            <a:schemeClr val="bg2"/>
          </a:solidFill>
          <a:latin typeface="Arial" charset="0"/>
          <a:ea typeface="Arial" charset="0"/>
          <a:cs typeface="Arial" charset="0"/>
        </a:defRPr>
      </a:lvl9pPr>
    </p:titleStyle>
    <p:bodyStyle>
      <a:lvl1pPr marL="342900" indent="-342900" algn="l" rtl="0" eaLnBrk="1" fontAlgn="base" hangingPunct="1">
        <a:spcBef>
          <a:spcPct val="20000"/>
        </a:spcBef>
        <a:spcAft>
          <a:spcPct val="0"/>
        </a:spcAft>
        <a:buChar char="•"/>
        <a:defRPr sz="3200">
          <a:solidFill>
            <a:srgbClr val="000000"/>
          </a:solidFill>
          <a:latin typeface="+mn-lt"/>
          <a:ea typeface="+mn-ea"/>
          <a:cs typeface="+mn-cs"/>
        </a:defRPr>
      </a:lvl1pPr>
      <a:lvl2pPr marL="742950" indent="-285750" algn="l" rtl="0" eaLnBrk="1" fontAlgn="base" hangingPunct="1">
        <a:spcBef>
          <a:spcPct val="20000"/>
        </a:spcBef>
        <a:spcAft>
          <a:spcPct val="0"/>
        </a:spcAft>
        <a:buChar char="–"/>
        <a:defRPr sz="2800">
          <a:solidFill>
            <a:srgbClr val="000000"/>
          </a:solidFill>
          <a:latin typeface="+mn-lt"/>
          <a:ea typeface="+mn-ea"/>
          <a:cs typeface="+mn-cs"/>
        </a:defRPr>
      </a:lvl2pPr>
      <a:lvl3pPr marL="1143000" indent="-228600" algn="l" rtl="0" eaLnBrk="1" fontAlgn="base" hangingPunct="1">
        <a:spcBef>
          <a:spcPct val="20000"/>
        </a:spcBef>
        <a:spcAft>
          <a:spcPct val="0"/>
        </a:spcAft>
        <a:buChar char="•"/>
        <a:defRPr sz="2400">
          <a:solidFill>
            <a:srgbClr val="000000"/>
          </a:solidFill>
          <a:latin typeface="+mn-lt"/>
          <a:ea typeface="+mn-ea"/>
          <a:cs typeface="+mn-cs"/>
        </a:defRPr>
      </a:lvl3pPr>
      <a:lvl4pPr marL="1600200" indent="-228600" algn="l" rtl="0" eaLnBrk="1" fontAlgn="base" hangingPunct="1">
        <a:spcBef>
          <a:spcPct val="20000"/>
        </a:spcBef>
        <a:spcAft>
          <a:spcPct val="0"/>
        </a:spcAft>
        <a:buChar char="–"/>
        <a:defRPr sz="2000">
          <a:solidFill>
            <a:srgbClr val="000000"/>
          </a:solidFill>
          <a:latin typeface="+mn-lt"/>
          <a:ea typeface="+mn-ea"/>
          <a:cs typeface="+mn-cs"/>
        </a:defRPr>
      </a:lvl4pPr>
      <a:lvl5pPr marL="2057400" indent="-228600" algn="l" rtl="0" eaLnBrk="1" fontAlgn="base" hangingPunct="1">
        <a:spcBef>
          <a:spcPct val="20000"/>
        </a:spcBef>
        <a:spcAft>
          <a:spcPct val="0"/>
        </a:spcAft>
        <a:buChar char="»"/>
        <a:defRPr sz="2000">
          <a:solidFill>
            <a:srgbClr val="000000"/>
          </a:solidFill>
          <a:latin typeface="+mn-lt"/>
          <a:ea typeface="+mn-ea"/>
          <a:cs typeface="+mn-cs"/>
        </a:defRPr>
      </a:lvl5pPr>
      <a:lvl6pPr marL="2514600" indent="-228600" algn="l" rtl="0" eaLnBrk="1" fontAlgn="base" hangingPunct="1">
        <a:spcBef>
          <a:spcPct val="20000"/>
        </a:spcBef>
        <a:spcAft>
          <a:spcPct val="0"/>
        </a:spcAft>
        <a:buChar char="»"/>
        <a:defRPr sz="2000">
          <a:solidFill>
            <a:schemeClr val="bg2"/>
          </a:solidFill>
          <a:latin typeface="+mn-lt"/>
          <a:ea typeface="+mn-ea"/>
          <a:cs typeface="+mn-cs"/>
        </a:defRPr>
      </a:lvl6pPr>
      <a:lvl7pPr marL="2971800" indent="-228600" algn="l" rtl="0" eaLnBrk="1" fontAlgn="base" hangingPunct="1">
        <a:spcBef>
          <a:spcPct val="20000"/>
        </a:spcBef>
        <a:spcAft>
          <a:spcPct val="0"/>
        </a:spcAft>
        <a:buChar char="»"/>
        <a:defRPr sz="2000">
          <a:solidFill>
            <a:schemeClr val="bg2"/>
          </a:solidFill>
          <a:latin typeface="+mn-lt"/>
          <a:ea typeface="+mn-ea"/>
          <a:cs typeface="+mn-cs"/>
        </a:defRPr>
      </a:lvl7pPr>
      <a:lvl8pPr marL="3429000" indent="-228600" algn="l" rtl="0" eaLnBrk="1" fontAlgn="base" hangingPunct="1">
        <a:spcBef>
          <a:spcPct val="20000"/>
        </a:spcBef>
        <a:spcAft>
          <a:spcPct val="0"/>
        </a:spcAft>
        <a:buChar char="»"/>
        <a:defRPr sz="2000">
          <a:solidFill>
            <a:schemeClr val="bg2"/>
          </a:solidFill>
          <a:latin typeface="+mn-lt"/>
          <a:ea typeface="+mn-ea"/>
          <a:cs typeface="+mn-cs"/>
        </a:defRPr>
      </a:lvl8pPr>
      <a:lvl9pPr marL="3886200" indent="-228600" algn="l" rtl="0" eaLnBrk="1" fontAlgn="base" hangingPunct="1">
        <a:spcBef>
          <a:spcPct val="20000"/>
        </a:spcBef>
        <a:spcAft>
          <a:spcPct val="0"/>
        </a:spcAft>
        <a:buChar char="»"/>
        <a:defRPr sz="2000">
          <a:solidFill>
            <a:schemeClr val="bg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CCECFF">
            <a:alpha val="23921"/>
          </a:srgbClr>
        </a:solidFill>
        <a:effectLst/>
      </p:bgPr>
    </p:bg>
    <p:spTree>
      <p:nvGrpSpPr>
        <p:cNvPr id="1" name=""/>
        <p:cNvGrpSpPr/>
        <p:nvPr/>
      </p:nvGrpSpPr>
      <p:grpSpPr>
        <a:xfrm>
          <a:off x="0" y="0"/>
          <a:ext cx="0" cy="0"/>
          <a:chOff x="0" y="0"/>
          <a:chExt cx="0" cy="0"/>
        </a:xfrm>
      </p:grpSpPr>
      <p:sp>
        <p:nvSpPr>
          <p:cNvPr id="3074"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 name="AutoShape 50"/>
          <p:cNvSpPr>
            <a:spLocks noChangeArrowheads="1"/>
          </p:cNvSpPr>
          <p:nvPr/>
        </p:nvSpPr>
        <p:spPr bwMode="auto">
          <a:xfrm>
            <a:off x="-1588" y="0"/>
            <a:ext cx="9144001" cy="1154113"/>
          </a:xfrm>
          <a:prstGeom prst="rect">
            <a:avLst/>
          </a:prstGeom>
          <a:solidFill>
            <a:srgbClr val="FFCCFF"/>
          </a:solidFill>
          <a:ln>
            <a:solidFill>
              <a:srgbClr val="000000"/>
            </a:solidFill>
            <a:headEnd/>
            <a:tailEnd/>
          </a:ln>
        </p:spPr>
        <p:style>
          <a:lnRef idx="2">
            <a:schemeClr val="dk1"/>
          </a:lnRef>
          <a:fillRef idx="1">
            <a:schemeClr val="lt1"/>
          </a:fillRef>
          <a:effectRef idx="0">
            <a:schemeClr val="dk1"/>
          </a:effectRef>
          <a:fontRef idx="minor">
            <a:schemeClr val="dk1"/>
          </a:fontRef>
        </p:style>
        <p:txBody>
          <a:bodyPr lIns="54000" tIns="10800" rIns="54000" bIns="10800" anchor="ctr" anchorCtr="1"/>
          <a:lstStyle/>
          <a:p>
            <a:pPr>
              <a:defRPr/>
            </a:pPr>
            <a:endParaRPr lang="en-GB" sz="3600" b="1" dirty="0">
              <a:solidFill>
                <a:srgbClr val="000000"/>
              </a:solidFill>
              <a:latin typeface="Arial" pitchFamily="34" charset="0"/>
              <a:cs typeface="Arial" pitchFamily="34" charset="0"/>
            </a:endParaRPr>
          </a:p>
        </p:txBody>
      </p:sp>
      <p:sp>
        <p:nvSpPr>
          <p:cNvPr id="12" name="TextBox 6"/>
          <p:cNvSpPr txBox="1">
            <a:spLocks noChangeArrowheads="1"/>
          </p:cNvSpPr>
          <p:nvPr/>
        </p:nvSpPr>
        <p:spPr bwMode="auto">
          <a:xfrm>
            <a:off x="6400800" y="6384925"/>
            <a:ext cx="2560638" cy="338138"/>
          </a:xfrm>
          <a:prstGeom prst="rect">
            <a:avLst/>
          </a:prstGeom>
          <a:noFill/>
          <a:ln>
            <a:noFill/>
          </a:ln>
          <a:extLst/>
        </p:spPr>
        <p:txBody>
          <a:bodyPr>
            <a:spAutoFit/>
          </a:bodyPr>
          <a:lstStyle>
            <a:lvl1pPr eaLnBrk="0" hangingPunct="0">
              <a:defRPr sz="2400">
                <a:solidFill>
                  <a:schemeClr val="tx1"/>
                </a:solidFill>
                <a:latin typeface="Arial" pitchFamily="34" charset="0"/>
                <a:cs typeface="Arial" pitchFamily="34" charset="0"/>
              </a:defRPr>
            </a:lvl1pPr>
            <a:lvl2pPr marL="37931725" indent="-37474525" eaLnBrk="0" hangingPunct="0">
              <a:defRPr sz="2400">
                <a:solidFill>
                  <a:schemeClr val="tx1"/>
                </a:solidFill>
                <a:latin typeface="Arial" pitchFamily="34" charset="0"/>
                <a:cs typeface="Arial" pitchFamily="34" charset="0"/>
              </a:defRPr>
            </a:lvl2pPr>
            <a:lvl3pPr eaLnBrk="0" hangingPunct="0">
              <a:defRPr sz="2400">
                <a:solidFill>
                  <a:schemeClr val="tx1"/>
                </a:solidFill>
                <a:latin typeface="Arial" pitchFamily="34" charset="0"/>
                <a:cs typeface="Arial" pitchFamily="34" charset="0"/>
              </a:defRPr>
            </a:lvl3pPr>
            <a:lvl4pPr eaLnBrk="0" hangingPunct="0">
              <a:defRPr sz="2400">
                <a:solidFill>
                  <a:schemeClr val="tx1"/>
                </a:solidFill>
                <a:latin typeface="Arial" pitchFamily="34" charset="0"/>
                <a:cs typeface="Arial" pitchFamily="34" charset="0"/>
              </a:defRPr>
            </a:lvl4pPr>
            <a:lvl5pPr eaLnBrk="0" hangingPunct="0">
              <a:defRPr sz="2400">
                <a:solidFill>
                  <a:schemeClr val="tx1"/>
                </a:solidFill>
                <a:latin typeface="Arial" pitchFamily="34" charset="0"/>
                <a:cs typeface="Arial" pitchFamily="34" charset="0"/>
              </a:defRPr>
            </a:lvl5pPr>
            <a:lvl6pPr marL="457200" eaLnBrk="0" fontAlgn="base" hangingPunct="0">
              <a:spcBef>
                <a:spcPct val="0"/>
              </a:spcBef>
              <a:spcAft>
                <a:spcPct val="0"/>
              </a:spcAft>
              <a:defRPr sz="2400">
                <a:solidFill>
                  <a:schemeClr val="tx1"/>
                </a:solidFill>
                <a:latin typeface="Arial" pitchFamily="34" charset="0"/>
                <a:cs typeface="Arial" pitchFamily="34" charset="0"/>
              </a:defRPr>
            </a:lvl6pPr>
            <a:lvl7pPr marL="914400" eaLnBrk="0" fontAlgn="base" hangingPunct="0">
              <a:spcBef>
                <a:spcPct val="0"/>
              </a:spcBef>
              <a:spcAft>
                <a:spcPct val="0"/>
              </a:spcAft>
              <a:defRPr sz="2400">
                <a:solidFill>
                  <a:schemeClr val="tx1"/>
                </a:solidFill>
                <a:latin typeface="Arial" pitchFamily="34" charset="0"/>
                <a:cs typeface="Arial" pitchFamily="34" charset="0"/>
              </a:defRPr>
            </a:lvl7pPr>
            <a:lvl8pPr marL="1371600" eaLnBrk="0" fontAlgn="base" hangingPunct="0">
              <a:spcBef>
                <a:spcPct val="0"/>
              </a:spcBef>
              <a:spcAft>
                <a:spcPct val="0"/>
              </a:spcAft>
              <a:defRPr sz="2400">
                <a:solidFill>
                  <a:schemeClr val="tx1"/>
                </a:solidFill>
                <a:latin typeface="Arial" pitchFamily="34" charset="0"/>
                <a:cs typeface="Arial" pitchFamily="34" charset="0"/>
              </a:defRPr>
            </a:lvl8pPr>
            <a:lvl9pPr marL="18288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defRPr/>
            </a:pPr>
            <a:r>
              <a:rPr lang="en-US" sz="1600" b="1" dirty="0" smtClean="0">
                <a:solidFill>
                  <a:srgbClr val="000000"/>
                </a:solidFill>
              </a:rPr>
              <a:t> Session I, Slide</a:t>
            </a:r>
            <a:r>
              <a:rPr lang="en-US" sz="1600" b="1" baseline="0" dirty="0" smtClean="0">
                <a:solidFill>
                  <a:srgbClr val="000000"/>
                </a:solidFill>
              </a:rPr>
              <a:t> </a:t>
            </a:r>
            <a:r>
              <a:rPr lang="en-US" sz="1600" b="1" dirty="0" smtClean="0">
                <a:solidFill>
                  <a:srgbClr val="000000"/>
                </a:solidFill>
                <a:cs typeface="Arial" charset="0"/>
              </a:rPr>
              <a:t>#</a:t>
            </a:r>
            <a:fld id="{E2CD15D0-836C-4E47-8E1B-A1D69F56D935}" type="slidenum">
              <a:rPr lang="en-US" sz="1600" b="1" smtClean="0">
                <a:solidFill>
                  <a:srgbClr val="000000"/>
                </a:solidFill>
                <a:cs typeface="Arial" charset="0"/>
              </a:rPr>
              <a:pPr algn="r" eaLnBrk="1" fontAlgn="base" hangingPunct="1">
                <a:spcBef>
                  <a:spcPct val="0"/>
                </a:spcBef>
                <a:spcAft>
                  <a:spcPct val="0"/>
                </a:spcAft>
                <a:defRPr/>
              </a:pPr>
              <a:t>‹#›</a:t>
            </a:fld>
            <a:endParaRPr lang="en-US" sz="1600" b="1" dirty="0" smtClean="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93" r:id="rId6"/>
  </p:sldLayoutIdLst>
  <p:timing>
    <p:tnLst>
      <p:par>
        <p:cTn id="1" dur="indefinite" restart="never" nodeType="tmRoot"/>
      </p:par>
    </p:tnLst>
  </p:timing>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CCECFF">
            <a:alpha val="23921"/>
          </a:srgbClr>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524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123"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 name="TextBox 6"/>
          <p:cNvSpPr txBox="1">
            <a:spLocks noChangeArrowheads="1"/>
          </p:cNvSpPr>
          <p:nvPr userDrawn="1"/>
        </p:nvSpPr>
        <p:spPr bwMode="auto">
          <a:xfrm>
            <a:off x="6470650" y="6384925"/>
            <a:ext cx="2490788" cy="338138"/>
          </a:xfrm>
          <a:prstGeom prst="rect">
            <a:avLst/>
          </a:prstGeom>
          <a:noFill/>
          <a:ln>
            <a:noFill/>
          </a:ln>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eaLnBrk="1" fontAlgn="base" hangingPunct="1">
              <a:spcBef>
                <a:spcPct val="0"/>
              </a:spcBef>
              <a:spcAft>
                <a:spcPct val="0"/>
              </a:spcAft>
              <a:defRPr/>
            </a:pPr>
            <a:r>
              <a:rPr lang="en-US" sz="1600" b="1" dirty="0" smtClean="0">
                <a:solidFill>
                  <a:srgbClr val="000000"/>
                </a:solidFill>
                <a:cs typeface="Arial" charset="0"/>
              </a:rPr>
              <a:t>Session I, Slide #</a:t>
            </a:r>
            <a:fld id="{A018A756-F02C-4141-B38D-EA9E822CE986}" type="slidenum">
              <a:rPr lang="en-US" sz="1600" b="1" smtClean="0">
                <a:solidFill>
                  <a:srgbClr val="000000"/>
                </a:solidFill>
                <a:cs typeface="Arial" charset="0"/>
              </a:rPr>
              <a:pPr algn="r" eaLnBrk="1" fontAlgn="base" hangingPunct="1">
                <a:spcBef>
                  <a:spcPct val="0"/>
                </a:spcBef>
                <a:spcAft>
                  <a:spcPct val="0"/>
                </a:spcAft>
                <a:defRPr/>
              </a:pPr>
              <a:t>‹#›</a:t>
            </a:fld>
            <a:endParaRPr lang="en-US" sz="1600" b="1" dirty="0" smtClean="0">
              <a:solidFill>
                <a:srgbClr val="000000"/>
              </a:solidFill>
              <a:cs typeface="Arial" charset="0"/>
            </a:endParaRPr>
          </a:p>
        </p:txBody>
      </p:sp>
    </p:spTree>
    <p:extLst>
      <p:ext uri="{BB962C8B-B14F-4D97-AF65-F5344CB8AC3E}">
        <p14:creationId xmlns:p14="http://schemas.microsoft.com/office/powerpoint/2010/main" val="3208552878"/>
      </p:ext>
    </p:extLst>
  </p:cSld>
  <p:clrMap bg1="dk2" tx1="lt1" bg2="dk1" tx2="lt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Lst>
  <p:timing>
    <p:tnLst>
      <p:par>
        <p:cTn id="1" dur="indefinite" restart="never" nodeType="tmRoot"/>
      </p:par>
    </p:tnLst>
  </p:timing>
  <p:hf sldNum="0" hdr="0" ftr="0" dt="0"/>
  <p:txStyles>
    <p:titleStyle>
      <a:lvl1pPr algn="l" rtl="0" eaLnBrk="0" fontAlgn="base" hangingPunct="0">
        <a:lnSpc>
          <a:spcPct val="85000"/>
        </a:lnSpc>
        <a:spcBef>
          <a:spcPct val="0"/>
        </a:spcBef>
        <a:spcAft>
          <a:spcPct val="0"/>
        </a:spcAft>
        <a:defRPr sz="3800" b="1">
          <a:solidFill>
            <a:srgbClr val="000000"/>
          </a:solidFill>
          <a:latin typeface="+mj-lt"/>
          <a:ea typeface="ＭＳ Ｐゴシック" charset="-128"/>
          <a:cs typeface="ＭＳ Ｐゴシック" charset="-128"/>
        </a:defRPr>
      </a:lvl1pPr>
      <a:lvl2pPr algn="l" rtl="0" eaLnBrk="0" fontAlgn="base" hangingPunct="0">
        <a:lnSpc>
          <a:spcPct val="85000"/>
        </a:lnSpc>
        <a:spcBef>
          <a:spcPct val="0"/>
        </a:spcBef>
        <a:spcAft>
          <a:spcPct val="0"/>
        </a:spcAft>
        <a:defRPr sz="3800" b="1">
          <a:solidFill>
            <a:srgbClr val="000000"/>
          </a:solidFill>
          <a:latin typeface="Arial" charset="0"/>
          <a:ea typeface="ＭＳ Ｐゴシック" charset="-128"/>
          <a:cs typeface="ＭＳ Ｐゴシック" charset="-128"/>
        </a:defRPr>
      </a:lvl2pPr>
      <a:lvl3pPr algn="l" rtl="0" eaLnBrk="0" fontAlgn="base" hangingPunct="0">
        <a:lnSpc>
          <a:spcPct val="85000"/>
        </a:lnSpc>
        <a:spcBef>
          <a:spcPct val="0"/>
        </a:spcBef>
        <a:spcAft>
          <a:spcPct val="0"/>
        </a:spcAft>
        <a:defRPr sz="3800" b="1">
          <a:solidFill>
            <a:srgbClr val="000000"/>
          </a:solidFill>
          <a:latin typeface="Arial" charset="0"/>
          <a:ea typeface="ＭＳ Ｐゴシック" charset="-128"/>
          <a:cs typeface="ＭＳ Ｐゴシック" charset="-128"/>
        </a:defRPr>
      </a:lvl3pPr>
      <a:lvl4pPr algn="l" rtl="0" eaLnBrk="0" fontAlgn="base" hangingPunct="0">
        <a:lnSpc>
          <a:spcPct val="85000"/>
        </a:lnSpc>
        <a:spcBef>
          <a:spcPct val="0"/>
        </a:spcBef>
        <a:spcAft>
          <a:spcPct val="0"/>
        </a:spcAft>
        <a:defRPr sz="3800" b="1">
          <a:solidFill>
            <a:srgbClr val="000000"/>
          </a:solidFill>
          <a:latin typeface="Arial" charset="0"/>
          <a:ea typeface="ＭＳ Ｐゴシック" charset="-128"/>
          <a:cs typeface="ＭＳ Ｐゴシック" charset="-128"/>
        </a:defRPr>
      </a:lvl4pPr>
      <a:lvl5pPr algn="l" rtl="0" eaLnBrk="0" fontAlgn="base" hangingPunct="0">
        <a:lnSpc>
          <a:spcPct val="85000"/>
        </a:lnSpc>
        <a:spcBef>
          <a:spcPct val="0"/>
        </a:spcBef>
        <a:spcAft>
          <a:spcPct val="0"/>
        </a:spcAft>
        <a:defRPr sz="3800" b="1">
          <a:solidFill>
            <a:srgbClr val="000000"/>
          </a:solidFill>
          <a:latin typeface="Arial" charset="0"/>
          <a:ea typeface="ＭＳ Ｐゴシック" charset="-128"/>
          <a:cs typeface="ＭＳ Ｐゴシック" charset="-128"/>
        </a:defRPr>
      </a:lvl5pPr>
      <a:lvl6pPr marL="457200" algn="l" rtl="0" fontAlgn="base">
        <a:lnSpc>
          <a:spcPct val="85000"/>
        </a:lnSpc>
        <a:spcBef>
          <a:spcPct val="0"/>
        </a:spcBef>
        <a:spcAft>
          <a:spcPct val="0"/>
        </a:spcAft>
        <a:defRPr sz="3800" b="1">
          <a:solidFill>
            <a:schemeClr val="bg2"/>
          </a:solidFill>
          <a:latin typeface="Arial" charset="0"/>
        </a:defRPr>
      </a:lvl6pPr>
      <a:lvl7pPr marL="914400" algn="l" rtl="0" fontAlgn="base">
        <a:lnSpc>
          <a:spcPct val="85000"/>
        </a:lnSpc>
        <a:spcBef>
          <a:spcPct val="0"/>
        </a:spcBef>
        <a:spcAft>
          <a:spcPct val="0"/>
        </a:spcAft>
        <a:defRPr sz="3800" b="1">
          <a:solidFill>
            <a:schemeClr val="bg2"/>
          </a:solidFill>
          <a:latin typeface="Arial" charset="0"/>
        </a:defRPr>
      </a:lvl7pPr>
      <a:lvl8pPr marL="1371600" algn="l" rtl="0" fontAlgn="base">
        <a:lnSpc>
          <a:spcPct val="85000"/>
        </a:lnSpc>
        <a:spcBef>
          <a:spcPct val="0"/>
        </a:spcBef>
        <a:spcAft>
          <a:spcPct val="0"/>
        </a:spcAft>
        <a:defRPr sz="3800" b="1">
          <a:solidFill>
            <a:schemeClr val="bg2"/>
          </a:solidFill>
          <a:latin typeface="Arial" charset="0"/>
        </a:defRPr>
      </a:lvl8pPr>
      <a:lvl9pPr marL="1828800" algn="l" rtl="0" fontAlgn="base">
        <a:lnSpc>
          <a:spcPct val="85000"/>
        </a:lnSpc>
        <a:spcBef>
          <a:spcPct val="0"/>
        </a:spcBef>
        <a:spcAft>
          <a:spcPct val="0"/>
        </a:spcAft>
        <a:defRPr sz="3800" b="1">
          <a:solidFill>
            <a:schemeClr val="bg2"/>
          </a:solidFill>
          <a:latin typeface="Arial" charset="0"/>
        </a:defRPr>
      </a:lvl9pPr>
    </p:titleStyle>
    <p:bodyStyle>
      <a:lvl1pPr marL="342900" indent="-342900" algn="l" rtl="0" eaLnBrk="0" fontAlgn="base" hangingPunct="0">
        <a:spcBef>
          <a:spcPct val="20000"/>
        </a:spcBef>
        <a:spcAft>
          <a:spcPct val="0"/>
        </a:spcAft>
        <a:buChar char="•"/>
        <a:defRPr sz="3200">
          <a:solidFill>
            <a:srgbClr val="000000"/>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rgbClr val="000000"/>
          </a:solidFill>
          <a:latin typeface="+mn-lt"/>
          <a:ea typeface="ＭＳ Ｐゴシック" charset="-128"/>
          <a:cs typeface="ＭＳ Ｐゴシック"/>
        </a:defRPr>
      </a:lvl2pPr>
      <a:lvl3pPr marL="1143000" indent="-228600" algn="l" rtl="0" eaLnBrk="0" fontAlgn="base" hangingPunct="0">
        <a:spcBef>
          <a:spcPct val="20000"/>
        </a:spcBef>
        <a:spcAft>
          <a:spcPct val="0"/>
        </a:spcAft>
        <a:buChar char="•"/>
        <a:defRPr sz="2400">
          <a:solidFill>
            <a:srgbClr val="000000"/>
          </a:solidFill>
          <a:latin typeface="+mn-lt"/>
          <a:ea typeface="ＭＳ Ｐゴシック" charset="-128"/>
          <a:cs typeface="ＭＳ Ｐゴシック"/>
        </a:defRPr>
      </a:lvl3pPr>
      <a:lvl4pPr marL="1600200" indent="-228600" algn="l" rtl="0" eaLnBrk="0" fontAlgn="base" hangingPunct="0">
        <a:spcBef>
          <a:spcPct val="20000"/>
        </a:spcBef>
        <a:spcAft>
          <a:spcPct val="0"/>
        </a:spcAft>
        <a:buChar char="–"/>
        <a:defRPr sz="2000">
          <a:solidFill>
            <a:srgbClr val="000000"/>
          </a:solidFill>
          <a:latin typeface="+mn-lt"/>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rgbClr val="000000"/>
          </a:solidFill>
          <a:latin typeface="+mn-lt"/>
          <a:ea typeface="ＭＳ Ｐゴシック" charset="-128"/>
          <a:cs typeface="ＭＳ Ｐゴシック"/>
        </a:defRPr>
      </a:lvl5pPr>
      <a:lvl6pPr marL="2514600" indent="-228600" algn="l" rtl="0" fontAlgn="base">
        <a:spcBef>
          <a:spcPct val="20000"/>
        </a:spcBef>
        <a:spcAft>
          <a:spcPct val="0"/>
        </a:spcAft>
        <a:buChar char="»"/>
        <a:defRPr sz="2000">
          <a:solidFill>
            <a:schemeClr val="bg2"/>
          </a:solidFill>
          <a:latin typeface="+mn-lt"/>
          <a:ea typeface="ＭＳ Ｐゴシック" charset="-128"/>
        </a:defRPr>
      </a:lvl6pPr>
      <a:lvl7pPr marL="2971800" indent="-228600" algn="l" rtl="0" fontAlgn="base">
        <a:spcBef>
          <a:spcPct val="20000"/>
        </a:spcBef>
        <a:spcAft>
          <a:spcPct val="0"/>
        </a:spcAft>
        <a:buChar char="»"/>
        <a:defRPr sz="2000">
          <a:solidFill>
            <a:schemeClr val="bg2"/>
          </a:solidFill>
          <a:latin typeface="+mn-lt"/>
          <a:ea typeface="ＭＳ Ｐゴシック" charset="-128"/>
        </a:defRPr>
      </a:lvl7pPr>
      <a:lvl8pPr marL="3429000" indent="-228600" algn="l" rtl="0" fontAlgn="base">
        <a:spcBef>
          <a:spcPct val="20000"/>
        </a:spcBef>
        <a:spcAft>
          <a:spcPct val="0"/>
        </a:spcAft>
        <a:buChar char="»"/>
        <a:defRPr sz="2000">
          <a:solidFill>
            <a:schemeClr val="bg2"/>
          </a:solidFill>
          <a:latin typeface="+mn-lt"/>
          <a:ea typeface="ＭＳ Ｐゴシック" charset="-128"/>
        </a:defRPr>
      </a:lvl8pPr>
      <a:lvl9pPr marL="3886200" indent="-228600" algn="l" rtl="0" fontAlgn="base">
        <a:spcBef>
          <a:spcPct val="20000"/>
        </a:spcBef>
        <a:spcAft>
          <a:spcPct val="0"/>
        </a:spcAft>
        <a:buChar char="»"/>
        <a:defRPr sz="2000">
          <a:solidFill>
            <a:schemeClr val="bg2"/>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345282" y="963612"/>
            <a:ext cx="8453437" cy="261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spcBef>
                <a:spcPts val="1200"/>
              </a:spcBef>
              <a:spcAft>
                <a:spcPts val="1200"/>
              </a:spcAft>
            </a:pPr>
            <a:r>
              <a:rPr lang="en-US" sz="4000" b="1" dirty="0" smtClean="0">
                <a:solidFill>
                  <a:srgbClr val="000000"/>
                </a:solidFill>
                <a:latin typeface="Arial Black" pitchFamily="34" charset="0"/>
                <a:ea typeface="ＭＳ Ｐゴシック" pitchFamily="34" charset="-128"/>
              </a:rPr>
              <a:t>Male Condoms</a:t>
            </a:r>
            <a:r>
              <a:rPr lang="en-US" sz="4400" dirty="0">
                <a:solidFill>
                  <a:srgbClr val="000000"/>
                </a:solidFill>
                <a:latin typeface="Arial Black" pitchFamily="34" charset="0"/>
                <a:ea typeface="ＭＳ Ｐゴシック" pitchFamily="34" charset="-128"/>
              </a:rPr>
              <a:t/>
            </a:r>
            <a:br>
              <a:rPr lang="en-US" sz="4400" dirty="0">
                <a:solidFill>
                  <a:srgbClr val="000000"/>
                </a:solidFill>
                <a:latin typeface="Arial Black" pitchFamily="34" charset="0"/>
                <a:ea typeface="ＭＳ Ｐゴシック" pitchFamily="34" charset="-128"/>
              </a:rPr>
            </a:br>
            <a:endParaRPr lang="en-US" sz="4400" dirty="0">
              <a:solidFill>
                <a:srgbClr val="000000"/>
              </a:solidFill>
              <a:latin typeface="Arial Black" pitchFamily="34" charset="0"/>
              <a:ea typeface="ＭＳ Ｐゴシック" pitchFamily="34" charset="-128"/>
            </a:endParaRPr>
          </a:p>
        </p:txBody>
      </p:sp>
      <p:sp>
        <p:nvSpPr>
          <p:cNvPr id="5" name="TextBox 1"/>
          <p:cNvSpPr txBox="1">
            <a:spLocks noChangeArrowheads="1"/>
          </p:cNvSpPr>
          <p:nvPr/>
        </p:nvSpPr>
        <p:spPr bwMode="auto">
          <a:xfrm>
            <a:off x="1381919" y="2438400"/>
            <a:ext cx="6380162" cy="92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hangingPunct="1">
              <a:lnSpc>
                <a:spcPct val="85000"/>
              </a:lnSpc>
            </a:pPr>
            <a:r>
              <a:rPr lang="en-US" sz="3200" b="1" dirty="0">
                <a:solidFill>
                  <a:srgbClr val="000000"/>
                </a:solidFill>
                <a:latin typeface="Arial Black" pitchFamily="34" charset="0"/>
                <a:ea typeface="ＭＳ Ｐゴシック" pitchFamily="34" charset="-128"/>
              </a:rPr>
              <a:t>Session I: Characteristics </a:t>
            </a:r>
            <a:r>
              <a:rPr lang="en-US" sz="3200" b="1" dirty="0" smtClean="0">
                <a:solidFill>
                  <a:srgbClr val="000000"/>
                </a:solidFill>
                <a:latin typeface="Arial Black" pitchFamily="34" charset="0"/>
                <a:ea typeface="ＭＳ Ｐゴシック" pitchFamily="34" charset="-128"/>
              </a:rPr>
              <a:t>Male Condoms</a:t>
            </a:r>
            <a:endParaRPr lang="en-US" sz="3200" b="1" dirty="0">
              <a:solidFill>
                <a:srgbClr val="000000"/>
              </a:solidFill>
              <a:latin typeface="Arial Black" pitchFamily="34" charset="0"/>
              <a:ea typeface="ＭＳ Ｐゴシック" pitchFamily="34" charset="-128"/>
            </a:endParaRPr>
          </a:p>
        </p:txBody>
      </p:sp>
      <p:pic>
        <p:nvPicPr>
          <p:cNvPr id="6" name="Picture 386" descr="Condom (colo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8981" y="3657600"/>
            <a:ext cx="2586038"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44088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152400"/>
            <a:ext cx="8229600" cy="1143000"/>
          </a:xfrm>
        </p:spPr>
        <p:txBody>
          <a:bodyPr/>
          <a:lstStyle/>
          <a:p>
            <a:pPr eaLnBrk="1" hangingPunct="1">
              <a:lnSpc>
                <a:spcPct val="95000"/>
              </a:lnSpc>
            </a:pPr>
            <a:r>
              <a:rPr lang="en-US" sz="2000" dirty="0" smtClean="0"/>
              <a:t>Male Condoms:</a:t>
            </a:r>
            <a:br>
              <a:rPr lang="en-US" sz="2000" dirty="0" smtClean="0"/>
            </a:br>
            <a:r>
              <a:rPr lang="en-US" dirty="0" smtClean="0"/>
              <a:t>Objectives</a:t>
            </a:r>
          </a:p>
        </p:txBody>
      </p:sp>
      <p:sp>
        <p:nvSpPr>
          <p:cNvPr id="45059" name="Rectangle 3"/>
          <p:cNvSpPr>
            <a:spLocks noGrp="1" noChangeArrowheads="1"/>
          </p:cNvSpPr>
          <p:nvPr>
            <p:ph idx="1"/>
          </p:nvPr>
        </p:nvSpPr>
        <p:spPr>
          <a:xfrm>
            <a:off x="457200" y="1371600"/>
            <a:ext cx="8229600" cy="4816703"/>
          </a:xfrm>
        </p:spPr>
        <p:txBody>
          <a:bodyPr>
            <a:spAutoFit/>
          </a:bodyPr>
          <a:lstStyle/>
          <a:p>
            <a:pPr eaLnBrk="1" hangingPunct="1">
              <a:lnSpc>
                <a:spcPct val="95000"/>
              </a:lnSpc>
              <a:spcBef>
                <a:spcPct val="65000"/>
              </a:spcBef>
              <a:buFontTx/>
              <a:buNone/>
            </a:pPr>
            <a:r>
              <a:rPr lang="en-US" sz="2000" dirty="0" smtClean="0"/>
              <a:t>Participants will:</a:t>
            </a:r>
          </a:p>
          <a:p>
            <a:pPr eaLnBrk="1" hangingPunct="1">
              <a:lnSpc>
                <a:spcPct val="95000"/>
              </a:lnSpc>
              <a:spcBef>
                <a:spcPct val="30000"/>
              </a:spcBef>
            </a:pPr>
            <a:r>
              <a:rPr lang="en-US" sz="2000" dirty="0" smtClean="0"/>
              <a:t>Describe the characteristics of male condoms</a:t>
            </a:r>
            <a:r>
              <a:rPr lang="en-US" sz="2000" b="1" dirty="0" smtClean="0"/>
              <a:t> </a:t>
            </a:r>
            <a:r>
              <a:rPr lang="en-US" sz="2000" dirty="0" smtClean="0"/>
              <a:t>in a manner that clients can understand.</a:t>
            </a:r>
          </a:p>
          <a:p>
            <a:pPr eaLnBrk="1" hangingPunct="1">
              <a:lnSpc>
                <a:spcPct val="95000"/>
              </a:lnSpc>
              <a:spcBef>
                <a:spcPct val="30000"/>
              </a:spcBef>
            </a:pPr>
            <a:r>
              <a:rPr lang="en-US" sz="2000" dirty="0" smtClean="0"/>
              <a:t>Demonstrate the ability to counsel clients about:</a:t>
            </a:r>
          </a:p>
          <a:p>
            <a:pPr lvl="1" eaLnBrk="1" hangingPunct="1">
              <a:lnSpc>
                <a:spcPct val="95000"/>
              </a:lnSpc>
              <a:spcBef>
                <a:spcPct val="30000"/>
              </a:spcBef>
            </a:pPr>
            <a:r>
              <a:rPr lang="en-US" sz="2000" dirty="0" smtClean="0"/>
              <a:t>How to use male condoms, practices to avoid </a:t>
            </a:r>
          </a:p>
          <a:p>
            <a:pPr lvl="1" eaLnBrk="1" hangingPunct="1">
              <a:lnSpc>
                <a:spcPct val="95000"/>
              </a:lnSpc>
              <a:spcBef>
                <a:spcPct val="30000"/>
              </a:spcBef>
            </a:pPr>
            <a:r>
              <a:rPr lang="en-US" sz="2000" dirty="0" smtClean="0"/>
              <a:t>Problems with condom use</a:t>
            </a:r>
          </a:p>
          <a:p>
            <a:pPr lvl="1" eaLnBrk="1" hangingPunct="1">
              <a:lnSpc>
                <a:spcPct val="95000"/>
              </a:lnSpc>
              <a:spcBef>
                <a:spcPct val="30000"/>
              </a:spcBef>
            </a:pPr>
            <a:r>
              <a:rPr lang="en-US" sz="2000" dirty="0" smtClean="0"/>
              <a:t>Common concerns, misconceptions and myths </a:t>
            </a:r>
          </a:p>
          <a:p>
            <a:pPr lvl="1" eaLnBrk="1" hangingPunct="1">
              <a:lnSpc>
                <a:spcPct val="95000"/>
              </a:lnSpc>
              <a:spcBef>
                <a:spcPct val="30000"/>
              </a:spcBef>
            </a:pPr>
            <a:r>
              <a:rPr lang="en-US" sz="2000" dirty="0" smtClean="0"/>
              <a:t>Negotiating condom use</a:t>
            </a:r>
          </a:p>
          <a:p>
            <a:pPr lvl="1" eaLnBrk="1" hangingPunct="1">
              <a:lnSpc>
                <a:spcPct val="95000"/>
              </a:lnSpc>
              <a:spcBef>
                <a:spcPct val="30000"/>
              </a:spcBef>
            </a:pPr>
            <a:r>
              <a:rPr lang="en-US" sz="2000" dirty="0" smtClean="0"/>
              <a:t>When to return</a:t>
            </a:r>
          </a:p>
          <a:p>
            <a:r>
              <a:rPr lang="en-US" sz="2000" dirty="0" smtClean="0"/>
              <a:t>Demonstrate </a:t>
            </a:r>
            <a:r>
              <a:rPr lang="en-US" sz="2000" dirty="0"/>
              <a:t>the ability to conduct routine follow-up for clients in a way that enhances continuing satisfaction and acceptance.</a:t>
            </a:r>
          </a:p>
          <a:p>
            <a:r>
              <a:rPr lang="en-US" sz="2000" dirty="0" smtClean="0"/>
              <a:t>Demonstrate </a:t>
            </a:r>
            <a:r>
              <a:rPr lang="en-US" sz="2000" dirty="0"/>
              <a:t>how to correctly put on a male </a:t>
            </a:r>
            <a:r>
              <a:rPr lang="en-US" sz="2000" dirty="0" smtClean="0"/>
              <a:t>condom.</a:t>
            </a:r>
            <a:endParaRPr lang="en-US" sz="2000" dirty="0"/>
          </a:p>
          <a:p>
            <a:r>
              <a:rPr lang="en-US" sz="2000" dirty="0" smtClean="0"/>
              <a:t>Identify </a:t>
            </a:r>
            <a:r>
              <a:rPr lang="en-US" sz="2000" dirty="0"/>
              <a:t>problems that may require switching to another </a:t>
            </a:r>
            <a:r>
              <a:rPr lang="en-US" sz="2000" dirty="0" smtClean="0"/>
              <a:t>method.</a:t>
            </a:r>
            <a:endParaRPr lang="en-US" sz="2000" dirty="0"/>
          </a:p>
        </p:txBody>
      </p:sp>
    </p:spTree>
    <p:extLst>
      <p:ext uri="{BB962C8B-B14F-4D97-AF65-F5344CB8AC3E}">
        <p14:creationId xmlns:p14="http://schemas.microsoft.com/office/powerpoint/2010/main" val="27898527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5059">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5059">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059">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5059">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5059">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5059">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05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57188"/>
            <a:ext cx="8229600" cy="1014412"/>
          </a:xfrm>
        </p:spPr>
        <p:txBody>
          <a:bodyPr/>
          <a:lstStyle/>
          <a:p>
            <a:pPr eaLnBrk="1" hangingPunct="1"/>
            <a:r>
              <a:rPr lang="en-US" sz="3600" dirty="0" smtClean="0"/>
              <a:t>What Are Male Condoms?</a:t>
            </a:r>
          </a:p>
        </p:txBody>
      </p:sp>
      <p:sp>
        <p:nvSpPr>
          <p:cNvPr id="48131" name="Rectangle 3"/>
          <p:cNvSpPr>
            <a:spLocks noGrp="1" noChangeArrowheads="1"/>
          </p:cNvSpPr>
          <p:nvPr>
            <p:ph type="body" sz="half" idx="1"/>
          </p:nvPr>
        </p:nvSpPr>
        <p:spPr>
          <a:xfrm>
            <a:off x="457200" y="1524000"/>
            <a:ext cx="8305800" cy="5105400"/>
          </a:xfrm>
        </p:spPr>
        <p:txBody>
          <a:bodyPr/>
          <a:lstStyle/>
          <a:p>
            <a:pPr eaLnBrk="1" hangingPunct="1">
              <a:lnSpc>
                <a:spcPct val="100000"/>
              </a:lnSpc>
              <a:spcBef>
                <a:spcPts val="1800"/>
              </a:spcBef>
              <a:buFont typeface="Arial" pitchFamily="34" charset="0"/>
              <a:buChar char="•"/>
              <a:defRPr/>
            </a:pPr>
            <a:r>
              <a:rPr lang="en-US" sz="2800" dirty="0" smtClean="0"/>
              <a:t>Effective barrier method that can be used for both prevention of pregnancy and protection against HIV and other sexually transmitted infections (STIs)</a:t>
            </a:r>
          </a:p>
          <a:p>
            <a:pPr eaLnBrk="1" hangingPunct="1">
              <a:lnSpc>
                <a:spcPct val="100000"/>
              </a:lnSpc>
              <a:spcBef>
                <a:spcPts val="1800"/>
              </a:spcBef>
              <a:buFont typeface="Arial" pitchFamily="34" charset="0"/>
              <a:buChar char="•"/>
              <a:defRPr/>
            </a:pPr>
            <a:r>
              <a:rPr lang="en-US" sz="2800" dirty="0" smtClean="0"/>
              <a:t>A sheath that fits over a man’s </a:t>
            </a:r>
            <a:br>
              <a:rPr lang="en-US" sz="2800" dirty="0" smtClean="0"/>
            </a:br>
            <a:r>
              <a:rPr lang="en-US" sz="2800" dirty="0" smtClean="0"/>
              <a:t>erect penis</a:t>
            </a:r>
          </a:p>
          <a:p>
            <a:pPr eaLnBrk="1" hangingPunct="1">
              <a:lnSpc>
                <a:spcPct val="100000"/>
              </a:lnSpc>
              <a:spcBef>
                <a:spcPts val="1800"/>
              </a:spcBef>
              <a:buFont typeface="Arial" pitchFamily="34" charset="0"/>
              <a:buChar char="•"/>
              <a:defRPr/>
            </a:pPr>
            <a:r>
              <a:rPr lang="en-US" sz="2800" dirty="0" smtClean="0"/>
              <a:t>Most made of thin latex rubber</a:t>
            </a:r>
          </a:p>
          <a:p>
            <a:pPr eaLnBrk="1" hangingPunct="1">
              <a:lnSpc>
                <a:spcPct val="100000"/>
              </a:lnSpc>
              <a:spcBef>
                <a:spcPts val="1800"/>
              </a:spcBef>
              <a:buFont typeface="Arial" pitchFamily="34" charset="0"/>
              <a:buChar char="•"/>
              <a:defRPr/>
            </a:pPr>
            <a:r>
              <a:rPr lang="en-US" sz="2800" dirty="0" smtClean="0"/>
              <a:t>Variety of sizes, colors, flavors, </a:t>
            </a:r>
            <a:br>
              <a:rPr lang="en-US" sz="2800" dirty="0" smtClean="0"/>
            </a:br>
            <a:r>
              <a:rPr lang="en-US" sz="2800" dirty="0" smtClean="0"/>
              <a:t>and textures are available. </a:t>
            </a:r>
          </a:p>
          <a:p>
            <a:pPr marL="0" indent="0" eaLnBrk="1" hangingPunct="1">
              <a:buFontTx/>
              <a:buNone/>
              <a:defRPr/>
            </a:pPr>
            <a:endParaRPr lang="en-US" sz="2400" dirty="0" smtClean="0"/>
          </a:p>
          <a:p>
            <a:pPr marL="0" indent="0" eaLnBrk="1" hangingPunct="1">
              <a:buFontTx/>
              <a:buNone/>
              <a:defRPr/>
            </a:pPr>
            <a:endParaRPr lang="en-US" sz="2400" dirty="0" smtClean="0"/>
          </a:p>
        </p:txBody>
      </p:sp>
      <p:pic>
        <p:nvPicPr>
          <p:cNvPr id="5" name="Picture 3" descr="E:\FPTRP_MethodModules\Condoms_CHW\DevelopmentResources\Condoms_multicolor_2.jpg"/>
          <p:cNvPicPr>
            <a:picLocks noChangeAspect="1" noChangeArrowheads="1"/>
          </p:cNvPicPr>
          <p:nvPr/>
        </p:nvPicPr>
        <p:blipFill>
          <a:blip r:embed="rId3"/>
          <a:srcRect/>
          <a:stretch>
            <a:fillRect/>
          </a:stretch>
        </p:blipFill>
        <p:spPr bwMode="auto">
          <a:xfrm>
            <a:off x="6934200" y="4724400"/>
            <a:ext cx="1444752" cy="1444752"/>
          </a:xfrm>
          <a:prstGeom prst="rect">
            <a:avLst/>
          </a:prstGeom>
          <a:noFill/>
          <a:ln>
            <a:solidFill>
              <a:schemeClr val="accent4">
                <a:lumMod val="10000"/>
              </a:schemeClr>
            </a:solidFill>
          </a:ln>
          <a:extLst/>
        </p:spPr>
      </p:pic>
      <p:pic>
        <p:nvPicPr>
          <p:cNvPr id="6" name="Picture 4" descr="E:\FPTRP_MethodModules\Condoms_CHW\DevelopmentResources\Strawbry_Condom_LRG.jpg"/>
          <p:cNvPicPr>
            <a:picLocks noChangeAspect="1" noChangeArrowheads="1"/>
          </p:cNvPicPr>
          <p:nvPr/>
        </p:nvPicPr>
        <p:blipFill>
          <a:blip r:embed="rId4">
            <a:extLst>
              <a:ext uri="{28A0092B-C50C-407E-A947-70E740481C1C}">
                <a14:useLocalDpi xmlns:a14="http://schemas.microsoft.com/office/drawing/2010/main" val="0"/>
              </a:ext>
            </a:extLst>
          </a:blip>
          <a:srcRect l="14954" t="5225" r="12198" b="7581"/>
          <a:stretch>
            <a:fillRect/>
          </a:stretch>
        </p:blipFill>
        <p:spPr bwMode="auto">
          <a:xfrm>
            <a:off x="6864477" y="2971800"/>
            <a:ext cx="1514475"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43923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Group 50"/>
          <p:cNvGraphicFramePr>
            <a:graphicFrameLocks/>
          </p:cNvGraphicFramePr>
          <p:nvPr>
            <p:extLst>
              <p:ext uri="{D42A27DB-BD31-4B8C-83A1-F6EECF244321}">
                <p14:modId xmlns:p14="http://schemas.microsoft.com/office/powerpoint/2010/main" val="3349240539"/>
              </p:ext>
            </p:extLst>
          </p:nvPr>
        </p:nvGraphicFramePr>
        <p:xfrm>
          <a:off x="304800" y="1371600"/>
          <a:ext cx="8404225" cy="4907302"/>
        </p:xfrm>
        <a:graphic>
          <a:graphicData uri="http://schemas.openxmlformats.org/drawingml/2006/table">
            <a:tbl>
              <a:tblPr/>
              <a:tblGrid>
                <a:gridCol w="2563821"/>
                <a:gridCol w="5840404"/>
              </a:tblGrid>
              <a:tr h="1737360">
                <a:tc>
                  <a:txBody>
                    <a:bodyPr/>
                    <a:lstStyle/>
                    <a:p>
                      <a:pPr marL="0" marR="0" lvl="0" indent="0" algn="l" defTabSz="914400" rtl="0" eaLnBrk="1" fontAlgn="b" latinLnBrk="0" hangingPunct="1">
                        <a:lnSpc>
                          <a:spcPct val="100000"/>
                        </a:lnSpc>
                        <a:spcBef>
                          <a:spcPct val="0"/>
                        </a:spcBef>
                        <a:spcAft>
                          <a:spcPct val="0"/>
                        </a:spcAft>
                        <a:buClr>
                          <a:schemeClr val="accent1"/>
                        </a:buClr>
                        <a:buSzTx/>
                        <a:buFont typeface="Zapf Dingbats"/>
                        <a:buNone/>
                        <a:tabLst/>
                      </a:pPr>
                      <a:r>
                        <a:rPr lang="en-US" sz="1800" b="1" kern="1200" dirty="0" smtClean="0">
                          <a:solidFill>
                            <a:srgbClr val="000000"/>
                          </a:solidFill>
                          <a:latin typeface="+mn-lt"/>
                          <a:ea typeface="+mn-ea"/>
                          <a:cs typeface="+mn-cs"/>
                        </a:rPr>
                        <a:t>Protects against both pregnancy AND STIs including HIV/AIDS</a:t>
                      </a:r>
                    </a:p>
                  </a:txBody>
                  <a:tcPr marL="91451" marR="91451" marT="45731" marB="45731" horzOverflow="overflow">
                    <a:lnL w="12700" cap="flat" cmpd="sng" algn="ctr">
                      <a:solidFill>
                        <a:srgbClr val="008080"/>
                      </a:solidFill>
                      <a:prstDash val="solid"/>
                      <a:round/>
                      <a:headEnd type="none" w="med" len="med"/>
                      <a:tailEnd type="none" w="med" len="med"/>
                    </a:lnL>
                    <a:lnR w="12700" cap="flat" cmpd="sng" algn="ctr">
                      <a:solidFill>
                        <a:srgbClr val="008080"/>
                      </a:solidFill>
                      <a:prstDash val="solid"/>
                      <a:round/>
                      <a:headEnd type="none" w="med" len="med"/>
                      <a:tailEnd type="none" w="med" len="med"/>
                    </a:lnR>
                    <a:lnT w="12700" cap="flat" cmpd="sng" algn="ctr">
                      <a:solidFill>
                        <a:srgbClr val="008080"/>
                      </a:solidFill>
                      <a:prstDash val="solid"/>
                      <a:round/>
                      <a:headEnd type="none" w="med" len="med"/>
                      <a:tailEnd type="none" w="med" len="med"/>
                    </a:lnT>
                    <a:lnB w="12700" cap="flat" cmpd="sng" algn="ctr">
                      <a:solidFill>
                        <a:srgbClr val="008080"/>
                      </a:solidFill>
                      <a:prstDash val="solid"/>
                      <a:round/>
                      <a:headEnd type="none" w="med" len="med"/>
                      <a:tailEnd type="none" w="med" len="med"/>
                    </a:lnB>
                    <a:lnTlToBr>
                      <a:noFill/>
                    </a:lnTlToBr>
                    <a:lnBlToTr>
                      <a:noFill/>
                    </a:lnBlToTr>
                    <a:noFill/>
                  </a:tcPr>
                </a:tc>
                <a:tc>
                  <a:txBody>
                    <a:bodyPr/>
                    <a:lstStyle/>
                    <a:p>
                      <a:pPr marL="0" indent="0" eaLnBrk="1" hangingPunct="1">
                        <a:spcBef>
                          <a:spcPts val="600"/>
                        </a:spcBef>
                        <a:buClr>
                          <a:srgbClr val="FF3300"/>
                        </a:buClr>
                        <a:buFontTx/>
                        <a:buNone/>
                      </a:pPr>
                      <a:r>
                        <a:rPr lang="en-US" sz="1800" b="1" dirty="0" smtClean="0">
                          <a:solidFill>
                            <a:srgbClr val="FF0000"/>
                          </a:solidFill>
                          <a:latin typeface="+mn-lt"/>
                        </a:rPr>
                        <a:t>Client needs condom</a:t>
                      </a:r>
                      <a:r>
                        <a:rPr lang="en-US" sz="1800" b="1" baseline="0" dirty="0" smtClean="0">
                          <a:solidFill>
                            <a:srgbClr val="FF0000"/>
                          </a:solidFill>
                          <a:latin typeface="+mn-lt"/>
                        </a:rPr>
                        <a:t> when:</a:t>
                      </a:r>
                    </a:p>
                    <a:p>
                      <a:pPr marL="231775" indent="-231775" eaLnBrk="1" hangingPunct="1">
                        <a:spcBef>
                          <a:spcPts val="600"/>
                        </a:spcBef>
                        <a:buClr>
                          <a:srgbClr val="FF3300"/>
                        </a:buClr>
                        <a:buFontTx/>
                        <a:buChar char="•"/>
                      </a:pPr>
                      <a:r>
                        <a:rPr lang="en-US" sz="1800" dirty="0" smtClean="0">
                          <a:solidFill>
                            <a:srgbClr val="000000"/>
                          </a:solidFill>
                          <a:latin typeface="+mn-lt"/>
                        </a:rPr>
                        <a:t>Client is unsure whether he/she or his/her partner has an STI including HIV.</a:t>
                      </a:r>
                    </a:p>
                    <a:p>
                      <a:pPr marL="231775" indent="-231775" eaLnBrk="1" hangingPunct="1">
                        <a:spcBef>
                          <a:spcPts val="1200"/>
                        </a:spcBef>
                        <a:buClr>
                          <a:srgbClr val="FF3300"/>
                        </a:buClr>
                        <a:buFontTx/>
                        <a:buChar char="•"/>
                      </a:pPr>
                      <a:r>
                        <a:rPr lang="en-US" sz="1800" dirty="0" smtClean="0">
                          <a:solidFill>
                            <a:srgbClr val="000000"/>
                          </a:solidFill>
                          <a:latin typeface="+mn-lt"/>
                        </a:rPr>
                        <a:t>Client has other sex partners or is not sure if current partner has had other sex partners.</a:t>
                      </a:r>
                    </a:p>
                  </a:txBody>
                  <a:tcPr marL="91451" marR="91451" marT="45731" marB="45731" horzOverflow="overflow">
                    <a:lnL w="12700" cap="flat" cmpd="sng" algn="ctr">
                      <a:solidFill>
                        <a:srgbClr val="008080"/>
                      </a:solidFill>
                      <a:prstDash val="solid"/>
                      <a:round/>
                      <a:headEnd type="none" w="med" len="med"/>
                      <a:tailEnd type="none" w="med" len="med"/>
                    </a:lnL>
                    <a:lnR w="12700" cap="flat" cmpd="sng" algn="ctr">
                      <a:solidFill>
                        <a:srgbClr val="008080"/>
                      </a:solidFill>
                      <a:prstDash val="solid"/>
                      <a:round/>
                      <a:headEnd type="none" w="med" len="med"/>
                      <a:tailEnd type="none" w="med" len="med"/>
                    </a:lnR>
                    <a:lnT w="12700" cap="flat" cmpd="sng" algn="ctr">
                      <a:solidFill>
                        <a:srgbClr val="008080"/>
                      </a:solidFill>
                      <a:prstDash val="solid"/>
                      <a:round/>
                      <a:headEnd type="none" w="med" len="med"/>
                      <a:tailEnd type="none" w="med" len="med"/>
                    </a:lnT>
                    <a:lnB w="12700" cap="flat" cmpd="sng" algn="ctr">
                      <a:solidFill>
                        <a:srgbClr val="008080"/>
                      </a:solidFill>
                      <a:prstDash val="solid"/>
                      <a:round/>
                      <a:headEnd type="none" w="med" len="med"/>
                      <a:tailEnd type="none" w="med" len="med"/>
                    </a:lnB>
                    <a:lnTlToBr>
                      <a:noFill/>
                    </a:lnTlToBr>
                    <a:lnBlToTr>
                      <a:noFill/>
                    </a:lnBlToTr>
                    <a:noFill/>
                  </a:tcPr>
                </a:tc>
              </a:tr>
              <a:tr h="1081819">
                <a:tc>
                  <a:txBody>
                    <a:bodyPr/>
                    <a:lstStyle/>
                    <a:p>
                      <a:pPr marL="0" marR="0" lvl="0" indent="0" algn="l" defTabSz="914400" rtl="0" eaLnBrk="1" fontAlgn="b" latinLnBrk="0" hangingPunct="1">
                        <a:lnSpc>
                          <a:spcPct val="100000"/>
                        </a:lnSpc>
                        <a:spcBef>
                          <a:spcPct val="0"/>
                        </a:spcBef>
                        <a:spcAft>
                          <a:spcPct val="0"/>
                        </a:spcAft>
                        <a:buClr>
                          <a:schemeClr val="accent1"/>
                        </a:buClr>
                        <a:buSzTx/>
                        <a:buFont typeface="Zapf Dingbats"/>
                        <a:buNone/>
                        <a:tabLst/>
                      </a:pPr>
                      <a:r>
                        <a:rPr lang="en-US" sz="1800" b="1" kern="1200" dirty="0" smtClean="0">
                          <a:solidFill>
                            <a:srgbClr val="000000"/>
                          </a:solidFill>
                          <a:latin typeface="+mn-lt"/>
                          <a:ea typeface="+mn-ea"/>
                          <a:cs typeface="+mn-cs"/>
                        </a:rPr>
                        <a:t>Very effective when used EVERY TIME you have sex</a:t>
                      </a:r>
                    </a:p>
                  </a:txBody>
                  <a:tcPr marL="91451" marR="91451" marT="45731" marB="45731" horzOverflow="overflow">
                    <a:lnL w="12700" cap="flat" cmpd="sng" algn="ctr">
                      <a:solidFill>
                        <a:srgbClr val="008080"/>
                      </a:solidFill>
                      <a:prstDash val="solid"/>
                      <a:round/>
                      <a:headEnd type="none" w="med" len="med"/>
                      <a:tailEnd type="none" w="med" len="med"/>
                    </a:lnL>
                    <a:lnR w="12700" cap="flat" cmpd="sng" algn="ctr">
                      <a:solidFill>
                        <a:srgbClr val="008080"/>
                      </a:solidFill>
                      <a:prstDash val="solid"/>
                      <a:round/>
                      <a:headEnd type="none" w="med" len="med"/>
                      <a:tailEnd type="none" w="med" len="med"/>
                    </a:lnR>
                    <a:lnT w="12700" cap="flat" cmpd="sng" algn="ctr">
                      <a:solidFill>
                        <a:srgbClr val="008080"/>
                      </a:solidFill>
                      <a:prstDash val="solid"/>
                      <a:round/>
                      <a:headEnd type="none" w="med" len="med"/>
                      <a:tailEnd type="none" w="med" len="med"/>
                    </a:lnT>
                    <a:lnB w="12700" cap="flat" cmpd="sng" algn="ctr">
                      <a:solidFill>
                        <a:srgbClr val="008080"/>
                      </a:solidFill>
                      <a:prstDash val="solid"/>
                      <a:round/>
                      <a:headEnd type="none" w="med" len="med"/>
                      <a:tailEnd type="none" w="med" len="med"/>
                    </a:lnB>
                    <a:lnTlToBr>
                      <a:noFill/>
                    </a:lnTlToBr>
                    <a:lnBlToTr>
                      <a:noFill/>
                    </a:lnBlToTr>
                    <a:noFill/>
                  </a:tcPr>
                </a:tc>
                <a:tc>
                  <a:txBody>
                    <a:bodyPr/>
                    <a:lstStyle/>
                    <a:p>
                      <a:pPr marL="231775" indent="-231775" eaLnBrk="1" hangingPunct="1">
                        <a:spcBef>
                          <a:spcPts val="600"/>
                        </a:spcBef>
                        <a:buClr>
                          <a:srgbClr val="FF3300"/>
                        </a:buClr>
                        <a:buFontTx/>
                        <a:buChar char="•"/>
                      </a:pPr>
                      <a:r>
                        <a:rPr lang="en-US" sz="1800" i="0" dirty="0" smtClean="0">
                          <a:solidFill>
                            <a:srgbClr val="000000"/>
                          </a:solidFill>
                          <a:latin typeface="+mn-lt"/>
                        </a:rPr>
                        <a:t>When condoms are used correctly every time, they are very effective in preventing pregnancy, HIV and other STIs.</a:t>
                      </a:r>
                    </a:p>
                    <a:p>
                      <a:pPr marL="231775" indent="-231775" eaLnBrk="1" hangingPunct="1">
                        <a:spcBef>
                          <a:spcPts val="1200"/>
                        </a:spcBef>
                        <a:buClr>
                          <a:srgbClr val="FF3300"/>
                        </a:buClr>
                        <a:buFontTx/>
                        <a:buChar char="•"/>
                      </a:pPr>
                      <a:r>
                        <a:rPr lang="en-US" sz="1800" i="0" dirty="0" smtClean="0">
                          <a:solidFill>
                            <a:srgbClr val="000000"/>
                          </a:solidFill>
                          <a:latin typeface="+mn-lt"/>
                        </a:rPr>
                        <a:t>Best if used during ALL sexual contact.</a:t>
                      </a:r>
                    </a:p>
                  </a:txBody>
                  <a:tcPr marL="91451" marR="91451" marT="45731" marB="45731" horzOverflow="overflow">
                    <a:lnL w="12700" cap="flat" cmpd="sng" algn="ctr">
                      <a:solidFill>
                        <a:srgbClr val="008080"/>
                      </a:solidFill>
                      <a:prstDash val="solid"/>
                      <a:round/>
                      <a:headEnd type="none" w="med" len="med"/>
                      <a:tailEnd type="none" w="med" len="med"/>
                    </a:lnL>
                    <a:lnR w="12700" cap="flat" cmpd="sng" algn="ctr">
                      <a:solidFill>
                        <a:srgbClr val="008080"/>
                      </a:solidFill>
                      <a:prstDash val="solid"/>
                      <a:round/>
                      <a:headEnd type="none" w="med" len="med"/>
                      <a:tailEnd type="none" w="med" len="med"/>
                    </a:lnR>
                    <a:lnT w="12700" cap="flat" cmpd="sng" algn="ctr">
                      <a:solidFill>
                        <a:srgbClr val="008080"/>
                      </a:solidFill>
                      <a:prstDash val="solid"/>
                      <a:round/>
                      <a:headEnd type="none" w="med" len="med"/>
                      <a:tailEnd type="none" w="med" len="med"/>
                    </a:lnT>
                    <a:lnB w="12700" cap="flat" cmpd="sng" algn="ctr">
                      <a:solidFill>
                        <a:srgbClr val="008080"/>
                      </a:solidFill>
                      <a:prstDash val="solid"/>
                      <a:round/>
                      <a:headEnd type="none" w="med" len="med"/>
                      <a:tailEnd type="none" w="med" len="med"/>
                    </a:lnB>
                    <a:lnTlToBr>
                      <a:noFill/>
                    </a:lnTlToBr>
                    <a:lnBlToTr>
                      <a:noFill/>
                    </a:lnBlToTr>
                    <a:noFill/>
                  </a:tcPr>
                </a:tc>
              </a:tr>
              <a:tr h="1828800">
                <a:tc>
                  <a:txBody>
                    <a:bodyPr/>
                    <a:lstStyle/>
                    <a:p>
                      <a:pPr marL="0" marR="0" lvl="0" indent="0" algn="l" defTabSz="914400" rtl="0" eaLnBrk="1" fontAlgn="b" latinLnBrk="0" hangingPunct="1">
                        <a:lnSpc>
                          <a:spcPct val="100000"/>
                        </a:lnSpc>
                        <a:spcBef>
                          <a:spcPct val="0"/>
                        </a:spcBef>
                        <a:spcAft>
                          <a:spcPct val="0"/>
                        </a:spcAft>
                        <a:buClr>
                          <a:schemeClr val="accent1"/>
                        </a:buClr>
                        <a:buSzTx/>
                        <a:buFont typeface="Zapf Dingbats"/>
                        <a:buNone/>
                        <a:tabLst/>
                      </a:pPr>
                      <a:r>
                        <a:rPr lang="en-US" sz="1800" b="1" kern="1200" dirty="0" smtClean="0">
                          <a:solidFill>
                            <a:srgbClr val="000000"/>
                          </a:solidFill>
                          <a:latin typeface="+mn-lt"/>
                          <a:ea typeface="+mn-ea"/>
                          <a:cs typeface="+mn-cs"/>
                        </a:rPr>
                        <a:t>Can be used alone or with another family planning method</a:t>
                      </a:r>
                    </a:p>
                  </a:txBody>
                  <a:tcPr marL="91451" marR="91451" marT="45731" marB="45731" horzOverflow="overflow">
                    <a:lnL w="12700" cap="flat" cmpd="sng" algn="ctr">
                      <a:solidFill>
                        <a:srgbClr val="008080"/>
                      </a:solidFill>
                      <a:prstDash val="solid"/>
                      <a:round/>
                      <a:headEnd type="none" w="med" len="med"/>
                      <a:tailEnd type="none" w="med" len="med"/>
                    </a:lnL>
                    <a:lnR w="12700" cap="flat" cmpd="sng" algn="ctr">
                      <a:solidFill>
                        <a:srgbClr val="008080"/>
                      </a:solidFill>
                      <a:prstDash val="solid"/>
                      <a:round/>
                      <a:headEnd type="none" w="med" len="med"/>
                      <a:tailEnd type="none" w="med" len="med"/>
                    </a:lnR>
                    <a:lnT w="12700" cap="flat" cmpd="sng" algn="ctr">
                      <a:solidFill>
                        <a:srgbClr val="008080"/>
                      </a:solidFill>
                      <a:prstDash val="solid"/>
                      <a:round/>
                      <a:headEnd type="none" w="med" len="med"/>
                      <a:tailEnd type="none" w="med" len="med"/>
                    </a:lnT>
                    <a:lnB w="12700" cap="flat" cmpd="sng" algn="ctr">
                      <a:solidFill>
                        <a:srgbClr val="008080"/>
                      </a:solidFill>
                      <a:prstDash val="solid"/>
                      <a:round/>
                      <a:headEnd type="none" w="med" len="med"/>
                      <a:tailEnd type="none" w="med" len="med"/>
                    </a:lnB>
                    <a:lnTlToBr>
                      <a:noFill/>
                    </a:lnTlToBr>
                    <a:lnBlToTr>
                      <a:noFill/>
                    </a:lnBlToTr>
                    <a:noFill/>
                  </a:tcPr>
                </a:tc>
                <a:tc>
                  <a:txBody>
                    <a:bodyPr/>
                    <a:lstStyle/>
                    <a:p>
                      <a:pPr marL="231775" indent="-231775" eaLnBrk="1" hangingPunct="1">
                        <a:spcBef>
                          <a:spcPts val="600"/>
                        </a:spcBef>
                        <a:buClr>
                          <a:srgbClr val="FF3300"/>
                        </a:buClr>
                        <a:buFontTx/>
                        <a:buChar char="•"/>
                      </a:pPr>
                      <a:r>
                        <a:rPr lang="en-US" sz="1800" dirty="0" smtClean="0">
                          <a:solidFill>
                            <a:srgbClr val="000000"/>
                          </a:solidFill>
                          <a:latin typeface="+mn-lt"/>
                        </a:rPr>
                        <a:t>You can use another family planning method along with condoms for extra protection from pregnancy (but not the female condom).</a:t>
                      </a:r>
                    </a:p>
                    <a:p>
                      <a:pPr marL="231775" indent="-231775" eaLnBrk="1" hangingPunct="1">
                        <a:spcBef>
                          <a:spcPts val="1200"/>
                        </a:spcBef>
                        <a:buClr>
                          <a:srgbClr val="FF3300"/>
                        </a:buClr>
                        <a:buFontTx/>
                        <a:buChar char="•"/>
                      </a:pPr>
                      <a:r>
                        <a:rPr lang="en-US" sz="1800" dirty="0" smtClean="0">
                          <a:solidFill>
                            <a:srgbClr val="000000"/>
                          </a:solidFill>
                          <a:latin typeface="+mn-lt"/>
                        </a:rPr>
                        <a:t>Also used as back-up for another method of family planning (for example, missed pills, late for injection). </a:t>
                      </a:r>
                    </a:p>
                  </a:txBody>
                  <a:tcPr marL="91451" marR="91451" marT="45731" marB="45731" horzOverflow="overflow">
                    <a:lnL w="12700" cap="flat" cmpd="sng" algn="ctr">
                      <a:solidFill>
                        <a:srgbClr val="008080"/>
                      </a:solidFill>
                      <a:prstDash val="solid"/>
                      <a:round/>
                      <a:headEnd type="none" w="med" len="med"/>
                      <a:tailEnd type="none" w="med" len="med"/>
                    </a:lnL>
                    <a:lnR w="12700" cap="flat" cmpd="sng" algn="ctr">
                      <a:solidFill>
                        <a:srgbClr val="008080"/>
                      </a:solidFill>
                      <a:prstDash val="solid"/>
                      <a:round/>
                      <a:headEnd type="none" w="med" len="med"/>
                      <a:tailEnd type="none" w="med" len="med"/>
                    </a:lnR>
                    <a:lnT w="12700" cap="flat" cmpd="sng" algn="ctr">
                      <a:solidFill>
                        <a:srgbClr val="008080"/>
                      </a:solidFill>
                      <a:prstDash val="solid"/>
                      <a:round/>
                      <a:headEnd type="none" w="med" len="med"/>
                      <a:tailEnd type="none" w="med" len="med"/>
                    </a:lnT>
                    <a:lnB w="12700" cap="flat" cmpd="sng" algn="ctr">
                      <a:solidFill>
                        <a:srgbClr val="008080"/>
                      </a:solidFill>
                      <a:prstDash val="solid"/>
                      <a:round/>
                      <a:headEnd type="none" w="med" len="med"/>
                      <a:tailEnd type="none" w="med" len="med"/>
                    </a:lnB>
                    <a:lnTlToBr>
                      <a:noFill/>
                    </a:lnTlToBr>
                    <a:lnBlToTr>
                      <a:noFill/>
                    </a:lnBlToTr>
                    <a:noFill/>
                  </a:tcPr>
                </a:tc>
              </a:tr>
            </a:tbl>
          </a:graphicData>
        </a:graphic>
      </p:graphicFrame>
      <p:grpSp>
        <p:nvGrpSpPr>
          <p:cNvPr id="2" name="Group 1"/>
          <p:cNvGrpSpPr/>
          <p:nvPr/>
        </p:nvGrpSpPr>
        <p:grpSpPr>
          <a:xfrm>
            <a:off x="-38319" y="0"/>
            <a:ext cx="9180732" cy="1154113"/>
            <a:chOff x="-38319" y="0"/>
            <a:chExt cx="9180732" cy="1154113"/>
          </a:xfrm>
        </p:grpSpPr>
        <p:sp>
          <p:nvSpPr>
            <p:cNvPr id="10" name="AutoShape 50"/>
            <p:cNvSpPr>
              <a:spLocks noChangeArrowheads="1"/>
            </p:cNvSpPr>
            <p:nvPr/>
          </p:nvSpPr>
          <p:spPr bwMode="auto">
            <a:xfrm>
              <a:off x="-1588" y="0"/>
              <a:ext cx="9144001" cy="1154113"/>
            </a:xfrm>
            <a:prstGeom prst="rect">
              <a:avLst/>
            </a:prstGeom>
            <a:solidFill>
              <a:srgbClr val="FFCCFF"/>
            </a:solidFill>
            <a:ln>
              <a:solidFill>
                <a:srgbClr val="000000"/>
              </a:solidFill>
              <a:headEnd/>
              <a:tailEnd/>
            </a:ln>
          </p:spPr>
          <p:style>
            <a:lnRef idx="2">
              <a:schemeClr val="dk1"/>
            </a:lnRef>
            <a:fillRef idx="1">
              <a:schemeClr val="lt1"/>
            </a:fillRef>
            <a:effectRef idx="0">
              <a:schemeClr val="dk1"/>
            </a:effectRef>
            <a:fontRef idx="minor">
              <a:schemeClr val="dk1"/>
            </a:fontRef>
          </p:style>
          <p:txBody>
            <a:bodyPr lIns="54000" tIns="10800" rIns="54000" bIns="10800" anchor="ctr" anchorCtr="1"/>
            <a:lstStyle/>
            <a:p>
              <a:pPr algn="ctr" fontAlgn="base">
                <a:spcBef>
                  <a:spcPct val="0"/>
                </a:spcBef>
                <a:spcAft>
                  <a:spcPct val="0"/>
                </a:spcAft>
                <a:defRPr/>
              </a:pPr>
              <a:r>
                <a:rPr lang="en-GB" sz="3400" b="1" dirty="0" smtClean="0">
                  <a:solidFill>
                    <a:srgbClr val="000000"/>
                  </a:solidFill>
                </a:rPr>
                <a:t>Male Condoms: </a:t>
              </a:r>
              <a:br>
                <a:rPr lang="en-GB" sz="3400" b="1" dirty="0" smtClean="0">
                  <a:solidFill>
                    <a:srgbClr val="000000"/>
                  </a:solidFill>
                </a:rPr>
              </a:br>
              <a:r>
                <a:rPr lang="en-GB" sz="3400" b="1" dirty="0" smtClean="0">
                  <a:solidFill>
                    <a:srgbClr val="000000"/>
                  </a:solidFill>
                </a:rPr>
                <a:t>Key </a:t>
              </a:r>
              <a:r>
                <a:rPr lang="en-GB" sz="3400" b="1" dirty="0">
                  <a:solidFill>
                    <a:srgbClr val="000000"/>
                  </a:solidFill>
                </a:rPr>
                <a:t>Points for Providers and Clients</a:t>
              </a:r>
            </a:p>
          </p:txBody>
        </p:sp>
        <p:pic>
          <p:nvPicPr>
            <p:cNvPr id="8" name="Picture 5" descr="Condom (colo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891017">
              <a:off x="-50447" y="151851"/>
              <a:ext cx="914400" cy="890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7588744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Group 50"/>
          <p:cNvGraphicFramePr>
            <a:graphicFrameLocks/>
          </p:cNvGraphicFramePr>
          <p:nvPr>
            <p:extLst>
              <p:ext uri="{D42A27DB-BD31-4B8C-83A1-F6EECF244321}">
                <p14:modId xmlns:p14="http://schemas.microsoft.com/office/powerpoint/2010/main" val="2576959893"/>
              </p:ext>
            </p:extLst>
          </p:nvPr>
        </p:nvGraphicFramePr>
        <p:xfrm>
          <a:off x="228600" y="2133600"/>
          <a:ext cx="8404225" cy="3108960"/>
        </p:xfrm>
        <a:graphic>
          <a:graphicData uri="http://schemas.openxmlformats.org/drawingml/2006/table">
            <a:tbl>
              <a:tblPr/>
              <a:tblGrid>
                <a:gridCol w="2563821"/>
                <a:gridCol w="5840404"/>
              </a:tblGrid>
              <a:tr h="1439953">
                <a:tc>
                  <a:txBody>
                    <a:bodyPr/>
                    <a:lstStyle/>
                    <a:p>
                      <a:pPr marL="0" marR="0" lvl="0" indent="0" algn="l" defTabSz="914400" rtl="0" eaLnBrk="1" fontAlgn="b" latinLnBrk="0" hangingPunct="1">
                        <a:lnSpc>
                          <a:spcPct val="100000"/>
                        </a:lnSpc>
                        <a:spcBef>
                          <a:spcPct val="0"/>
                        </a:spcBef>
                        <a:spcAft>
                          <a:spcPct val="0"/>
                        </a:spcAft>
                        <a:buClr>
                          <a:schemeClr val="accent1"/>
                        </a:buClr>
                        <a:buSzTx/>
                        <a:buFont typeface="Zapf Dingbats"/>
                        <a:buNone/>
                        <a:tabLst/>
                      </a:pPr>
                      <a:r>
                        <a:rPr lang="en-US" sz="1800" b="1" kern="1200" dirty="0" smtClean="0">
                          <a:solidFill>
                            <a:srgbClr val="000000"/>
                          </a:solidFill>
                          <a:latin typeface="+mn-lt"/>
                          <a:ea typeface="+mn-ea"/>
                          <a:cs typeface="+mn-cs"/>
                        </a:rPr>
                        <a:t>Easy to get, easy</a:t>
                      </a:r>
                      <a:r>
                        <a:rPr lang="en-US" sz="1800" b="1" kern="1200" baseline="0" dirty="0" smtClean="0">
                          <a:solidFill>
                            <a:srgbClr val="000000"/>
                          </a:solidFill>
                          <a:latin typeface="+mn-lt"/>
                          <a:ea typeface="+mn-ea"/>
                          <a:cs typeface="+mn-cs"/>
                        </a:rPr>
                        <a:t> to use</a:t>
                      </a:r>
                      <a:endParaRPr lang="en-US" sz="1800" b="1" kern="1200" dirty="0" smtClean="0">
                        <a:solidFill>
                          <a:srgbClr val="000000"/>
                        </a:solidFill>
                        <a:latin typeface="+mn-lt"/>
                        <a:ea typeface="+mn-ea"/>
                        <a:cs typeface="+mn-cs"/>
                      </a:endParaRPr>
                    </a:p>
                  </a:txBody>
                  <a:tcPr marL="91451" marR="91451" marT="45731" marB="45731" anchor="ctr" horzOverflow="overflow">
                    <a:lnL w="12700" cap="flat" cmpd="sng" algn="ctr">
                      <a:solidFill>
                        <a:srgbClr val="008080"/>
                      </a:solidFill>
                      <a:prstDash val="solid"/>
                      <a:round/>
                      <a:headEnd type="none" w="med" len="med"/>
                      <a:tailEnd type="none" w="med" len="med"/>
                    </a:lnL>
                    <a:lnR w="12700" cap="flat" cmpd="sng" algn="ctr">
                      <a:solidFill>
                        <a:srgbClr val="008080"/>
                      </a:solidFill>
                      <a:prstDash val="solid"/>
                      <a:round/>
                      <a:headEnd type="none" w="med" len="med"/>
                      <a:tailEnd type="none" w="med" len="med"/>
                    </a:lnR>
                    <a:lnT w="12700" cap="flat" cmpd="sng" algn="ctr">
                      <a:solidFill>
                        <a:srgbClr val="008080"/>
                      </a:solidFill>
                      <a:prstDash val="solid"/>
                      <a:round/>
                      <a:headEnd type="none" w="med" len="med"/>
                      <a:tailEnd type="none" w="med" len="med"/>
                    </a:lnT>
                    <a:lnB w="12700" cap="flat" cmpd="sng" algn="ctr">
                      <a:solidFill>
                        <a:srgbClr val="008080"/>
                      </a:solidFill>
                      <a:prstDash val="solid"/>
                      <a:round/>
                      <a:headEnd type="none" w="med" len="med"/>
                      <a:tailEnd type="none" w="med" len="med"/>
                    </a:lnB>
                    <a:lnTlToBr>
                      <a:noFill/>
                    </a:lnTlToBr>
                    <a:lnBlToTr>
                      <a:noFill/>
                    </a:lnBlToTr>
                    <a:noFill/>
                  </a:tcPr>
                </a:tc>
                <a:tc>
                  <a:txBody>
                    <a:bodyPr/>
                    <a:lstStyle/>
                    <a:p>
                      <a:pPr marL="231775" indent="-231775" eaLnBrk="1" hangingPunct="1">
                        <a:spcBef>
                          <a:spcPts val="600"/>
                        </a:spcBef>
                        <a:buClr>
                          <a:srgbClr val="FF3300"/>
                        </a:buClr>
                        <a:buFontTx/>
                        <a:buChar char="•"/>
                      </a:pPr>
                      <a:r>
                        <a:rPr lang="en-US" sz="1800" dirty="0" smtClean="0">
                          <a:solidFill>
                            <a:srgbClr val="000000"/>
                          </a:solidFill>
                          <a:latin typeface="+mn-lt"/>
                        </a:rPr>
                        <a:t>Sold in many shops.</a:t>
                      </a:r>
                    </a:p>
                    <a:p>
                      <a:pPr marL="231775" indent="-231775" eaLnBrk="1" hangingPunct="1">
                        <a:spcBef>
                          <a:spcPts val="600"/>
                        </a:spcBef>
                        <a:buClr>
                          <a:srgbClr val="FF3300"/>
                        </a:buClr>
                        <a:buFontTx/>
                        <a:buChar char="•"/>
                      </a:pPr>
                      <a:r>
                        <a:rPr lang="en-US" sz="1800" dirty="0" smtClean="0">
                          <a:solidFill>
                            <a:srgbClr val="000000"/>
                          </a:solidFill>
                          <a:latin typeface="+mn-lt"/>
                        </a:rPr>
                        <a:t>Use becomes easy with a little experience.</a:t>
                      </a:r>
                    </a:p>
                    <a:p>
                      <a:pPr marL="231775" indent="-231775" eaLnBrk="1" hangingPunct="1">
                        <a:spcBef>
                          <a:spcPts val="600"/>
                        </a:spcBef>
                        <a:buClr>
                          <a:srgbClr val="FF3300"/>
                        </a:buClr>
                        <a:buFontTx/>
                        <a:buChar char="•"/>
                      </a:pPr>
                      <a:r>
                        <a:rPr lang="en-US" sz="1800" dirty="0" smtClean="0">
                          <a:solidFill>
                            <a:srgbClr val="000000"/>
                          </a:solidFill>
                          <a:latin typeface="+mn-lt"/>
                        </a:rPr>
                        <a:t>Most couples find that they still enjoy sex with condoms</a:t>
                      </a:r>
                    </a:p>
                  </a:txBody>
                  <a:tcPr marL="91451" marR="91451" marT="45731" marB="45731" anchor="ctr" horzOverflow="overflow">
                    <a:lnL w="12700" cap="flat" cmpd="sng" algn="ctr">
                      <a:solidFill>
                        <a:srgbClr val="008080"/>
                      </a:solidFill>
                      <a:prstDash val="solid"/>
                      <a:round/>
                      <a:headEnd type="none" w="med" len="med"/>
                      <a:tailEnd type="none" w="med" len="med"/>
                    </a:lnL>
                    <a:lnR w="12700" cap="flat" cmpd="sng" algn="ctr">
                      <a:solidFill>
                        <a:srgbClr val="008080"/>
                      </a:solidFill>
                      <a:prstDash val="solid"/>
                      <a:round/>
                      <a:headEnd type="none" w="med" len="med"/>
                      <a:tailEnd type="none" w="med" len="med"/>
                    </a:lnR>
                    <a:lnT w="12700" cap="flat" cmpd="sng" algn="ctr">
                      <a:solidFill>
                        <a:srgbClr val="008080"/>
                      </a:solidFill>
                      <a:prstDash val="solid"/>
                      <a:round/>
                      <a:headEnd type="none" w="med" len="med"/>
                      <a:tailEnd type="none" w="med" len="med"/>
                    </a:lnT>
                    <a:lnB w="12700" cap="flat" cmpd="sng" algn="ctr">
                      <a:solidFill>
                        <a:srgbClr val="008080"/>
                      </a:solidFill>
                      <a:prstDash val="solid"/>
                      <a:round/>
                      <a:headEnd type="none" w="med" len="med"/>
                      <a:tailEnd type="none" w="med" len="med"/>
                    </a:lnB>
                    <a:lnTlToBr>
                      <a:noFill/>
                    </a:lnTlToBr>
                    <a:lnBlToTr>
                      <a:noFill/>
                    </a:lnBlToTr>
                    <a:noFill/>
                  </a:tcPr>
                </a:tc>
              </a:tr>
              <a:tr h="1669007">
                <a:tc>
                  <a:txBody>
                    <a:bodyPr/>
                    <a:lstStyle/>
                    <a:p>
                      <a:pPr marL="0" marR="0" lvl="0" indent="0" algn="l" defTabSz="914400" rtl="0" eaLnBrk="1" fontAlgn="b" latinLnBrk="0" hangingPunct="1">
                        <a:lnSpc>
                          <a:spcPct val="100000"/>
                        </a:lnSpc>
                        <a:spcBef>
                          <a:spcPct val="0"/>
                        </a:spcBef>
                        <a:spcAft>
                          <a:spcPct val="0"/>
                        </a:spcAft>
                        <a:buClr>
                          <a:schemeClr val="accent1"/>
                        </a:buClr>
                        <a:buSzTx/>
                        <a:buFont typeface="Zapf Dingbats"/>
                        <a:buNone/>
                        <a:tabLst/>
                      </a:pPr>
                      <a:r>
                        <a:rPr lang="en-US" sz="1800" b="1" kern="1200" dirty="0" smtClean="0">
                          <a:solidFill>
                            <a:srgbClr val="000000"/>
                          </a:solidFill>
                          <a:latin typeface="+mn-lt"/>
                          <a:ea typeface="+mn-ea"/>
                          <a:cs typeface="+mn-cs"/>
                        </a:rPr>
                        <a:t>Usually partners need to discuss</a:t>
                      </a:r>
                    </a:p>
                  </a:txBody>
                  <a:tcPr marL="91451" marR="91451" marT="45731" marB="45731" anchor="ctr" horzOverflow="overflow">
                    <a:lnL w="12700" cap="flat" cmpd="sng" algn="ctr">
                      <a:solidFill>
                        <a:srgbClr val="008080"/>
                      </a:solidFill>
                      <a:prstDash val="solid"/>
                      <a:round/>
                      <a:headEnd type="none" w="med" len="med"/>
                      <a:tailEnd type="none" w="med" len="med"/>
                    </a:lnL>
                    <a:lnR w="12700" cap="flat" cmpd="sng" algn="ctr">
                      <a:solidFill>
                        <a:srgbClr val="008080"/>
                      </a:solidFill>
                      <a:prstDash val="solid"/>
                      <a:round/>
                      <a:headEnd type="none" w="med" len="med"/>
                      <a:tailEnd type="none" w="med" len="med"/>
                    </a:lnR>
                    <a:lnT w="12700" cap="flat" cmpd="sng" algn="ctr">
                      <a:solidFill>
                        <a:srgbClr val="008080"/>
                      </a:solidFill>
                      <a:prstDash val="solid"/>
                      <a:round/>
                      <a:headEnd type="none" w="med" len="med"/>
                      <a:tailEnd type="none" w="med" len="med"/>
                    </a:lnT>
                    <a:lnB w="12700" cap="flat" cmpd="sng" algn="ctr">
                      <a:solidFill>
                        <a:srgbClr val="008080"/>
                      </a:solidFill>
                      <a:prstDash val="solid"/>
                      <a:round/>
                      <a:headEnd type="none" w="med" len="med"/>
                      <a:tailEnd type="none" w="med" len="med"/>
                    </a:lnB>
                    <a:lnTlToBr>
                      <a:noFill/>
                    </a:lnTlToBr>
                    <a:lnBlToTr>
                      <a:noFill/>
                    </a:lnBlToTr>
                    <a:noFill/>
                  </a:tcPr>
                </a:tc>
                <a:tc>
                  <a:txBody>
                    <a:bodyPr/>
                    <a:lstStyle/>
                    <a:p>
                      <a:pPr marL="231775" indent="-231775" eaLnBrk="1" hangingPunct="1">
                        <a:spcBef>
                          <a:spcPts val="1200"/>
                        </a:spcBef>
                        <a:buClr>
                          <a:srgbClr val="FF3300"/>
                        </a:buClr>
                        <a:buFontTx/>
                        <a:buChar char="•"/>
                      </a:pPr>
                      <a:r>
                        <a:rPr lang="en-US" sz="1800" i="0" dirty="0" smtClean="0">
                          <a:solidFill>
                            <a:srgbClr val="000000"/>
                          </a:solidFill>
                          <a:latin typeface="+mn-lt"/>
                        </a:rPr>
                        <a:t>If partner does not want to use condoms, </a:t>
                      </a:r>
                    </a:p>
                    <a:p>
                      <a:pPr marL="234950" indent="0" eaLnBrk="1" hangingPunct="1">
                        <a:spcBef>
                          <a:spcPts val="1200"/>
                        </a:spcBef>
                        <a:buClr>
                          <a:srgbClr val="FF3300"/>
                        </a:buClr>
                        <a:buFontTx/>
                        <a:buNone/>
                      </a:pPr>
                      <a:r>
                        <a:rPr lang="en-US" sz="1800" i="1" dirty="0" smtClean="0">
                          <a:solidFill>
                            <a:srgbClr val="000000"/>
                          </a:solidFill>
                          <a:latin typeface="+mn-lt"/>
                        </a:rPr>
                        <a:t>“We can discuss and practice what you might say.” </a:t>
                      </a:r>
                    </a:p>
                  </a:txBody>
                  <a:tcPr marL="91451" marR="91451" marT="45731" marB="45731" anchor="ctr" horzOverflow="overflow">
                    <a:lnL w="12700" cap="flat" cmpd="sng" algn="ctr">
                      <a:solidFill>
                        <a:srgbClr val="008080"/>
                      </a:solidFill>
                      <a:prstDash val="solid"/>
                      <a:round/>
                      <a:headEnd type="none" w="med" len="med"/>
                      <a:tailEnd type="none" w="med" len="med"/>
                    </a:lnL>
                    <a:lnR w="12700" cap="flat" cmpd="sng" algn="ctr">
                      <a:solidFill>
                        <a:srgbClr val="008080"/>
                      </a:solidFill>
                      <a:prstDash val="solid"/>
                      <a:round/>
                      <a:headEnd type="none" w="med" len="med"/>
                      <a:tailEnd type="none" w="med" len="med"/>
                    </a:lnR>
                    <a:lnT w="12700" cap="flat" cmpd="sng" algn="ctr">
                      <a:solidFill>
                        <a:srgbClr val="008080"/>
                      </a:solidFill>
                      <a:prstDash val="solid"/>
                      <a:round/>
                      <a:headEnd type="none" w="med" len="med"/>
                      <a:tailEnd type="none" w="med" len="med"/>
                    </a:lnT>
                    <a:lnB w="12700" cap="flat" cmpd="sng" algn="ctr">
                      <a:solidFill>
                        <a:srgbClr val="008080"/>
                      </a:solidFill>
                      <a:prstDash val="solid"/>
                      <a:round/>
                      <a:headEnd type="none" w="med" len="med"/>
                      <a:tailEnd type="none" w="med" len="med"/>
                    </a:lnB>
                    <a:lnTlToBr>
                      <a:noFill/>
                    </a:lnTlToBr>
                    <a:lnBlToTr>
                      <a:noFill/>
                    </a:lnBlToTr>
                    <a:noFill/>
                  </a:tcPr>
                </a:tc>
              </a:tr>
            </a:tbl>
          </a:graphicData>
        </a:graphic>
      </p:graphicFrame>
      <p:grpSp>
        <p:nvGrpSpPr>
          <p:cNvPr id="2" name="Group 1"/>
          <p:cNvGrpSpPr/>
          <p:nvPr/>
        </p:nvGrpSpPr>
        <p:grpSpPr>
          <a:xfrm>
            <a:off x="-38319" y="0"/>
            <a:ext cx="9180732" cy="1154113"/>
            <a:chOff x="-38319" y="0"/>
            <a:chExt cx="9180732" cy="1154113"/>
          </a:xfrm>
        </p:grpSpPr>
        <p:sp>
          <p:nvSpPr>
            <p:cNvPr id="10" name="AutoShape 50"/>
            <p:cNvSpPr>
              <a:spLocks noChangeArrowheads="1"/>
            </p:cNvSpPr>
            <p:nvPr/>
          </p:nvSpPr>
          <p:spPr bwMode="auto">
            <a:xfrm>
              <a:off x="-1588" y="0"/>
              <a:ext cx="9144001" cy="1154113"/>
            </a:xfrm>
            <a:prstGeom prst="rect">
              <a:avLst/>
            </a:prstGeom>
            <a:solidFill>
              <a:srgbClr val="FFCCFF"/>
            </a:solidFill>
            <a:ln>
              <a:solidFill>
                <a:srgbClr val="000000"/>
              </a:solidFill>
              <a:headEnd/>
              <a:tailEnd/>
            </a:ln>
          </p:spPr>
          <p:style>
            <a:lnRef idx="2">
              <a:schemeClr val="dk1"/>
            </a:lnRef>
            <a:fillRef idx="1">
              <a:schemeClr val="lt1"/>
            </a:fillRef>
            <a:effectRef idx="0">
              <a:schemeClr val="dk1"/>
            </a:effectRef>
            <a:fontRef idx="minor">
              <a:schemeClr val="dk1"/>
            </a:fontRef>
          </p:style>
          <p:txBody>
            <a:bodyPr lIns="54000" tIns="10800" rIns="54000" bIns="10800" anchor="ctr" anchorCtr="1"/>
            <a:lstStyle/>
            <a:p>
              <a:pPr algn="ctr" fontAlgn="base">
                <a:spcBef>
                  <a:spcPct val="0"/>
                </a:spcBef>
                <a:spcAft>
                  <a:spcPct val="0"/>
                </a:spcAft>
                <a:defRPr/>
              </a:pPr>
              <a:r>
                <a:rPr lang="en-GB" sz="3400" b="1" dirty="0" smtClean="0">
                  <a:solidFill>
                    <a:srgbClr val="000000"/>
                  </a:solidFill>
                </a:rPr>
                <a:t>Male Condoms: </a:t>
              </a:r>
              <a:br>
                <a:rPr lang="en-GB" sz="3400" b="1" dirty="0" smtClean="0">
                  <a:solidFill>
                    <a:srgbClr val="000000"/>
                  </a:solidFill>
                </a:rPr>
              </a:br>
              <a:r>
                <a:rPr lang="en-GB" sz="3400" b="1" dirty="0" smtClean="0">
                  <a:solidFill>
                    <a:srgbClr val="000000"/>
                  </a:solidFill>
                </a:rPr>
                <a:t>Key </a:t>
              </a:r>
              <a:r>
                <a:rPr lang="en-GB" sz="3400" b="1" dirty="0">
                  <a:solidFill>
                    <a:srgbClr val="000000"/>
                  </a:solidFill>
                </a:rPr>
                <a:t>Points for Providers and Clients</a:t>
              </a:r>
            </a:p>
          </p:txBody>
        </p:sp>
        <p:pic>
          <p:nvPicPr>
            <p:cNvPr id="8" name="Picture 5" descr="Condom (colo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891017">
              <a:off x="-50447" y="151851"/>
              <a:ext cx="914400" cy="890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Group 2120"/>
          <p:cNvGrpSpPr>
            <a:grpSpLocks/>
          </p:cNvGrpSpPr>
          <p:nvPr/>
        </p:nvGrpSpPr>
        <p:grpSpPr bwMode="auto">
          <a:xfrm>
            <a:off x="7528560" y="3535680"/>
            <a:ext cx="1005840" cy="731520"/>
            <a:chOff x="4103" y="665"/>
            <a:chExt cx="376" cy="295"/>
          </a:xfrm>
        </p:grpSpPr>
        <p:sp>
          <p:nvSpPr>
            <p:cNvPr id="7" name="Rectangle 2121"/>
            <p:cNvSpPr>
              <a:spLocks noChangeArrowheads="1"/>
            </p:cNvSpPr>
            <p:nvPr/>
          </p:nvSpPr>
          <p:spPr bwMode="auto">
            <a:xfrm flipH="1">
              <a:off x="4103" y="665"/>
              <a:ext cx="363" cy="295"/>
            </a:xfrm>
            <a:prstGeom prst="rect">
              <a:avLst/>
            </a:prstGeom>
            <a:solidFill>
              <a:srgbClr val="83E3A8"/>
            </a:solidFill>
            <a:ln w="9525">
              <a:solidFill>
                <a:srgbClr val="3399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pic>
          <p:nvPicPr>
            <p:cNvPr id="9" name="Picture 2122" descr="Welcome1(Gree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2" y="670"/>
              <a:ext cx="367" cy="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9718321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lnSpc>
                <a:spcPct val="95000"/>
              </a:lnSpc>
            </a:pPr>
            <a:r>
              <a:rPr lang="en-US" sz="2000" dirty="0" smtClean="0"/>
              <a:t>Male Condoms:</a:t>
            </a:r>
            <a:r>
              <a:rPr lang="en-US" sz="2400" dirty="0" smtClean="0"/>
              <a:t/>
            </a:r>
            <a:br>
              <a:rPr lang="en-US" sz="2400" dirty="0" smtClean="0"/>
            </a:br>
            <a:r>
              <a:rPr lang="en-US" dirty="0" smtClean="0"/>
              <a:t>Dual Protection</a:t>
            </a:r>
          </a:p>
        </p:txBody>
      </p:sp>
      <p:sp>
        <p:nvSpPr>
          <p:cNvPr id="12291" name="Rectangle 3"/>
          <p:cNvSpPr>
            <a:spLocks noGrp="1" noChangeArrowheads="1"/>
          </p:cNvSpPr>
          <p:nvPr>
            <p:ph idx="1"/>
          </p:nvPr>
        </p:nvSpPr>
        <p:spPr/>
        <p:txBody>
          <a:bodyPr/>
          <a:lstStyle/>
          <a:p>
            <a:pPr marL="0" indent="0" eaLnBrk="1" hangingPunct="1">
              <a:lnSpc>
                <a:spcPct val="100000"/>
              </a:lnSpc>
              <a:spcBef>
                <a:spcPts val="1800"/>
              </a:spcBef>
              <a:buFontTx/>
              <a:buNone/>
              <a:defRPr/>
            </a:pPr>
            <a:r>
              <a:rPr lang="en-US" sz="3000" dirty="0" smtClean="0"/>
              <a:t>Male (and female) condoms are the </a:t>
            </a:r>
            <a:r>
              <a:rPr lang="en-US" sz="3000" i="1" dirty="0" smtClean="0"/>
              <a:t>only</a:t>
            </a:r>
            <a:r>
              <a:rPr lang="en-US" sz="3000" dirty="0" smtClean="0"/>
              <a:t> FP methods that provide </a:t>
            </a:r>
            <a:r>
              <a:rPr lang="en-US" sz="3000" b="1" dirty="0" smtClean="0"/>
              <a:t>dual protection:</a:t>
            </a:r>
          </a:p>
          <a:p>
            <a:pPr eaLnBrk="1" hangingPunct="1">
              <a:lnSpc>
                <a:spcPct val="100000"/>
              </a:lnSpc>
              <a:spcBef>
                <a:spcPts val="1800"/>
              </a:spcBef>
              <a:defRPr/>
            </a:pPr>
            <a:r>
              <a:rPr lang="en-US" sz="2800" dirty="0" smtClean="0"/>
              <a:t>Protection from pregnancy </a:t>
            </a:r>
            <a:r>
              <a:rPr lang="en-US" sz="2800" i="1" dirty="0" smtClean="0"/>
              <a:t>and</a:t>
            </a:r>
          </a:p>
          <a:p>
            <a:pPr eaLnBrk="1" hangingPunct="1">
              <a:lnSpc>
                <a:spcPct val="100000"/>
              </a:lnSpc>
              <a:spcBef>
                <a:spcPts val="1800"/>
              </a:spcBef>
              <a:defRPr/>
            </a:pPr>
            <a:r>
              <a:rPr lang="en-US" sz="2800" dirty="0" smtClean="0"/>
              <a:t>Protection from transmission of HIV and other STIs between partners</a:t>
            </a:r>
          </a:p>
        </p:txBody>
      </p:sp>
      <p:pic>
        <p:nvPicPr>
          <p:cNvPr id="16388" name="Picture 4" descr="Condom (colo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891017">
            <a:off x="7411124" y="2007671"/>
            <a:ext cx="1295400" cy="126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45461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457200" y="76200"/>
            <a:ext cx="8229600" cy="1143000"/>
          </a:xfrm>
        </p:spPr>
        <p:txBody>
          <a:bodyPr/>
          <a:lstStyle/>
          <a:p>
            <a:pPr eaLnBrk="1" hangingPunct="1">
              <a:lnSpc>
                <a:spcPct val="95000"/>
              </a:lnSpc>
            </a:pPr>
            <a:r>
              <a:rPr lang="en-US" sz="3600" dirty="0" smtClean="0"/>
              <a:t/>
            </a:r>
            <a:br>
              <a:rPr lang="en-US" sz="3600" dirty="0" smtClean="0"/>
            </a:br>
            <a:r>
              <a:rPr lang="en-US" sz="3600" dirty="0" smtClean="0"/>
              <a:t>Contraceptive Effectiveness</a:t>
            </a:r>
          </a:p>
        </p:txBody>
      </p:sp>
      <p:sp>
        <p:nvSpPr>
          <p:cNvPr id="17411" name="Text Box 15"/>
          <p:cNvSpPr txBox="1">
            <a:spLocks noChangeArrowheads="1"/>
          </p:cNvSpPr>
          <p:nvPr/>
        </p:nvSpPr>
        <p:spPr bwMode="auto">
          <a:xfrm>
            <a:off x="457200" y="1524000"/>
            <a:ext cx="8153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hangingPunct="1">
              <a:lnSpc>
                <a:spcPct val="95000"/>
              </a:lnSpc>
            </a:pPr>
            <a:r>
              <a:rPr lang="en-US" sz="2800" dirty="0">
                <a:solidFill>
                  <a:srgbClr val="000000"/>
                </a:solidFill>
              </a:rPr>
              <a:t>In this progression of effectiveness, where would you place male condoms and female condoms?</a:t>
            </a:r>
          </a:p>
        </p:txBody>
      </p:sp>
      <p:graphicFrame>
        <p:nvGraphicFramePr>
          <p:cNvPr id="15380" name="Group 20"/>
          <p:cNvGraphicFramePr>
            <a:graphicFrameLocks noGrp="1"/>
          </p:cNvGraphicFramePr>
          <p:nvPr>
            <p:extLst>
              <p:ext uri="{D42A27DB-BD31-4B8C-83A1-F6EECF244321}">
                <p14:modId xmlns:p14="http://schemas.microsoft.com/office/powerpoint/2010/main" val="4088237847"/>
              </p:ext>
            </p:extLst>
          </p:nvPr>
        </p:nvGraphicFramePr>
        <p:xfrm>
          <a:off x="1890713" y="2563813"/>
          <a:ext cx="5119687" cy="3346450"/>
        </p:xfrm>
        <a:graphic>
          <a:graphicData uri="http://schemas.openxmlformats.org/drawingml/2006/table">
            <a:tbl>
              <a:tblPr/>
              <a:tblGrid>
                <a:gridCol w="5119687"/>
              </a:tblGrid>
              <a:tr h="1493661">
                <a:tc>
                  <a:txBody>
                    <a:bodyPr/>
                    <a:lstStyle/>
                    <a:p>
                      <a:pPr marL="0" marR="0" lvl="0" indent="0" algn="l" defTabSz="914400" rtl="0" eaLnBrk="1" fontAlgn="base" latinLnBrk="0" hangingPunct="1">
                        <a:lnSpc>
                          <a:spcPct val="100000"/>
                        </a:lnSpc>
                        <a:spcBef>
                          <a:spcPct val="20000"/>
                        </a:spcBef>
                        <a:spcAft>
                          <a:spcPct val="0"/>
                        </a:spcAft>
                        <a:buClrTx/>
                        <a:buSzTx/>
                        <a:buFontTx/>
                        <a:buNone/>
                        <a:tabLst>
                          <a:tab pos="1143000" algn="l"/>
                        </a:tabLst>
                      </a:pPr>
                      <a:r>
                        <a:rPr kumimoji="0" lang="en-US" sz="2000" b="1" i="0" u="none" strike="noStrike" cap="none" normalizeH="0" baseline="0" dirty="0" smtClean="0">
                          <a:ln>
                            <a:noFill/>
                          </a:ln>
                          <a:solidFill>
                            <a:srgbClr val="000000"/>
                          </a:solidFill>
                          <a:effectLst/>
                          <a:latin typeface="Arial" charset="0"/>
                          <a:ea typeface="ＭＳ Ｐゴシック" charset="-128"/>
                          <a:cs typeface="Arial" charset="0"/>
                        </a:rPr>
                        <a:t>	Implants</a:t>
                      </a:r>
                    </a:p>
                    <a:p>
                      <a:pPr marL="0" marR="0" lvl="0" indent="0" algn="l" defTabSz="914400" rtl="0" eaLnBrk="1" fontAlgn="base" latinLnBrk="0" hangingPunct="1">
                        <a:lnSpc>
                          <a:spcPct val="100000"/>
                        </a:lnSpc>
                        <a:spcBef>
                          <a:spcPct val="20000"/>
                        </a:spcBef>
                        <a:spcAft>
                          <a:spcPct val="0"/>
                        </a:spcAft>
                        <a:buClrTx/>
                        <a:buSzTx/>
                        <a:buFontTx/>
                        <a:buNone/>
                        <a:tabLst>
                          <a:tab pos="1143000" algn="l"/>
                        </a:tabLst>
                      </a:pPr>
                      <a:r>
                        <a:rPr kumimoji="0" lang="en-US" sz="2000" b="1" i="0" u="none" strike="noStrike" cap="none" normalizeH="0" baseline="0" dirty="0" smtClean="0">
                          <a:ln>
                            <a:noFill/>
                          </a:ln>
                          <a:solidFill>
                            <a:srgbClr val="000000"/>
                          </a:solidFill>
                          <a:effectLst/>
                          <a:latin typeface="Arial" charset="0"/>
                          <a:ea typeface="ＭＳ Ｐゴシック" charset="-128"/>
                          <a:cs typeface="Arial" charset="0"/>
                        </a:rPr>
                        <a:t>	Male Sterilization</a:t>
                      </a:r>
                    </a:p>
                    <a:p>
                      <a:pPr marL="0" marR="0" lvl="0" indent="0" algn="l" defTabSz="914400" rtl="0" eaLnBrk="1" fontAlgn="base" latinLnBrk="0" hangingPunct="1">
                        <a:lnSpc>
                          <a:spcPct val="100000"/>
                        </a:lnSpc>
                        <a:spcBef>
                          <a:spcPct val="20000"/>
                        </a:spcBef>
                        <a:spcAft>
                          <a:spcPct val="0"/>
                        </a:spcAft>
                        <a:buClrTx/>
                        <a:buSzTx/>
                        <a:buFontTx/>
                        <a:buNone/>
                        <a:tabLst>
                          <a:tab pos="1143000" algn="l"/>
                        </a:tabLst>
                      </a:pPr>
                      <a:r>
                        <a:rPr kumimoji="0" lang="en-US" sz="2000" b="1" i="0" u="none" strike="noStrike" cap="none" normalizeH="0" baseline="0" dirty="0" smtClean="0">
                          <a:ln>
                            <a:noFill/>
                          </a:ln>
                          <a:solidFill>
                            <a:srgbClr val="000000"/>
                          </a:solidFill>
                          <a:effectLst/>
                          <a:latin typeface="Arial" charset="0"/>
                          <a:ea typeface="ＭＳ Ｐゴシック" charset="-128"/>
                          <a:cs typeface="Arial" charset="0"/>
                        </a:rPr>
                        <a:t>	Female Sterilization</a:t>
                      </a:r>
                    </a:p>
                    <a:p>
                      <a:pPr marL="0" marR="0" lvl="0" indent="0" algn="l" defTabSz="914400" rtl="0" eaLnBrk="1" fontAlgn="base" latinLnBrk="0" hangingPunct="1">
                        <a:lnSpc>
                          <a:spcPct val="100000"/>
                        </a:lnSpc>
                        <a:spcBef>
                          <a:spcPct val="20000"/>
                        </a:spcBef>
                        <a:spcAft>
                          <a:spcPct val="0"/>
                        </a:spcAft>
                        <a:buClrTx/>
                        <a:buSzTx/>
                        <a:buFontTx/>
                        <a:buNone/>
                        <a:tabLst>
                          <a:tab pos="1143000" algn="l"/>
                        </a:tabLst>
                      </a:pPr>
                      <a:r>
                        <a:rPr kumimoji="0" lang="en-US" sz="2000" b="1" i="0" u="none" strike="noStrike" cap="none" normalizeH="0" baseline="0" dirty="0" smtClean="0">
                          <a:ln>
                            <a:noFill/>
                          </a:ln>
                          <a:solidFill>
                            <a:srgbClr val="000000"/>
                          </a:solidFill>
                          <a:effectLst/>
                          <a:latin typeface="Arial" charset="0"/>
                          <a:ea typeface="ＭＳ Ｐゴシック" charset="-128"/>
                          <a:cs typeface="Arial" charset="0"/>
                        </a:rPr>
                        <a:t>	Intrauterine Devices</a:t>
                      </a:r>
                    </a:p>
                  </a:txBody>
                  <a:tcPr marT="45724" marB="45724"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a:noFill/>
                    </a:lnB>
                    <a:lnTlToBr>
                      <a:noFill/>
                    </a:lnTlToBr>
                    <a:lnBlToTr>
                      <a:noFill/>
                    </a:lnBlToTr>
                    <a:solidFill>
                      <a:srgbClr val="C2E806"/>
                    </a:solidFill>
                  </a:tcPr>
                </a:tc>
              </a:tr>
              <a:tr h="762072">
                <a:tc>
                  <a:txBody>
                    <a:bodyPr/>
                    <a:lstStyle/>
                    <a:p>
                      <a:pPr marL="0" marR="0" lvl="0" indent="0" algn="l" defTabSz="914400" rtl="0" eaLnBrk="1" fontAlgn="base" latinLnBrk="0" hangingPunct="1">
                        <a:lnSpc>
                          <a:spcPct val="100000"/>
                        </a:lnSpc>
                        <a:spcBef>
                          <a:spcPct val="20000"/>
                        </a:spcBef>
                        <a:spcAft>
                          <a:spcPct val="0"/>
                        </a:spcAft>
                        <a:buClrTx/>
                        <a:buSzTx/>
                        <a:buFontTx/>
                        <a:buNone/>
                        <a:tabLst>
                          <a:tab pos="1143000" algn="l"/>
                        </a:tabLst>
                      </a:pPr>
                      <a:r>
                        <a:rPr kumimoji="0" lang="en-US" sz="2000" b="1" i="0" u="none" strike="noStrike" cap="none" normalizeH="0" baseline="0" dirty="0" smtClean="0">
                          <a:ln>
                            <a:noFill/>
                          </a:ln>
                          <a:solidFill>
                            <a:srgbClr val="000000"/>
                          </a:solidFill>
                          <a:effectLst/>
                          <a:latin typeface="Arial" charset="0"/>
                          <a:ea typeface="ＭＳ Ｐゴシック" charset="-128"/>
                          <a:cs typeface="Arial" charset="0"/>
                        </a:rPr>
                        <a:t>	Progestin-Only </a:t>
                      </a:r>
                      <a:r>
                        <a:rPr kumimoji="0" lang="en-US" sz="2000" b="1" i="0" u="none" strike="noStrike" cap="none" normalizeH="0" baseline="0" dirty="0" err="1" smtClean="0">
                          <a:ln>
                            <a:noFill/>
                          </a:ln>
                          <a:solidFill>
                            <a:srgbClr val="000000"/>
                          </a:solidFill>
                          <a:effectLst/>
                          <a:latin typeface="Arial" charset="0"/>
                          <a:ea typeface="ＭＳ Ｐゴシック" charset="-128"/>
                          <a:cs typeface="Arial" charset="0"/>
                        </a:rPr>
                        <a:t>Injectables</a:t>
                      </a:r>
                      <a:endParaRPr kumimoji="0" lang="en-US" sz="2000" b="1" i="0" u="none" strike="noStrike" cap="none" normalizeH="0" baseline="0" dirty="0" smtClean="0">
                        <a:ln>
                          <a:noFill/>
                        </a:ln>
                        <a:solidFill>
                          <a:srgbClr val="000000"/>
                        </a:solidFill>
                        <a:effectLst/>
                        <a:latin typeface="Arial" charset="0"/>
                        <a:ea typeface="ＭＳ Ｐゴシック" charset="-128"/>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tab pos="1143000" algn="l"/>
                        </a:tabLst>
                      </a:pPr>
                      <a:r>
                        <a:rPr kumimoji="0" lang="en-US" sz="2000" b="1" i="0" u="none" strike="noStrike" cap="none" normalizeH="0" baseline="0" dirty="0" smtClean="0">
                          <a:ln>
                            <a:noFill/>
                          </a:ln>
                          <a:solidFill>
                            <a:srgbClr val="000000"/>
                          </a:solidFill>
                          <a:effectLst/>
                          <a:latin typeface="Arial" charset="0"/>
                          <a:ea typeface="ＭＳ Ｐゴシック" charset="-128"/>
                          <a:cs typeface="Arial" charset="0"/>
                        </a:rPr>
                        <a:t>	Combined Oral Contraceptives</a:t>
                      </a:r>
                    </a:p>
                  </a:txBody>
                  <a:tcPr marT="45724" marB="45724"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a:noFill/>
                    </a:lnTlToBr>
                    <a:lnBlToTr>
                      <a:noFill/>
                    </a:lnBlToTr>
                    <a:solidFill>
                      <a:srgbClr val="EEDE08"/>
                    </a:solidFill>
                  </a:tcPr>
                </a:tc>
              </a:tr>
              <a:tr h="533451">
                <a:tc>
                  <a:txBody>
                    <a:bodyPr/>
                    <a:lstStyle/>
                    <a:p>
                      <a:pPr marL="0" marR="0" lvl="0" indent="0" algn="l" defTabSz="1143000" rtl="0" eaLnBrk="1" fontAlgn="base" latinLnBrk="0" hangingPunct="1">
                        <a:lnSpc>
                          <a:spcPct val="100000"/>
                        </a:lnSpc>
                        <a:spcBef>
                          <a:spcPct val="30000"/>
                        </a:spcBef>
                        <a:spcAft>
                          <a:spcPct val="0"/>
                        </a:spcAft>
                        <a:buClrTx/>
                        <a:buSzTx/>
                        <a:buFontTx/>
                        <a:buNone/>
                        <a:tabLst/>
                      </a:pPr>
                      <a:r>
                        <a:rPr kumimoji="0" lang="en-US" sz="2000" b="1" i="0" u="none" strike="noStrike" cap="none" normalizeH="0" baseline="0" dirty="0" smtClean="0">
                          <a:ln>
                            <a:noFill/>
                          </a:ln>
                          <a:solidFill>
                            <a:srgbClr val="000000"/>
                          </a:solidFill>
                          <a:effectLst/>
                          <a:latin typeface="Arial" charset="0"/>
                          <a:ea typeface="ＭＳ Ｐゴシック" charset="-128"/>
                          <a:cs typeface="Arial" charset="0"/>
                        </a:rPr>
                        <a:t>	Standard Days Method</a:t>
                      </a:r>
                    </a:p>
                  </a:txBody>
                  <a:tcPr marT="45724" marB="45724"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a:noFill/>
                    </a:lnB>
                    <a:lnTlToBr>
                      <a:noFill/>
                    </a:lnTlToBr>
                    <a:lnBlToTr>
                      <a:noFill/>
                    </a:lnBlToTr>
                    <a:solidFill>
                      <a:srgbClr val="F5BA27"/>
                    </a:solidFill>
                  </a:tcPr>
                </a:tc>
              </a:tr>
              <a:tr h="557266">
                <a:tc>
                  <a:txBody>
                    <a:bodyPr/>
                    <a:lstStyle/>
                    <a:p>
                      <a:pPr marL="0" marR="0" lvl="0" indent="0" algn="l" defTabSz="11430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rgbClr val="000000"/>
                          </a:solidFill>
                          <a:effectLst/>
                          <a:latin typeface="Arial" charset="0"/>
                          <a:ea typeface="ＭＳ Ｐゴシック" charset="-128"/>
                          <a:cs typeface="Arial" charset="0"/>
                        </a:rPr>
                        <a:t>	Spermicides</a:t>
                      </a:r>
                    </a:p>
                  </a:txBody>
                  <a:tcPr marT="45724" marB="45724"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lnTlToBr>
                      <a:noFill/>
                    </a:lnTlToBr>
                    <a:lnBlToTr>
                      <a:noFill/>
                    </a:lnBlToTr>
                    <a:solidFill>
                      <a:srgbClr val="FDA091"/>
                    </a:solidFill>
                  </a:tcPr>
                </a:tc>
              </a:tr>
            </a:tbl>
          </a:graphicData>
        </a:graphic>
      </p:graphicFrame>
      <p:grpSp>
        <p:nvGrpSpPr>
          <p:cNvPr id="17421" name="Group 16"/>
          <p:cNvGrpSpPr>
            <a:grpSpLocks/>
          </p:cNvGrpSpPr>
          <p:nvPr/>
        </p:nvGrpSpPr>
        <p:grpSpPr bwMode="auto">
          <a:xfrm>
            <a:off x="757238" y="2593975"/>
            <a:ext cx="2209800" cy="3286125"/>
            <a:chOff x="503" y="1905"/>
            <a:chExt cx="1392" cy="2072"/>
          </a:xfrm>
        </p:grpSpPr>
        <p:sp>
          <p:nvSpPr>
            <p:cNvPr id="17429" name="AutoShape 17"/>
            <p:cNvSpPr>
              <a:spLocks noChangeArrowheads="1"/>
            </p:cNvSpPr>
            <p:nvPr/>
          </p:nvSpPr>
          <p:spPr bwMode="auto">
            <a:xfrm rot="-5400000">
              <a:off x="163" y="2245"/>
              <a:ext cx="2072" cy="1392"/>
            </a:xfrm>
            <a:prstGeom prst="rightArrow">
              <a:avLst>
                <a:gd name="adj1" fmla="val 50000"/>
                <a:gd name="adj2" fmla="val 37213"/>
              </a:avLst>
            </a:prstGeom>
            <a:gradFill rotWithShape="1">
              <a:gsLst>
                <a:gs pos="0">
                  <a:srgbClr val="FDA091"/>
                </a:gs>
                <a:gs pos="100000">
                  <a:srgbClr val="C2E806"/>
                </a:gs>
              </a:gsLst>
              <a:lin ang="0" scaled="1"/>
            </a:gradFill>
            <a:ln w="76200">
              <a:solidFill>
                <a:schemeClr val="tx1"/>
              </a:solidFill>
              <a:miter lim="800000"/>
              <a:headEnd/>
              <a:tailEnd/>
            </a:ln>
          </p:spPr>
          <p:txBody>
            <a:bodyPr rot="10800000" wrap="none" anchor="ctr"/>
            <a:lstStyle/>
            <a:p>
              <a:endParaRPr lang="en-US">
                <a:solidFill>
                  <a:srgbClr val="000000"/>
                </a:solidFill>
              </a:endParaRPr>
            </a:p>
          </p:txBody>
        </p:sp>
        <p:sp>
          <p:nvSpPr>
            <p:cNvPr id="17430" name="Text Box 18"/>
            <p:cNvSpPr txBox="1">
              <a:spLocks noChangeArrowheads="1"/>
            </p:cNvSpPr>
            <p:nvPr/>
          </p:nvSpPr>
          <p:spPr bwMode="auto">
            <a:xfrm>
              <a:off x="846" y="3557"/>
              <a:ext cx="706" cy="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algn="ctr" eaLnBrk="1" hangingPunct="1">
                <a:lnSpc>
                  <a:spcPct val="90000"/>
                </a:lnSpc>
              </a:pPr>
              <a:r>
                <a:rPr lang="en-US" b="1">
                  <a:solidFill>
                    <a:srgbClr val="000000"/>
                  </a:solidFill>
                </a:rPr>
                <a:t>Less effective</a:t>
              </a:r>
            </a:p>
          </p:txBody>
        </p:sp>
        <p:sp>
          <p:nvSpPr>
            <p:cNvPr id="17431" name="Text Box 19"/>
            <p:cNvSpPr txBox="1">
              <a:spLocks noChangeArrowheads="1"/>
            </p:cNvSpPr>
            <p:nvPr/>
          </p:nvSpPr>
          <p:spPr bwMode="auto">
            <a:xfrm>
              <a:off x="837" y="2039"/>
              <a:ext cx="723" cy="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algn="ctr" eaLnBrk="1" hangingPunct="1">
                <a:lnSpc>
                  <a:spcPct val="90000"/>
                </a:lnSpc>
              </a:pPr>
              <a:r>
                <a:rPr lang="en-US" b="1" dirty="0">
                  <a:solidFill>
                    <a:srgbClr val="000000"/>
                  </a:solidFill>
                </a:rPr>
                <a:t>More effective</a:t>
              </a:r>
            </a:p>
          </p:txBody>
        </p:sp>
      </p:grpSp>
      <p:grpSp>
        <p:nvGrpSpPr>
          <p:cNvPr id="17423" name="Group 1"/>
          <p:cNvGrpSpPr>
            <a:grpSpLocks/>
          </p:cNvGrpSpPr>
          <p:nvPr/>
        </p:nvGrpSpPr>
        <p:grpSpPr bwMode="auto">
          <a:xfrm>
            <a:off x="6781800" y="4724400"/>
            <a:ext cx="2828925" cy="396875"/>
            <a:chOff x="6019800" y="5275263"/>
            <a:chExt cx="2828926" cy="396875"/>
          </a:xfrm>
        </p:grpSpPr>
        <p:sp>
          <p:nvSpPr>
            <p:cNvPr id="17427" name="TextBox 3"/>
            <p:cNvSpPr txBox="1">
              <a:spLocks noChangeArrowheads="1"/>
            </p:cNvSpPr>
            <p:nvPr/>
          </p:nvSpPr>
          <p:spPr bwMode="auto">
            <a:xfrm>
              <a:off x="6183313" y="5275263"/>
              <a:ext cx="26654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hangingPunct="1"/>
              <a:r>
                <a:rPr lang="en-US" sz="1900" b="1" dirty="0">
                  <a:solidFill>
                    <a:srgbClr val="B80000"/>
                  </a:solidFill>
                </a:rPr>
                <a:t>Male condoms</a:t>
              </a:r>
            </a:p>
          </p:txBody>
        </p:sp>
        <p:sp>
          <p:nvSpPr>
            <p:cNvPr id="17428" name="Line 24"/>
            <p:cNvSpPr>
              <a:spLocks noChangeShapeType="1"/>
            </p:cNvSpPr>
            <p:nvPr/>
          </p:nvSpPr>
          <p:spPr bwMode="auto">
            <a:xfrm flipH="1">
              <a:off x="6019800" y="5486401"/>
              <a:ext cx="228600" cy="0"/>
            </a:xfrm>
            <a:prstGeom prst="line">
              <a:avLst/>
            </a:prstGeom>
            <a:noFill/>
            <a:ln w="41275">
              <a:solidFill>
                <a:srgbClr val="B42B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Tree>
    <p:extLst>
      <p:ext uri="{BB962C8B-B14F-4D97-AF65-F5344CB8AC3E}">
        <p14:creationId xmlns:p14="http://schemas.microsoft.com/office/powerpoint/2010/main" val="3535980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206375"/>
            <a:ext cx="8229600" cy="1143000"/>
          </a:xfrm>
        </p:spPr>
        <p:txBody>
          <a:bodyPr/>
          <a:lstStyle/>
          <a:p>
            <a:pPr eaLnBrk="1" hangingPunct="1"/>
            <a:r>
              <a:rPr lang="en-US" sz="3600" dirty="0" smtClean="0">
                <a:ea typeface="ＭＳ Ｐゴシック" pitchFamily="34" charset="-128"/>
              </a:rPr>
              <a:t>Relative Effectiveness of FP Methods </a:t>
            </a:r>
          </a:p>
        </p:txBody>
      </p:sp>
      <p:graphicFrame>
        <p:nvGraphicFramePr>
          <p:cNvPr id="5" name="Group 50"/>
          <p:cNvGraphicFramePr>
            <a:graphicFrameLocks/>
          </p:cNvGraphicFramePr>
          <p:nvPr>
            <p:extLst>
              <p:ext uri="{D42A27DB-BD31-4B8C-83A1-F6EECF244321}">
                <p14:modId xmlns:p14="http://schemas.microsoft.com/office/powerpoint/2010/main" val="3079110496"/>
              </p:ext>
            </p:extLst>
          </p:nvPr>
        </p:nvGraphicFramePr>
        <p:xfrm>
          <a:off x="457200" y="1522413"/>
          <a:ext cx="8229600" cy="4905374"/>
        </p:xfrm>
        <a:graphic>
          <a:graphicData uri="http://schemas.openxmlformats.org/drawingml/2006/table">
            <a:tbl>
              <a:tblPr/>
              <a:tblGrid>
                <a:gridCol w="3617407"/>
                <a:gridCol w="4612193"/>
              </a:tblGrid>
              <a:tr h="582564">
                <a:tc>
                  <a:txBody>
                    <a:bodyPr/>
                    <a:lstStyle/>
                    <a:p>
                      <a:pPr marL="342900" marR="0" lvl="0" indent="-342900" algn="ctr" defTabSz="914400" rtl="0" eaLnBrk="1" fontAlgn="b" latinLnBrk="0" hangingPunct="1">
                        <a:lnSpc>
                          <a:spcPct val="100000"/>
                        </a:lnSpc>
                        <a:spcBef>
                          <a:spcPct val="0"/>
                        </a:spcBef>
                        <a:spcAft>
                          <a:spcPct val="0"/>
                        </a:spcAft>
                        <a:buClr>
                          <a:schemeClr val="accent1"/>
                        </a:buClr>
                        <a:buSzTx/>
                        <a:buFont typeface="Zapf Dingbats"/>
                        <a:buNone/>
                        <a:tabLst/>
                      </a:pPr>
                      <a:r>
                        <a:rPr kumimoji="0" lang="en-US" sz="1800" b="1" i="0" u="none" strike="noStrike" cap="none" normalizeH="0" baseline="0" dirty="0" smtClean="0">
                          <a:ln>
                            <a:noFill/>
                          </a:ln>
                          <a:solidFill>
                            <a:schemeClr val="tx1"/>
                          </a:solidFill>
                          <a:effectLst/>
                          <a:latin typeface="+mn-lt"/>
                          <a:ea typeface="ヒラギノ角ゴ Pro W3"/>
                          <a:cs typeface="ヒラギノ角ゴ Pro W3"/>
                        </a:rPr>
                        <a:t>Method</a:t>
                      </a: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80"/>
                    </a:solidFill>
                  </a:tcPr>
                </a:tc>
                <a:tc>
                  <a:txBody>
                    <a:bodyPr/>
                    <a:lstStyle/>
                    <a:p>
                      <a:pPr marL="342900" marR="0" lvl="0" indent="-342900" algn="ctr" defTabSz="914400" rtl="0" eaLnBrk="1" fontAlgn="b" latinLnBrk="0" hangingPunct="1">
                        <a:lnSpc>
                          <a:spcPct val="100000"/>
                        </a:lnSpc>
                        <a:spcBef>
                          <a:spcPct val="0"/>
                        </a:spcBef>
                        <a:spcAft>
                          <a:spcPct val="0"/>
                        </a:spcAft>
                        <a:buClr>
                          <a:schemeClr val="accent1"/>
                        </a:buClr>
                        <a:buSzTx/>
                        <a:buFont typeface="Zapf Dingbats"/>
                        <a:buNone/>
                        <a:tabLst/>
                      </a:pPr>
                      <a:r>
                        <a:rPr kumimoji="0" lang="en-US" sz="1600" b="1" i="0" u="none" strike="noStrike" cap="none" normalizeH="0" baseline="0" dirty="0" smtClean="0">
                          <a:ln>
                            <a:noFill/>
                          </a:ln>
                          <a:solidFill>
                            <a:schemeClr val="tx1"/>
                          </a:solidFill>
                          <a:effectLst/>
                          <a:latin typeface="+mn-lt"/>
                          <a:ea typeface="ヒラギノ角ゴ Pro W3"/>
                          <a:cs typeface="ヒラギノ角ゴ Pro W3"/>
                        </a:rPr>
                        <a:t>  # of unintended pregnancies among</a:t>
                      </a:r>
                    </a:p>
                    <a:p>
                      <a:pPr marL="342900" marR="0" lvl="0" indent="-342900" algn="ctr" defTabSz="914400" rtl="0" eaLnBrk="1" fontAlgn="b" latinLnBrk="0" hangingPunct="1">
                        <a:lnSpc>
                          <a:spcPct val="100000"/>
                        </a:lnSpc>
                        <a:spcBef>
                          <a:spcPct val="0"/>
                        </a:spcBef>
                        <a:spcAft>
                          <a:spcPct val="0"/>
                        </a:spcAft>
                        <a:buClr>
                          <a:schemeClr val="accent1"/>
                        </a:buClr>
                        <a:buSzTx/>
                        <a:buFont typeface="Zapf Dingbats"/>
                        <a:buNone/>
                        <a:tabLst/>
                      </a:pPr>
                      <a:r>
                        <a:rPr kumimoji="0" lang="en-US" sz="1600" b="1" i="0" u="none" strike="noStrike" cap="none" normalizeH="0" baseline="0" dirty="0" smtClean="0">
                          <a:ln>
                            <a:noFill/>
                          </a:ln>
                          <a:solidFill>
                            <a:schemeClr val="tx1"/>
                          </a:solidFill>
                          <a:effectLst/>
                          <a:latin typeface="+mn-lt"/>
                          <a:ea typeface="ヒラギノ角ゴ Pro W3"/>
                          <a:cs typeface="ヒラギノ角ゴ Pro W3"/>
                        </a:rPr>
                        <a:t>1,000 women in 1</a:t>
                      </a:r>
                      <a:r>
                        <a:rPr kumimoji="0" lang="en-US" sz="1600" b="1" i="0" u="none" strike="noStrike" cap="none" normalizeH="0" baseline="30000" dirty="0" smtClean="0">
                          <a:ln>
                            <a:noFill/>
                          </a:ln>
                          <a:solidFill>
                            <a:schemeClr val="tx1"/>
                          </a:solidFill>
                          <a:effectLst/>
                          <a:latin typeface="+mn-lt"/>
                          <a:ea typeface="ヒラギノ角ゴ Pro W3"/>
                          <a:cs typeface="ヒラギノ角ゴ Pro W3"/>
                        </a:rPr>
                        <a:t>st</a:t>
                      </a:r>
                      <a:r>
                        <a:rPr kumimoji="0" lang="en-US" sz="1600" b="1" i="0" u="none" strike="noStrike" cap="none" normalizeH="0" baseline="0" dirty="0" smtClean="0">
                          <a:ln>
                            <a:noFill/>
                          </a:ln>
                          <a:solidFill>
                            <a:schemeClr val="tx1"/>
                          </a:solidFill>
                          <a:effectLst/>
                          <a:latin typeface="+mn-lt"/>
                          <a:ea typeface="ヒラギノ角ゴ Pro W3"/>
                          <a:cs typeface="ヒラギノ角ゴ Pro W3"/>
                        </a:rPr>
                        <a:t> year of typical use</a:t>
                      </a: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80"/>
                    </a:solidFill>
                  </a:tcPr>
                </a:tc>
              </a:tr>
              <a:tr h="368269">
                <a:tc>
                  <a:txBody>
                    <a:bodyPr/>
                    <a:lstStyle/>
                    <a:p>
                      <a:pPr marL="457200" marR="0" lvl="0" indent="-342900" algn="l" defTabSz="914400" rtl="0" eaLnBrk="1" fontAlgn="b" latinLnBrk="0" hangingPunct="1">
                        <a:lnSpc>
                          <a:spcPct val="100000"/>
                        </a:lnSpc>
                        <a:spcBef>
                          <a:spcPct val="0"/>
                        </a:spcBef>
                        <a:spcAft>
                          <a:spcPct val="0"/>
                        </a:spcAft>
                        <a:buClr>
                          <a:schemeClr val="accent1"/>
                        </a:buClr>
                        <a:buSzTx/>
                        <a:buFont typeface="Zapf Dingbats"/>
                        <a:buNone/>
                        <a:tabLst/>
                      </a:pPr>
                      <a:r>
                        <a:rPr kumimoji="0" lang="en-US" sz="1800" b="0" i="0" u="none" strike="noStrike" cap="none" normalizeH="0" baseline="0" dirty="0" smtClean="0">
                          <a:ln>
                            <a:noFill/>
                          </a:ln>
                          <a:solidFill>
                            <a:srgbClr val="000000"/>
                          </a:solidFill>
                          <a:effectLst/>
                          <a:latin typeface="Arial" pitchFamily="34" charset="0"/>
                          <a:ea typeface="ヒラギノ角ゴ Pro W3"/>
                          <a:cs typeface="ヒラギノ角ゴ Pro W3"/>
                        </a:rPr>
                        <a:t>No method</a:t>
                      </a:r>
                    </a:p>
                  </a:txBody>
                  <a:tcPr marT="45716" marB="45716" anchor="b" horzOverflow="overflow">
                    <a:lnL w="12700" cap="flat" cmpd="sng" algn="ctr">
                      <a:solidFill>
                        <a:srgbClr val="008080"/>
                      </a:solidFill>
                      <a:prstDash val="solid"/>
                      <a:round/>
                      <a:headEnd type="none" w="med" len="med"/>
                      <a:tailEnd type="none" w="med" len="med"/>
                    </a:lnL>
                    <a:lnR w="12700" cap="flat" cmpd="sng" algn="ctr">
                      <a:solidFill>
                        <a:srgbClr val="00808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808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accent1"/>
                        </a:buClr>
                        <a:buSzTx/>
                        <a:buFont typeface="Zapf Dingbats"/>
                        <a:buNone/>
                        <a:tabLst/>
                      </a:pPr>
                      <a:r>
                        <a:rPr kumimoji="0" lang="en-US" sz="1800" b="0" i="0" u="none" strike="noStrike" cap="none" normalizeH="0" baseline="0" dirty="0" smtClean="0">
                          <a:ln>
                            <a:noFill/>
                          </a:ln>
                          <a:solidFill>
                            <a:srgbClr val="000000"/>
                          </a:solidFill>
                          <a:effectLst/>
                          <a:latin typeface="Arial" pitchFamily="34" charset="0"/>
                          <a:ea typeface="ヒラギノ角ゴ Pro W3"/>
                          <a:cs typeface="ヒラギノ角ゴ Pro W3"/>
                        </a:rPr>
                        <a:t>850</a:t>
                      </a:r>
                    </a:p>
                  </a:txBody>
                  <a:tcPr marT="45716" marB="45716" anchor="ctr" horzOverflow="overflow">
                    <a:lnL w="12700" cap="flat" cmpd="sng" algn="ctr">
                      <a:solidFill>
                        <a:srgbClr val="008080"/>
                      </a:solidFill>
                      <a:prstDash val="solid"/>
                      <a:round/>
                      <a:headEnd type="none" w="med" len="med"/>
                      <a:tailEnd type="none" w="med" len="med"/>
                    </a:lnL>
                    <a:lnR w="12700" cap="flat" cmpd="sng" algn="ctr">
                      <a:solidFill>
                        <a:srgbClr val="00336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8080"/>
                      </a:solidFill>
                      <a:prstDash val="solid"/>
                      <a:round/>
                      <a:headEnd type="none" w="med" len="med"/>
                      <a:tailEnd type="none" w="med" len="med"/>
                    </a:lnB>
                    <a:lnTlToBr>
                      <a:noFill/>
                    </a:lnTlToBr>
                    <a:lnBlToTr>
                      <a:noFill/>
                    </a:lnBlToTr>
                    <a:noFill/>
                  </a:tcPr>
                </a:tc>
              </a:tr>
              <a:tr h="368269">
                <a:tc>
                  <a:txBody>
                    <a:bodyPr/>
                    <a:lstStyle/>
                    <a:p>
                      <a:pPr marL="457200" marR="0" lvl="0" indent="-342900" algn="l" defTabSz="914400" rtl="0" eaLnBrk="1" fontAlgn="b" latinLnBrk="0" hangingPunct="1">
                        <a:lnSpc>
                          <a:spcPct val="100000"/>
                        </a:lnSpc>
                        <a:spcBef>
                          <a:spcPct val="0"/>
                        </a:spcBef>
                        <a:spcAft>
                          <a:spcPct val="0"/>
                        </a:spcAft>
                        <a:buClr>
                          <a:schemeClr val="accent1"/>
                        </a:buClr>
                        <a:buSzTx/>
                        <a:buFont typeface="Zapf Dingbats"/>
                        <a:buNone/>
                        <a:tabLst/>
                      </a:pPr>
                      <a:r>
                        <a:rPr kumimoji="0" lang="en-US" sz="1800" b="0" i="0" u="none" strike="noStrike" cap="none" normalizeH="0" baseline="0" dirty="0" smtClean="0">
                          <a:ln>
                            <a:noFill/>
                          </a:ln>
                          <a:solidFill>
                            <a:srgbClr val="000000"/>
                          </a:solidFill>
                          <a:effectLst/>
                          <a:latin typeface="Arial" pitchFamily="34" charset="0"/>
                          <a:ea typeface="ヒラギノ角ゴ Pro W3"/>
                          <a:cs typeface="ヒラギノ角ゴ Pro W3"/>
                        </a:rPr>
                        <a:t>Withdrawal</a:t>
                      </a:r>
                    </a:p>
                  </a:txBody>
                  <a:tcPr marT="45716" marB="45716" anchor="b" horzOverflow="overflow">
                    <a:lnL w="12700" cap="flat" cmpd="sng" algn="ctr">
                      <a:solidFill>
                        <a:srgbClr val="008080"/>
                      </a:solidFill>
                      <a:prstDash val="solid"/>
                      <a:round/>
                      <a:headEnd type="none" w="med" len="med"/>
                      <a:tailEnd type="none" w="med" len="med"/>
                    </a:lnL>
                    <a:lnR w="12700" cap="flat" cmpd="sng" algn="ctr">
                      <a:solidFill>
                        <a:srgbClr val="008080"/>
                      </a:solidFill>
                      <a:prstDash val="solid"/>
                      <a:round/>
                      <a:headEnd type="none" w="med" len="med"/>
                      <a:tailEnd type="none" w="med" len="med"/>
                    </a:lnR>
                    <a:lnT w="12700" cap="flat" cmpd="sng" algn="ctr">
                      <a:solidFill>
                        <a:srgbClr val="008080"/>
                      </a:solidFill>
                      <a:prstDash val="solid"/>
                      <a:round/>
                      <a:headEnd type="none" w="med" len="med"/>
                      <a:tailEnd type="none" w="med" len="med"/>
                    </a:lnT>
                    <a:lnB w="12700" cap="flat" cmpd="sng" algn="ctr">
                      <a:solidFill>
                        <a:srgbClr val="00808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accent1"/>
                        </a:buClr>
                        <a:buSzTx/>
                        <a:buFont typeface="Zapf Dingbats"/>
                        <a:buNone/>
                        <a:tabLst/>
                      </a:pPr>
                      <a:r>
                        <a:rPr kumimoji="0" lang="en-US" sz="1800" b="0" i="0" u="none" strike="noStrike" kern="1200" cap="none" normalizeH="0" baseline="0" dirty="0" smtClean="0">
                          <a:ln>
                            <a:noFill/>
                          </a:ln>
                          <a:solidFill>
                            <a:srgbClr val="000000"/>
                          </a:solidFill>
                          <a:effectLst/>
                          <a:latin typeface="Arial" pitchFamily="34" charset="0"/>
                          <a:ea typeface="ヒラギノ角ゴ Pro W3"/>
                          <a:cs typeface="ヒラギノ角ゴ Pro W3"/>
                        </a:rPr>
                        <a:t>220</a:t>
                      </a:r>
                    </a:p>
                  </a:txBody>
                  <a:tcPr marT="45716" marB="45716" anchor="ctr" horzOverflow="overflow">
                    <a:lnL w="12700" cap="flat" cmpd="sng" algn="ctr">
                      <a:solidFill>
                        <a:srgbClr val="008080"/>
                      </a:solidFill>
                      <a:prstDash val="solid"/>
                      <a:round/>
                      <a:headEnd type="none" w="med" len="med"/>
                      <a:tailEnd type="none" w="med" len="med"/>
                    </a:lnL>
                    <a:lnR w="12700" cap="flat" cmpd="sng" algn="ctr">
                      <a:solidFill>
                        <a:srgbClr val="008080"/>
                      </a:solidFill>
                      <a:prstDash val="solid"/>
                      <a:round/>
                      <a:headEnd type="none" w="med" len="med"/>
                      <a:tailEnd type="none" w="med" len="med"/>
                    </a:lnR>
                    <a:lnT w="12700" cap="flat" cmpd="sng" algn="ctr">
                      <a:solidFill>
                        <a:srgbClr val="008080"/>
                      </a:solidFill>
                      <a:prstDash val="solid"/>
                      <a:round/>
                      <a:headEnd type="none" w="med" len="med"/>
                      <a:tailEnd type="none" w="med" len="med"/>
                    </a:lnT>
                    <a:lnB w="12700" cap="flat" cmpd="sng" algn="ctr">
                      <a:solidFill>
                        <a:srgbClr val="008080"/>
                      </a:solidFill>
                      <a:prstDash val="solid"/>
                      <a:round/>
                      <a:headEnd type="none" w="med" len="med"/>
                      <a:tailEnd type="none" w="med" len="med"/>
                    </a:lnB>
                    <a:lnTlToBr>
                      <a:noFill/>
                    </a:lnTlToBr>
                    <a:lnBlToTr>
                      <a:noFill/>
                    </a:lnBlToTr>
                    <a:noFill/>
                  </a:tcPr>
                </a:tc>
              </a:tr>
              <a:tr h="368269">
                <a:tc>
                  <a:txBody>
                    <a:bodyPr/>
                    <a:lstStyle/>
                    <a:p>
                      <a:pPr marL="457200" marR="0" lvl="0" indent="-342900" algn="l" defTabSz="914400" rtl="0" eaLnBrk="1" fontAlgn="b" latinLnBrk="0" hangingPunct="1">
                        <a:lnSpc>
                          <a:spcPct val="100000"/>
                        </a:lnSpc>
                        <a:spcBef>
                          <a:spcPct val="0"/>
                        </a:spcBef>
                        <a:spcAft>
                          <a:spcPct val="0"/>
                        </a:spcAft>
                        <a:buClr>
                          <a:schemeClr val="accent1"/>
                        </a:buClr>
                        <a:buSzTx/>
                        <a:buFont typeface="Zapf Dingbats"/>
                        <a:buNone/>
                        <a:tabLst/>
                      </a:pPr>
                      <a:r>
                        <a:rPr kumimoji="0" lang="en-US" sz="1800" b="0" i="0" u="none" strike="noStrike" cap="none" normalizeH="0" baseline="0" dirty="0" smtClean="0">
                          <a:ln>
                            <a:noFill/>
                          </a:ln>
                          <a:solidFill>
                            <a:srgbClr val="000000"/>
                          </a:solidFill>
                          <a:effectLst/>
                          <a:latin typeface="Arial" pitchFamily="34" charset="0"/>
                          <a:ea typeface="ヒラギノ角ゴ Pro W3"/>
                          <a:cs typeface="ヒラギノ角ゴ Pro W3"/>
                        </a:rPr>
                        <a:t>Female condom</a:t>
                      </a:r>
                    </a:p>
                  </a:txBody>
                  <a:tcPr marT="45716" marB="45716" anchor="b" horzOverflow="overflow">
                    <a:lnL w="12700" cap="flat" cmpd="sng" algn="ctr">
                      <a:solidFill>
                        <a:srgbClr val="008080"/>
                      </a:solidFill>
                      <a:prstDash val="solid"/>
                      <a:round/>
                      <a:headEnd type="none" w="med" len="med"/>
                      <a:tailEnd type="none" w="med" len="med"/>
                    </a:lnL>
                    <a:lnR w="12700" cap="flat" cmpd="sng" algn="ctr">
                      <a:solidFill>
                        <a:srgbClr val="008080"/>
                      </a:solidFill>
                      <a:prstDash val="solid"/>
                      <a:round/>
                      <a:headEnd type="none" w="med" len="med"/>
                      <a:tailEnd type="none" w="med" len="med"/>
                    </a:lnR>
                    <a:lnT w="12700" cap="flat" cmpd="sng" algn="ctr">
                      <a:solidFill>
                        <a:srgbClr val="008080"/>
                      </a:solidFill>
                      <a:prstDash val="solid"/>
                      <a:round/>
                      <a:headEnd type="none" w="med" len="med"/>
                      <a:tailEnd type="none" w="med" len="med"/>
                    </a:lnT>
                    <a:lnB w="12700" cap="flat" cmpd="sng" algn="ctr">
                      <a:solidFill>
                        <a:srgbClr val="00808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accent1"/>
                        </a:buClr>
                        <a:buSzTx/>
                        <a:buFont typeface="Zapf Dingbats"/>
                        <a:buNone/>
                        <a:tabLst/>
                      </a:pPr>
                      <a:r>
                        <a:rPr kumimoji="0" lang="en-US" sz="1800" b="0" i="0" u="none" strike="noStrike" kern="1200" cap="none" normalizeH="0" baseline="0" dirty="0" smtClean="0">
                          <a:ln>
                            <a:noFill/>
                          </a:ln>
                          <a:solidFill>
                            <a:srgbClr val="000000"/>
                          </a:solidFill>
                          <a:effectLst/>
                          <a:latin typeface="Arial" pitchFamily="34" charset="0"/>
                          <a:ea typeface="ヒラギノ角ゴ Pro W3"/>
                          <a:cs typeface="ヒラギノ角ゴ Pro W3"/>
                        </a:rPr>
                        <a:t>210</a:t>
                      </a:r>
                    </a:p>
                  </a:txBody>
                  <a:tcPr marT="45716" marB="45716" anchor="ctr" horzOverflow="overflow">
                    <a:lnL w="12700" cap="flat" cmpd="sng" algn="ctr">
                      <a:solidFill>
                        <a:srgbClr val="008080"/>
                      </a:solidFill>
                      <a:prstDash val="solid"/>
                      <a:round/>
                      <a:headEnd type="none" w="med" len="med"/>
                      <a:tailEnd type="none" w="med" len="med"/>
                    </a:lnL>
                    <a:lnR w="12700" cap="flat" cmpd="sng" algn="ctr">
                      <a:solidFill>
                        <a:srgbClr val="008080"/>
                      </a:solidFill>
                      <a:prstDash val="solid"/>
                      <a:round/>
                      <a:headEnd type="none" w="med" len="med"/>
                      <a:tailEnd type="none" w="med" len="med"/>
                    </a:lnR>
                    <a:lnT w="12700" cap="flat" cmpd="sng" algn="ctr">
                      <a:solidFill>
                        <a:srgbClr val="008080"/>
                      </a:solidFill>
                      <a:prstDash val="solid"/>
                      <a:round/>
                      <a:headEnd type="none" w="med" len="med"/>
                      <a:tailEnd type="none" w="med" len="med"/>
                    </a:lnT>
                    <a:lnB w="12700" cap="flat" cmpd="sng" algn="ctr">
                      <a:solidFill>
                        <a:srgbClr val="008080"/>
                      </a:solidFill>
                      <a:prstDash val="solid"/>
                      <a:round/>
                      <a:headEnd type="none" w="med" len="med"/>
                      <a:tailEnd type="none" w="med" len="med"/>
                    </a:lnB>
                    <a:lnTlToBr>
                      <a:noFill/>
                    </a:lnTlToBr>
                    <a:lnBlToTr>
                      <a:noFill/>
                    </a:lnBlToTr>
                    <a:noFill/>
                  </a:tcPr>
                </a:tc>
              </a:tr>
              <a:tr h="368269">
                <a:tc>
                  <a:txBody>
                    <a:bodyPr/>
                    <a:lstStyle/>
                    <a:p>
                      <a:pPr marL="457200" marR="0" lvl="0" indent="-342900" algn="l" defTabSz="914400" rtl="0" eaLnBrk="1" fontAlgn="b" latinLnBrk="0" hangingPunct="1">
                        <a:lnSpc>
                          <a:spcPct val="100000"/>
                        </a:lnSpc>
                        <a:spcBef>
                          <a:spcPct val="0"/>
                        </a:spcBef>
                        <a:spcAft>
                          <a:spcPct val="0"/>
                        </a:spcAft>
                        <a:buClr>
                          <a:schemeClr val="accent1"/>
                        </a:buClr>
                        <a:buSzTx/>
                        <a:buFont typeface="Zapf Dingbats"/>
                        <a:buNone/>
                        <a:tabLst/>
                      </a:pPr>
                      <a:r>
                        <a:rPr kumimoji="0" lang="en-US" sz="1800" b="1" i="0" u="none" strike="noStrike" cap="none" normalizeH="0" baseline="0" dirty="0" smtClean="0">
                          <a:ln>
                            <a:noFill/>
                          </a:ln>
                          <a:solidFill>
                            <a:srgbClr val="000000"/>
                          </a:solidFill>
                          <a:effectLst/>
                          <a:latin typeface="Arial" pitchFamily="34" charset="0"/>
                          <a:ea typeface="ヒラギノ角ゴ Pro W3"/>
                          <a:cs typeface="Arial" pitchFamily="34" charset="0"/>
                        </a:rPr>
                        <a:t>Male condom</a:t>
                      </a:r>
                    </a:p>
                  </a:txBody>
                  <a:tcPr marT="45716" marB="45716" anchor="b" horzOverflow="overflow">
                    <a:lnL w="12700" cap="flat" cmpd="sng" algn="ctr">
                      <a:solidFill>
                        <a:srgbClr val="008080"/>
                      </a:solidFill>
                      <a:prstDash val="solid"/>
                      <a:round/>
                      <a:headEnd type="none" w="med" len="med"/>
                      <a:tailEnd type="none" w="med" len="med"/>
                    </a:lnL>
                    <a:lnR w="12700" cap="flat" cmpd="sng" algn="ctr">
                      <a:solidFill>
                        <a:srgbClr val="008080"/>
                      </a:solidFill>
                      <a:prstDash val="solid"/>
                      <a:round/>
                      <a:headEnd type="none" w="med" len="med"/>
                      <a:tailEnd type="none" w="med" len="med"/>
                    </a:lnR>
                    <a:lnT w="12700" cap="flat" cmpd="sng" algn="ctr">
                      <a:solidFill>
                        <a:srgbClr val="008080"/>
                      </a:solidFill>
                      <a:prstDash val="solid"/>
                      <a:round/>
                      <a:headEnd type="none" w="med" len="med"/>
                      <a:tailEnd type="none" w="med" len="med"/>
                    </a:lnT>
                    <a:lnB w="12700" cap="flat" cmpd="sng" algn="ctr">
                      <a:solidFill>
                        <a:srgbClr val="008080"/>
                      </a:solidFill>
                      <a:prstDash val="solid"/>
                      <a:round/>
                      <a:headEnd type="none" w="med" len="med"/>
                      <a:tailEnd type="none" w="med" len="med"/>
                    </a:lnB>
                    <a:lnTlToBr>
                      <a:noFill/>
                    </a:lnTlToBr>
                    <a:lnBlToTr>
                      <a:noFill/>
                    </a:lnBlToTr>
                    <a:solidFill>
                      <a:srgbClr val="D6E0F5"/>
                    </a:solidFill>
                  </a:tcPr>
                </a:tc>
                <a:tc>
                  <a:txBody>
                    <a:bodyPr/>
                    <a:lstStyle/>
                    <a:p>
                      <a:pPr marL="0" marR="0" lvl="0" indent="0" algn="ctr" defTabSz="914400" rtl="0" eaLnBrk="1" fontAlgn="b" latinLnBrk="0" hangingPunct="1">
                        <a:lnSpc>
                          <a:spcPct val="100000"/>
                        </a:lnSpc>
                        <a:spcBef>
                          <a:spcPct val="0"/>
                        </a:spcBef>
                        <a:spcAft>
                          <a:spcPct val="0"/>
                        </a:spcAft>
                        <a:buClr>
                          <a:schemeClr val="accent1"/>
                        </a:buClr>
                        <a:buSzTx/>
                        <a:buFont typeface="Zapf Dingbats"/>
                        <a:buNone/>
                        <a:tabLst/>
                      </a:pPr>
                      <a:r>
                        <a:rPr kumimoji="0" lang="en-US" sz="1800" b="1" i="0" u="none" strike="noStrike" kern="1200" cap="none" normalizeH="0" baseline="0" dirty="0" smtClean="0">
                          <a:ln>
                            <a:noFill/>
                          </a:ln>
                          <a:solidFill>
                            <a:srgbClr val="000000"/>
                          </a:solidFill>
                          <a:effectLst/>
                          <a:latin typeface="Arial" pitchFamily="34" charset="0"/>
                          <a:ea typeface="ヒラギノ角ゴ Pro W3"/>
                          <a:cs typeface="ヒラギノ角ゴ Pro W3"/>
                        </a:rPr>
                        <a:t>180</a:t>
                      </a:r>
                    </a:p>
                  </a:txBody>
                  <a:tcPr marT="45716" marB="45716" anchor="ctr" horzOverflow="overflow">
                    <a:lnL w="12700" cap="flat" cmpd="sng" algn="ctr">
                      <a:solidFill>
                        <a:srgbClr val="008080"/>
                      </a:solidFill>
                      <a:prstDash val="solid"/>
                      <a:round/>
                      <a:headEnd type="none" w="med" len="med"/>
                      <a:tailEnd type="none" w="med" len="med"/>
                    </a:lnL>
                    <a:lnR w="12700" cap="flat" cmpd="sng" algn="ctr">
                      <a:solidFill>
                        <a:srgbClr val="003366"/>
                      </a:solidFill>
                      <a:prstDash val="solid"/>
                      <a:round/>
                      <a:headEnd type="none" w="med" len="med"/>
                      <a:tailEnd type="none" w="med" len="med"/>
                    </a:lnR>
                    <a:lnT w="12700" cap="flat" cmpd="sng" algn="ctr">
                      <a:solidFill>
                        <a:srgbClr val="008080"/>
                      </a:solidFill>
                      <a:prstDash val="solid"/>
                      <a:round/>
                      <a:headEnd type="none" w="med" len="med"/>
                      <a:tailEnd type="none" w="med" len="med"/>
                    </a:lnT>
                    <a:lnB w="12700" cap="flat" cmpd="sng" algn="ctr">
                      <a:solidFill>
                        <a:srgbClr val="008080"/>
                      </a:solidFill>
                      <a:prstDash val="solid"/>
                      <a:round/>
                      <a:headEnd type="none" w="med" len="med"/>
                      <a:tailEnd type="none" w="med" len="med"/>
                    </a:lnB>
                    <a:lnTlToBr>
                      <a:noFill/>
                    </a:lnTlToBr>
                    <a:lnBlToTr>
                      <a:noFill/>
                    </a:lnBlToTr>
                    <a:solidFill>
                      <a:srgbClr val="D6E0F5"/>
                    </a:solidFill>
                  </a:tcPr>
                </a:tc>
              </a:tr>
              <a:tr h="368269">
                <a:tc>
                  <a:txBody>
                    <a:bodyPr/>
                    <a:lstStyle/>
                    <a:p>
                      <a:pPr marL="457200" marR="0" lvl="0" indent="-342900" algn="l" defTabSz="914400" rtl="0" eaLnBrk="1" fontAlgn="b" latinLnBrk="0" hangingPunct="1">
                        <a:lnSpc>
                          <a:spcPct val="100000"/>
                        </a:lnSpc>
                        <a:spcBef>
                          <a:spcPct val="0"/>
                        </a:spcBef>
                        <a:spcAft>
                          <a:spcPct val="0"/>
                        </a:spcAft>
                        <a:buClr>
                          <a:schemeClr val="accent1"/>
                        </a:buClr>
                        <a:buSzTx/>
                        <a:buFont typeface="Zapf Dingbats"/>
                        <a:buNone/>
                        <a:tabLst/>
                      </a:pPr>
                      <a:r>
                        <a:rPr kumimoji="0" lang="en-US" sz="1800" b="0" i="0" u="none" strike="noStrike" cap="none" normalizeH="0" baseline="0" dirty="0" smtClean="0">
                          <a:ln>
                            <a:noFill/>
                          </a:ln>
                          <a:solidFill>
                            <a:srgbClr val="000000"/>
                          </a:solidFill>
                          <a:effectLst/>
                          <a:latin typeface="Arial" pitchFamily="34" charset="0"/>
                          <a:ea typeface="ヒラギノ角ゴ Pro W3"/>
                          <a:cs typeface="Arial" pitchFamily="34" charset="0"/>
                        </a:rPr>
                        <a:t>Pill</a:t>
                      </a:r>
                    </a:p>
                  </a:txBody>
                  <a:tcPr marT="45716" marB="45716" anchor="b" horzOverflow="overflow">
                    <a:lnL w="12700" cap="flat" cmpd="sng" algn="ctr">
                      <a:solidFill>
                        <a:srgbClr val="008080"/>
                      </a:solidFill>
                      <a:prstDash val="solid"/>
                      <a:round/>
                      <a:headEnd type="none" w="med" len="med"/>
                      <a:tailEnd type="none" w="med" len="med"/>
                    </a:lnL>
                    <a:lnR w="12700" cap="flat" cmpd="sng" algn="ctr">
                      <a:solidFill>
                        <a:srgbClr val="008080"/>
                      </a:solidFill>
                      <a:prstDash val="solid"/>
                      <a:round/>
                      <a:headEnd type="none" w="med" len="med"/>
                      <a:tailEnd type="none" w="med" len="med"/>
                    </a:lnR>
                    <a:lnT w="12700" cap="flat" cmpd="sng" algn="ctr">
                      <a:solidFill>
                        <a:srgbClr val="008080"/>
                      </a:solidFill>
                      <a:prstDash val="solid"/>
                      <a:round/>
                      <a:headEnd type="none" w="med" len="med"/>
                      <a:tailEnd type="none" w="med" len="med"/>
                    </a:lnT>
                    <a:lnB w="12700" cap="flat" cmpd="sng" algn="ctr">
                      <a:solidFill>
                        <a:srgbClr val="00808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accent1"/>
                        </a:buClr>
                        <a:buSzTx/>
                        <a:buFont typeface="Zapf Dingbats"/>
                        <a:buNone/>
                        <a:tabLst/>
                      </a:pPr>
                      <a:r>
                        <a:rPr kumimoji="0" lang="en-US" sz="1800" b="0" i="0" u="none" strike="noStrike" kern="1200" cap="none" normalizeH="0" baseline="0" dirty="0" smtClean="0">
                          <a:ln>
                            <a:noFill/>
                          </a:ln>
                          <a:solidFill>
                            <a:srgbClr val="000000"/>
                          </a:solidFill>
                          <a:effectLst/>
                          <a:latin typeface="Arial" pitchFamily="34" charset="0"/>
                          <a:ea typeface="ヒラギノ角ゴ Pro W3"/>
                          <a:cs typeface="ヒラギノ角ゴ Pro W3"/>
                        </a:rPr>
                        <a:t>90</a:t>
                      </a:r>
                    </a:p>
                  </a:txBody>
                  <a:tcPr marT="45716" marB="45716" anchor="ctr" horzOverflow="overflow">
                    <a:lnL w="12700" cap="flat" cmpd="sng" algn="ctr">
                      <a:solidFill>
                        <a:srgbClr val="008080"/>
                      </a:solidFill>
                      <a:prstDash val="solid"/>
                      <a:round/>
                      <a:headEnd type="none" w="med" len="med"/>
                      <a:tailEnd type="none" w="med" len="med"/>
                    </a:lnL>
                    <a:lnR w="12700" cap="flat" cmpd="sng" algn="ctr">
                      <a:solidFill>
                        <a:srgbClr val="003366"/>
                      </a:solidFill>
                      <a:prstDash val="solid"/>
                      <a:round/>
                      <a:headEnd type="none" w="med" len="med"/>
                      <a:tailEnd type="none" w="med" len="med"/>
                    </a:lnR>
                    <a:lnT w="12700" cap="flat" cmpd="sng" algn="ctr">
                      <a:solidFill>
                        <a:srgbClr val="008080"/>
                      </a:solidFill>
                      <a:prstDash val="solid"/>
                      <a:round/>
                      <a:headEnd type="none" w="med" len="med"/>
                      <a:tailEnd type="none" w="med" len="med"/>
                    </a:lnT>
                    <a:lnB w="12700" cap="flat" cmpd="sng" algn="ctr">
                      <a:solidFill>
                        <a:srgbClr val="008080"/>
                      </a:solidFill>
                      <a:prstDash val="solid"/>
                      <a:round/>
                      <a:headEnd type="none" w="med" len="med"/>
                      <a:tailEnd type="none" w="med" len="med"/>
                    </a:lnB>
                    <a:lnTlToBr>
                      <a:noFill/>
                    </a:lnTlToBr>
                    <a:lnBlToTr>
                      <a:noFill/>
                    </a:lnBlToTr>
                    <a:noFill/>
                  </a:tcPr>
                </a:tc>
              </a:tr>
              <a:tr h="368269">
                <a:tc>
                  <a:txBody>
                    <a:bodyPr/>
                    <a:lstStyle/>
                    <a:p>
                      <a:pPr marL="457200" marR="0" lvl="0" indent="-342900" algn="l" defTabSz="914400" rtl="0" eaLnBrk="1" fontAlgn="b" latinLnBrk="0" hangingPunct="1">
                        <a:lnSpc>
                          <a:spcPct val="100000"/>
                        </a:lnSpc>
                        <a:spcBef>
                          <a:spcPct val="0"/>
                        </a:spcBef>
                        <a:spcAft>
                          <a:spcPct val="0"/>
                        </a:spcAft>
                        <a:buClr>
                          <a:schemeClr val="accent1"/>
                        </a:buClr>
                        <a:buSzTx/>
                        <a:buFont typeface="Zapf Dingbats"/>
                        <a:buNone/>
                        <a:tabLst/>
                      </a:pPr>
                      <a:r>
                        <a:rPr kumimoji="0" lang="en-US" sz="1800" b="0" i="0" u="none" strike="noStrike" cap="none" normalizeH="0" baseline="0" dirty="0" smtClean="0">
                          <a:ln>
                            <a:noFill/>
                          </a:ln>
                          <a:solidFill>
                            <a:srgbClr val="000000"/>
                          </a:solidFill>
                          <a:effectLst/>
                          <a:latin typeface="Arial" pitchFamily="34" charset="0"/>
                          <a:ea typeface="ヒラギノ角ゴ Pro W3"/>
                          <a:cs typeface="Arial" pitchFamily="34" charset="0"/>
                        </a:rPr>
                        <a:t>Injectable</a:t>
                      </a:r>
                    </a:p>
                  </a:txBody>
                  <a:tcPr marT="45716" marB="45716" anchor="b" horzOverflow="overflow">
                    <a:lnL w="12700" cap="flat" cmpd="sng" algn="ctr">
                      <a:solidFill>
                        <a:srgbClr val="008080"/>
                      </a:solidFill>
                      <a:prstDash val="solid"/>
                      <a:round/>
                      <a:headEnd type="none" w="med" len="med"/>
                      <a:tailEnd type="none" w="med" len="med"/>
                    </a:lnL>
                    <a:lnR w="12700" cap="flat" cmpd="sng" algn="ctr">
                      <a:solidFill>
                        <a:srgbClr val="008080"/>
                      </a:solidFill>
                      <a:prstDash val="solid"/>
                      <a:round/>
                      <a:headEnd type="none" w="med" len="med"/>
                      <a:tailEnd type="none" w="med" len="med"/>
                    </a:lnR>
                    <a:lnT w="12700" cap="flat" cmpd="sng" algn="ctr">
                      <a:solidFill>
                        <a:srgbClr val="008080"/>
                      </a:solidFill>
                      <a:prstDash val="solid"/>
                      <a:round/>
                      <a:headEnd type="none" w="med" len="med"/>
                      <a:tailEnd type="none" w="med" len="med"/>
                    </a:lnT>
                    <a:lnB w="12700" cap="flat" cmpd="sng" algn="ctr">
                      <a:solidFill>
                        <a:srgbClr val="00808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accent1"/>
                        </a:buClr>
                        <a:buSzTx/>
                        <a:buFont typeface="Zapf Dingbats"/>
                        <a:buNone/>
                        <a:tabLst/>
                      </a:pPr>
                      <a:r>
                        <a:rPr kumimoji="0" lang="en-US" sz="1800" b="0" i="0" u="none" strike="noStrike" kern="1200" cap="none" normalizeH="0" baseline="0" dirty="0" smtClean="0">
                          <a:ln>
                            <a:noFill/>
                          </a:ln>
                          <a:solidFill>
                            <a:srgbClr val="000000"/>
                          </a:solidFill>
                          <a:effectLst/>
                          <a:latin typeface="Arial" pitchFamily="34" charset="0"/>
                          <a:ea typeface="ヒラギノ角ゴ Pro W3"/>
                          <a:cs typeface="ヒラギノ角ゴ Pro W3"/>
                        </a:rPr>
                        <a:t>60</a:t>
                      </a:r>
                    </a:p>
                  </a:txBody>
                  <a:tcPr marT="45716" marB="45716" anchor="ctr" horzOverflow="overflow">
                    <a:lnL w="12700" cap="flat" cmpd="sng" algn="ctr">
                      <a:solidFill>
                        <a:srgbClr val="008080"/>
                      </a:solidFill>
                      <a:prstDash val="solid"/>
                      <a:round/>
                      <a:headEnd type="none" w="med" len="med"/>
                      <a:tailEnd type="none" w="med" len="med"/>
                    </a:lnL>
                    <a:lnR w="12700" cap="flat" cmpd="sng" algn="ctr">
                      <a:solidFill>
                        <a:srgbClr val="008080"/>
                      </a:solidFill>
                      <a:prstDash val="solid"/>
                      <a:round/>
                      <a:headEnd type="none" w="med" len="med"/>
                      <a:tailEnd type="none" w="med" len="med"/>
                    </a:lnR>
                    <a:lnT w="12700" cap="flat" cmpd="sng" algn="ctr">
                      <a:solidFill>
                        <a:srgbClr val="008080"/>
                      </a:solidFill>
                      <a:prstDash val="solid"/>
                      <a:round/>
                      <a:headEnd type="none" w="med" len="med"/>
                      <a:tailEnd type="none" w="med" len="med"/>
                    </a:lnT>
                    <a:lnB w="12700" cap="flat" cmpd="sng" algn="ctr">
                      <a:solidFill>
                        <a:srgbClr val="008080"/>
                      </a:solidFill>
                      <a:prstDash val="solid"/>
                      <a:round/>
                      <a:headEnd type="none" w="med" len="med"/>
                      <a:tailEnd type="none" w="med" len="med"/>
                    </a:lnB>
                    <a:lnTlToBr>
                      <a:noFill/>
                    </a:lnTlToBr>
                    <a:lnBlToTr>
                      <a:noFill/>
                    </a:lnBlToTr>
                    <a:noFill/>
                  </a:tcPr>
                </a:tc>
              </a:tr>
              <a:tr h="368269">
                <a:tc>
                  <a:txBody>
                    <a:bodyPr/>
                    <a:lstStyle/>
                    <a:p>
                      <a:pPr marL="457200" marR="0" lvl="0" indent="-342900" algn="l" defTabSz="914400" rtl="0" eaLnBrk="1" fontAlgn="b" latinLnBrk="0" hangingPunct="1">
                        <a:lnSpc>
                          <a:spcPct val="100000"/>
                        </a:lnSpc>
                        <a:spcBef>
                          <a:spcPct val="0"/>
                        </a:spcBef>
                        <a:spcAft>
                          <a:spcPct val="0"/>
                        </a:spcAft>
                        <a:buClr>
                          <a:schemeClr val="accent1"/>
                        </a:buClr>
                        <a:buSzTx/>
                        <a:buFont typeface="Zapf Dingbats"/>
                        <a:buNone/>
                        <a:tabLst/>
                      </a:pPr>
                      <a:r>
                        <a:rPr kumimoji="0" lang="en-US" sz="1800" b="0" i="0" u="none" strike="noStrike" cap="none" normalizeH="0" baseline="0" dirty="0" smtClean="0">
                          <a:ln>
                            <a:noFill/>
                          </a:ln>
                          <a:solidFill>
                            <a:srgbClr val="000000"/>
                          </a:solidFill>
                          <a:effectLst/>
                          <a:latin typeface="Arial" pitchFamily="34" charset="0"/>
                          <a:ea typeface="ヒラギノ角ゴ Pro W3"/>
                          <a:cs typeface="Arial" pitchFamily="34" charset="0"/>
                        </a:rPr>
                        <a:t>IUD  </a:t>
                      </a:r>
                      <a:r>
                        <a:rPr kumimoji="0" lang="en-US" sz="1600" b="0" i="0" u="none" strike="noStrike" cap="none" normalizeH="0" baseline="0" dirty="0" smtClean="0">
                          <a:ln>
                            <a:noFill/>
                          </a:ln>
                          <a:solidFill>
                            <a:srgbClr val="000000"/>
                          </a:solidFill>
                          <a:effectLst/>
                          <a:latin typeface="Arial" pitchFamily="34" charset="0"/>
                          <a:ea typeface="ヒラギノ角ゴ Pro W3"/>
                          <a:cs typeface="Arial" pitchFamily="34" charset="0"/>
                        </a:rPr>
                        <a:t>(</a:t>
                      </a:r>
                      <a:r>
                        <a:rPr kumimoji="0" lang="en-US" sz="1600" b="0" i="0" u="none" strike="noStrike" kern="1200" cap="none" normalizeH="0" baseline="0" dirty="0" smtClean="0">
                          <a:ln>
                            <a:noFill/>
                          </a:ln>
                          <a:solidFill>
                            <a:srgbClr val="000000"/>
                          </a:solidFill>
                          <a:effectLst/>
                          <a:latin typeface="Arial" pitchFamily="34" charset="0"/>
                          <a:ea typeface="ヒラギノ角ゴ Pro W3"/>
                          <a:cs typeface="Arial" pitchFamily="34" charset="0"/>
                        </a:rPr>
                        <a:t>CU-T 380A / LNG-IUS)</a:t>
                      </a:r>
                    </a:p>
                  </a:txBody>
                  <a:tcPr marT="45716" marB="45716" anchor="b" horzOverflow="overflow">
                    <a:lnL w="12700" cap="flat" cmpd="sng" algn="ctr">
                      <a:solidFill>
                        <a:srgbClr val="008080"/>
                      </a:solidFill>
                      <a:prstDash val="solid"/>
                      <a:round/>
                      <a:headEnd type="none" w="med" len="med"/>
                      <a:tailEnd type="none" w="med" len="med"/>
                    </a:lnL>
                    <a:lnR w="12700" cap="flat" cmpd="sng" algn="ctr">
                      <a:solidFill>
                        <a:srgbClr val="008080"/>
                      </a:solidFill>
                      <a:prstDash val="solid"/>
                      <a:round/>
                      <a:headEnd type="none" w="med" len="med"/>
                      <a:tailEnd type="none" w="med" len="med"/>
                    </a:lnR>
                    <a:lnT w="12700" cap="flat" cmpd="sng" algn="ctr">
                      <a:solidFill>
                        <a:srgbClr val="008080"/>
                      </a:solidFill>
                      <a:prstDash val="solid"/>
                      <a:round/>
                      <a:headEnd type="none" w="med" len="med"/>
                      <a:tailEnd type="none" w="med" len="med"/>
                    </a:lnT>
                    <a:lnB w="12700" cap="flat" cmpd="sng" algn="ctr">
                      <a:solidFill>
                        <a:srgbClr val="00808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accent1"/>
                        </a:buClr>
                        <a:buSzTx/>
                        <a:buFont typeface="Zapf Dingbats"/>
                        <a:buNone/>
                        <a:tabLst/>
                      </a:pPr>
                      <a:r>
                        <a:rPr kumimoji="0" lang="en-US" sz="1800" b="0" i="0" u="none" strike="noStrike" kern="1200" cap="none" normalizeH="0" baseline="0" dirty="0" smtClean="0">
                          <a:ln>
                            <a:noFill/>
                          </a:ln>
                          <a:solidFill>
                            <a:srgbClr val="000000"/>
                          </a:solidFill>
                          <a:effectLst/>
                          <a:latin typeface="Arial" pitchFamily="34" charset="0"/>
                          <a:ea typeface="ヒラギノ角ゴ Pro W3"/>
                          <a:cs typeface="ヒラギノ角ゴ Pro W3"/>
                        </a:rPr>
                        <a:t>8 / 2       </a:t>
                      </a:r>
                    </a:p>
                  </a:txBody>
                  <a:tcPr marT="45716" marB="45716" anchor="ctr" horzOverflow="overflow">
                    <a:lnL w="12700" cap="flat" cmpd="sng" algn="ctr">
                      <a:solidFill>
                        <a:srgbClr val="008080"/>
                      </a:solidFill>
                      <a:prstDash val="solid"/>
                      <a:round/>
                      <a:headEnd type="none" w="med" len="med"/>
                      <a:tailEnd type="none" w="med" len="med"/>
                    </a:lnL>
                    <a:lnR w="12700" cap="flat" cmpd="sng" algn="ctr">
                      <a:solidFill>
                        <a:srgbClr val="008080"/>
                      </a:solidFill>
                      <a:prstDash val="solid"/>
                      <a:round/>
                      <a:headEnd type="none" w="med" len="med"/>
                      <a:tailEnd type="none" w="med" len="med"/>
                    </a:lnR>
                    <a:lnT w="12700" cap="flat" cmpd="sng" algn="ctr">
                      <a:solidFill>
                        <a:srgbClr val="008080"/>
                      </a:solidFill>
                      <a:prstDash val="solid"/>
                      <a:round/>
                      <a:headEnd type="none" w="med" len="med"/>
                      <a:tailEnd type="none" w="med" len="med"/>
                    </a:lnT>
                    <a:lnB w="12700" cap="flat" cmpd="sng" algn="ctr">
                      <a:solidFill>
                        <a:srgbClr val="008080"/>
                      </a:solidFill>
                      <a:prstDash val="solid"/>
                      <a:round/>
                      <a:headEnd type="none" w="med" len="med"/>
                      <a:tailEnd type="none" w="med" len="med"/>
                    </a:lnB>
                    <a:lnTlToBr>
                      <a:noFill/>
                    </a:lnTlToBr>
                    <a:lnBlToTr>
                      <a:noFill/>
                    </a:lnBlToTr>
                    <a:noFill/>
                  </a:tcPr>
                </a:tc>
              </a:tr>
              <a:tr h="368269">
                <a:tc>
                  <a:txBody>
                    <a:bodyPr/>
                    <a:lstStyle/>
                    <a:p>
                      <a:pPr marL="457200" marR="0" lvl="0" indent="-342900" algn="l" defTabSz="914400" rtl="0" eaLnBrk="1" fontAlgn="b" latinLnBrk="0" hangingPunct="1">
                        <a:lnSpc>
                          <a:spcPct val="100000"/>
                        </a:lnSpc>
                        <a:spcBef>
                          <a:spcPct val="0"/>
                        </a:spcBef>
                        <a:spcAft>
                          <a:spcPct val="0"/>
                        </a:spcAft>
                        <a:buClr>
                          <a:schemeClr val="accent1"/>
                        </a:buClr>
                        <a:buSzTx/>
                        <a:buFont typeface="Zapf Dingbats"/>
                        <a:buNone/>
                        <a:tabLst/>
                      </a:pPr>
                      <a:r>
                        <a:rPr kumimoji="0" lang="en-US" sz="1800" b="0" i="0" u="none" strike="noStrike" cap="none" normalizeH="0" baseline="0" dirty="0" smtClean="0">
                          <a:ln>
                            <a:noFill/>
                          </a:ln>
                          <a:solidFill>
                            <a:srgbClr val="000000"/>
                          </a:solidFill>
                          <a:effectLst/>
                          <a:latin typeface="Arial" pitchFamily="34" charset="0"/>
                          <a:ea typeface="ヒラギノ角ゴ Pro W3"/>
                          <a:cs typeface="Arial" pitchFamily="34" charset="0"/>
                        </a:rPr>
                        <a:t>Female sterilization</a:t>
                      </a:r>
                    </a:p>
                  </a:txBody>
                  <a:tcPr marT="45716" marB="45716" anchor="b" horzOverflow="overflow">
                    <a:lnL w="12700" cap="flat" cmpd="sng" algn="ctr">
                      <a:solidFill>
                        <a:srgbClr val="008080"/>
                      </a:solidFill>
                      <a:prstDash val="solid"/>
                      <a:round/>
                      <a:headEnd type="none" w="med" len="med"/>
                      <a:tailEnd type="none" w="med" len="med"/>
                    </a:lnL>
                    <a:lnR w="12700" cap="flat" cmpd="sng" algn="ctr">
                      <a:solidFill>
                        <a:srgbClr val="008080"/>
                      </a:solidFill>
                      <a:prstDash val="solid"/>
                      <a:round/>
                      <a:headEnd type="none" w="med" len="med"/>
                      <a:tailEnd type="none" w="med" len="med"/>
                    </a:lnR>
                    <a:lnT w="12700" cap="flat" cmpd="sng" algn="ctr">
                      <a:solidFill>
                        <a:srgbClr val="008080"/>
                      </a:solidFill>
                      <a:prstDash val="solid"/>
                      <a:round/>
                      <a:headEnd type="none" w="med" len="med"/>
                      <a:tailEnd type="none" w="med" len="med"/>
                    </a:lnT>
                    <a:lnB w="12700" cap="flat" cmpd="sng" algn="ctr">
                      <a:solidFill>
                        <a:srgbClr val="00808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accent1"/>
                        </a:buClr>
                        <a:buSzTx/>
                        <a:buFont typeface="Zapf Dingbats"/>
                        <a:buNone/>
                        <a:tabLst/>
                      </a:pPr>
                      <a:r>
                        <a:rPr kumimoji="0" lang="en-US" sz="1800" b="0" i="0" u="none" strike="noStrike" kern="1200" cap="none" normalizeH="0" baseline="0" dirty="0" smtClean="0">
                          <a:ln>
                            <a:noFill/>
                          </a:ln>
                          <a:solidFill>
                            <a:srgbClr val="000000"/>
                          </a:solidFill>
                          <a:effectLst/>
                          <a:latin typeface="Arial" pitchFamily="34" charset="0"/>
                          <a:ea typeface="ヒラギノ角ゴ Pro W3"/>
                          <a:cs typeface="ヒラギノ角ゴ Pro W3"/>
                        </a:rPr>
                        <a:t>5</a:t>
                      </a:r>
                    </a:p>
                  </a:txBody>
                  <a:tcPr marT="45716" marB="45716" anchor="ctr" horzOverflow="overflow">
                    <a:lnL w="12700" cap="flat" cmpd="sng" algn="ctr">
                      <a:solidFill>
                        <a:srgbClr val="008080"/>
                      </a:solidFill>
                      <a:prstDash val="solid"/>
                      <a:round/>
                      <a:headEnd type="none" w="med" len="med"/>
                      <a:tailEnd type="none" w="med" len="med"/>
                    </a:lnL>
                    <a:lnR w="12700" cap="flat" cmpd="sng" algn="ctr">
                      <a:solidFill>
                        <a:srgbClr val="008080"/>
                      </a:solidFill>
                      <a:prstDash val="solid"/>
                      <a:round/>
                      <a:headEnd type="none" w="med" len="med"/>
                      <a:tailEnd type="none" w="med" len="med"/>
                    </a:lnR>
                    <a:lnT w="12700" cap="flat" cmpd="sng" algn="ctr">
                      <a:solidFill>
                        <a:srgbClr val="008080"/>
                      </a:solidFill>
                      <a:prstDash val="solid"/>
                      <a:round/>
                      <a:headEnd type="none" w="med" len="med"/>
                      <a:tailEnd type="none" w="med" len="med"/>
                    </a:lnT>
                    <a:lnB w="12700" cap="flat" cmpd="sng" algn="ctr">
                      <a:solidFill>
                        <a:srgbClr val="008080"/>
                      </a:solidFill>
                      <a:prstDash val="solid"/>
                      <a:round/>
                      <a:headEnd type="none" w="med" len="med"/>
                      <a:tailEnd type="none" w="med" len="med"/>
                    </a:lnB>
                    <a:lnTlToBr>
                      <a:noFill/>
                    </a:lnTlToBr>
                    <a:lnBlToTr>
                      <a:noFill/>
                    </a:lnBlToTr>
                    <a:noFill/>
                  </a:tcPr>
                </a:tc>
              </a:tr>
              <a:tr h="368269">
                <a:tc>
                  <a:txBody>
                    <a:bodyPr/>
                    <a:lstStyle/>
                    <a:p>
                      <a:pPr marL="457200" marR="0" lvl="0" indent="-342900" algn="l" defTabSz="914400" rtl="0" eaLnBrk="1" fontAlgn="b" latinLnBrk="0" hangingPunct="1">
                        <a:lnSpc>
                          <a:spcPct val="100000"/>
                        </a:lnSpc>
                        <a:spcBef>
                          <a:spcPct val="0"/>
                        </a:spcBef>
                        <a:spcAft>
                          <a:spcPct val="0"/>
                        </a:spcAft>
                        <a:buClr>
                          <a:schemeClr val="accent1"/>
                        </a:buClr>
                        <a:buSzTx/>
                        <a:buFont typeface="Zapf Dingbats"/>
                        <a:buNone/>
                        <a:tabLst/>
                      </a:pPr>
                      <a:r>
                        <a:rPr kumimoji="0" lang="en-US" sz="1800" b="0" i="0" u="none" strike="noStrike" cap="none" normalizeH="0" baseline="0" dirty="0" smtClean="0">
                          <a:ln>
                            <a:noFill/>
                          </a:ln>
                          <a:solidFill>
                            <a:srgbClr val="000000"/>
                          </a:solidFill>
                          <a:effectLst/>
                          <a:latin typeface="Arial" pitchFamily="34" charset="0"/>
                          <a:ea typeface="ヒラギノ角ゴ Pro W3"/>
                          <a:cs typeface="Arial" pitchFamily="34" charset="0"/>
                        </a:rPr>
                        <a:t>Vasectomy</a:t>
                      </a:r>
                    </a:p>
                  </a:txBody>
                  <a:tcPr marT="45716" marB="45716" anchor="b" horzOverflow="overflow">
                    <a:lnL w="12700" cap="flat" cmpd="sng" algn="ctr">
                      <a:solidFill>
                        <a:srgbClr val="008080"/>
                      </a:solidFill>
                      <a:prstDash val="solid"/>
                      <a:round/>
                      <a:headEnd type="none" w="med" len="med"/>
                      <a:tailEnd type="none" w="med" len="med"/>
                    </a:lnL>
                    <a:lnR w="12700" cap="flat" cmpd="sng" algn="ctr">
                      <a:solidFill>
                        <a:srgbClr val="008080"/>
                      </a:solidFill>
                      <a:prstDash val="solid"/>
                      <a:round/>
                      <a:headEnd type="none" w="med" len="med"/>
                      <a:tailEnd type="none" w="med" len="med"/>
                    </a:lnR>
                    <a:lnT w="12700" cap="flat" cmpd="sng" algn="ctr">
                      <a:solidFill>
                        <a:srgbClr val="008080"/>
                      </a:solidFill>
                      <a:prstDash val="solid"/>
                      <a:round/>
                      <a:headEnd type="none" w="med" len="med"/>
                      <a:tailEnd type="none" w="med" len="med"/>
                    </a:lnT>
                    <a:lnB w="12700" cap="flat" cmpd="sng" algn="ctr">
                      <a:solidFill>
                        <a:srgbClr val="00808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accent1"/>
                        </a:buClr>
                        <a:buSzTx/>
                        <a:buFont typeface="Zapf Dingbats"/>
                        <a:buNone/>
                        <a:tabLst/>
                      </a:pPr>
                      <a:r>
                        <a:rPr kumimoji="0" lang="en-US" sz="1800" b="0" i="0" u="none" strike="noStrike" kern="1200" cap="none" normalizeH="0" baseline="0" dirty="0" smtClean="0">
                          <a:ln>
                            <a:noFill/>
                          </a:ln>
                          <a:solidFill>
                            <a:srgbClr val="000000"/>
                          </a:solidFill>
                          <a:effectLst/>
                          <a:latin typeface="Arial" pitchFamily="34" charset="0"/>
                          <a:ea typeface="ヒラギノ角ゴ Pro W3"/>
                          <a:cs typeface="ヒラギノ角ゴ Pro W3"/>
                        </a:rPr>
                        <a:t>1.5</a:t>
                      </a:r>
                    </a:p>
                  </a:txBody>
                  <a:tcPr marT="45716" marB="45716" anchor="ctr" horzOverflow="overflow">
                    <a:lnL w="12700" cap="flat" cmpd="sng" algn="ctr">
                      <a:solidFill>
                        <a:srgbClr val="008080"/>
                      </a:solidFill>
                      <a:prstDash val="solid"/>
                      <a:round/>
                      <a:headEnd type="none" w="med" len="med"/>
                      <a:tailEnd type="none" w="med" len="med"/>
                    </a:lnL>
                    <a:lnR w="12700" cap="flat" cmpd="sng" algn="ctr">
                      <a:solidFill>
                        <a:srgbClr val="008080"/>
                      </a:solidFill>
                      <a:prstDash val="solid"/>
                      <a:round/>
                      <a:headEnd type="none" w="med" len="med"/>
                      <a:tailEnd type="none" w="med" len="med"/>
                    </a:lnR>
                    <a:lnT w="12700" cap="flat" cmpd="sng" algn="ctr">
                      <a:solidFill>
                        <a:srgbClr val="008080"/>
                      </a:solidFill>
                      <a:prstDash val="solid"/>
                      <a:round/>
                      <a:headEnd type="none" w="med" len="med"/>
                      <a:tailEnd type="none" w="med" len="med"/>
                    </a:lnT>
                    <a:lnB w="12700" cap="flat" cmpd="sng" algn="ctr">
                      <a:solidFill>
                        <a:srgbClr val="008080"/>
                      </a:solidFill>
                      <a:prstDash val="solid"/>
                      <a:round/>
                      <a:headEnd type="none" w="med" len="med"/>
                      <a:tailEnd type="none" w="med" len="med"/>
                    </a:lnB>
                    <a:lnTlToBr>
                      <a:noFill/>
                    </a:lnTlToBr>
                    <a:lnBlToTr>
                      <a:noFill/>
                    </a:lnBlToTr>
                    <a:noFill/>
                  </a:tcPr>
                </a:tc>
              </a:tr>
              <a:tr h="368269">
                <a:tc>
                  <a:txBody>
                    <a:bodyPr/>
                    <a:lstStyle/>
                    <a:p>
                      <a:pPr marL="457200" marR="0" lvl="0" indent="-342900" algn="l" defTabSz="914400" rtl="0" eaLnBrk="1" fontAlgn="b" latinLnBrk="0" hangingPunct="1">
                        <a:lnSpc>
                          <a:spcPct val="100000"/>
                        </a:lnSpc>
                        <a:spcBef>
                          <a:spcPct val="0"/>
                        </a:spcBef>
                        <a:spcAft>
                          <a:spcPct val="0"/>
                        </a:spcAft>
                        <a:buClr>
                          <a:schemeClr val="accent1"/>
                        </a:buClr>
                        <a:buSzTx/>
                        <a:buFont typeface="Zapf Dingbats"/>
                        <a:buNone/>
                        <a:tabLst/>
                      </a:pPr>
                      <a:r>
                        <a:rPr kumimoji="0" lang="en-US" sz="1800" b="0" i="0" u="none" strike="noStrike" cap="none" normalizeH="0" baseline="0" dirty="0" smtClean="0">
                          <a:ln>
                            <a:noFill/>
                          </a:ln>
                          <a:solidFill>
                            <a:srgbClr val="000000"/>
                          </a:solidFill>
                          <a:effectLst/>
                          <a:latin typeface="Arial" pitchFamily="34" charset="0"/>
                          <a:ea typeface="ヒラギノ角ゴ Pro W3"/>
                          <a:cs typeface="Arial" pitchFamily="34" charset="0"/>
                        </a:rPr>
                        <a:t>Implant</a:t>
                      </a:r>
                    </a:p>
                  </a:txBody>
                  <a:tcPr marT="45716" marB="45716" anchor="b" horzOverflow="overflow">
                    <a:lnL w="12700" cap="flat" cmpd="sng" algn="ctr">
                      <a:solidFill>
                        <a:srgbClr val="008080"/>
                      </a:solidFill>
                      <a:prstDash val="solid"/>
                      <a:round/>
                      <a:headEnd type="none" w="med" len="med"/>
                      <a:tailEnd type="none" w="med" len="med"/>
                    </a:lnL>
                    <a:lnR w="12700" cap="flat" cmpd="sng" algn="ctr">
                      <a:solidFill>
                        <a:srgbClr val="008080"/>
                      </a:solidFill>
                      <a:prstDash val="solid"/>
                      <a:round/>
                      <a:headEnd type="none" w="med" len="med"/>
                      <a:tailEnd type="none" w="med" len="med"/>
                    </a:lnR>
                    <a:lnT w="12700" cap="flat" cmpd="sng" algn="ctr">
                      <a:solidFill>
                        <a:srgbClr val="008080"/>
                      </a:solidFill>
                      <a:prstDash val="solid"/>
                      <a:round/>
                      <a:headEnd type="none" w="med" len="med"/>
                      <a:tailEnd type="none" w="med" len="med"/>
                    </a:lnT>
                    <a:lnB w="12700" cap="flat" cmpd="sng" algn="ctr">
                      <a:solidFill>
                        <a:srgbClr val="00808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chemeClr val="accent1"/>
                        </a:buClr>
                        <a:buSzTx/>
                        <a:buFont typeface="Zapf Dingbats"/>
                        <a:buNone/>
                        <a:tabLst/>
                      </a:pPr>
                      <a:r>
                        <a:rPr kumimoji="0" lang="en-US" sz="1800" b="0" i="0" u="none" strike="noStrike" kern="1200" cap="none" normalizeH="0" baseline="0" dirty="0" smtClean="0">
                          <a:ln>
                            <a:noFill/>
                          </a:ln>
                          <a:solidFill>
                            <a:srgbClr val="000000"/>
                          </a:solidFill>
                          <a:effectLst/>
                          <a:latin typeface="Arial" pitchFamily="34" charset="0"/>
                          <a:ea typeface="ヒラギノ角ゴ Pro W3"/>
                          <a:cs typeface="ヒラギノ角ゴ Pro W3"/>
                        </a:rPr>
                        <a:t>0.5</a:t>
                      </a:r>
                    </a:p>
                  </a:txBody>
                  <a:tcPr marT="45716" marB="45716" anchor="ctr" horzOverflow="overflow">
                    <a:lnL w="12700" cap="flat" cmpd="sng" algn="ctr">
                      <a:solidFill>
                        <a:srgbClr val="008080"/>
                      </a:solidFill>
                      <a:prstDash val="solid"/>
                      <a:round/>
                      <a:headEnd type="none" w="med" len="med"/>
                      <a:tailEnd type="none" w="med" len="med"/>
                    </a:lnL>
                    <a:lnR w="12700" cap="flat" cmpd="sng" algn="ctr">
                      <a:solidFill>
                        <a:srgbClr val="008080"/>
                      </a:solidFill>
                      <a:prstDash val="solid"/>
                      <a:round/>
                      <a:headEnd type="none" w="med" len="med"/>
                      <a:tailEnd type="none" w="med" len="med"/>
                    </a:lnR>
                    <a:lnT w="12700" cap="flat" cmpd="sng" algn="ctr">
                      <a:solidFill>
                        <a:srgbClr val="008080"/>
                      </a:solidFill>
                      <a:prstDash val="solid"/>
                      <a:round/>
                      <a:headEnd type="none" w="med" len="med"/>
                      <a:tailEnd type="none" w="med" len="med"/>
                    </a:lnT>
                    <a:lnB w="12700" cap="flat" cmpd="sng" algn="ctr">
                      <a:solidFill>
                        <a:srgbClr val="008080"/>
                      </a:solidFill>
                      <a:prstDash val="solid"/>
                      <a:round/>
                      <a:headEnd type="none" w="med" len="med"/>
                      <a:tailEnd type="none" w="med" len="med"/>
                    </a:lnB>
                    <a:lnTlToBr>
                      <a:noFill/>
                    </a:lnTlToBr>
                    <a:lnBlToTr>
                      <a:noFill/>
                    </a:lnBlToTr>
                    <a:noFill/>
                  </a:tcPr>
                </a:tc>
              </a:tr>
              <a:tr h="640120">
                <a:tc gridSpan="2">
                  <a:txBody>
                    <a:bodyPr/>
                    <a:lstStyle/>
                    <a:p>
                      <a:pPr marL="0" marR="0" lvl="0" indent="0" algn="l" defTabSz="457200" rtl="0" eaLnBrk="1" fontAlgn="base" latinLnBrk="0" hangingPunct="1">
                        <a:lnSpc>
                          <a:spcPct val="100000"/>
                        </a:lnSpc>
                        <a:spcBef>
                          <a:spcPts val="1200"/>
                        </a:spcBef>
                        <a:spcAft>
                          <a:spcPct val="0"/>
                        </a:spcAft>
                        <a:buClrTx/>
                        <a:buSzTx/>
                        <a:buFontTx/>
                        <a:buNone/>
                        <a:tabLst>
                          <a:tab pos="635000" algn="l"/>
                        </a:tabLst>
                      </a:pPr>
                      <a:r>
                        <a:rPr kumimoji="0" lang="en-US" sz="1400" b="1" i="0" u="none" strike="noStrike" cap="none" normalizeH="0" baseline="0" dirty="0" smtClean="0">
                          <a:ln>
                            <a:noFill/>
                          </a:ln>
                          <a:solidFill>
                            <a:srgbClr val="000000"/>
                          </a:solidFill>
                          <a:effectLst/>
                          <a:latin typeface="Arial" pitchFamily="34" charset="0"/>
                          <a:ea typeface="ＭＳ Ｐゴシック" pitchFamily="34" charset="-128"/>
                        </a:rPr>
                        <a:t>Source:</a:t>
                      </a:r>
                      <a:r>
                        <a:rPr kumimoji="0" lang="en-US" sz="1400" b="0" i="0" u="none" strike="noStrike" cap="none" normalizeH="0" baseline="0" dirty="0" smtClean="0">
                          <a:ln>
                            <a:noFill/>
                          </a:ln>
                          <a:solidFill>
                            <a:srgbClr val="000000"/>
                          </a:solidFill>
                          <a:effectLst/>
                          <a:latin typeface="Arial" pitchFamily="34" charset="0"/>
                          <a:ea typeface="ＭＳ Ｐゴシック" pitchFamily="34" charset="-128"/>
                        </a:rPr>
                        <a:t> </a:t>
                      </a:r>
                      <a:r>
                        <a:rPr kumimoji="0" lang="en-US" sz="1400" b="0" i="0" u="none" strike="noStrike" cap="none" normalizeH="0" baseline="0" dirty="0" err="1" smtClean="0">
                          <a:ln>
                            <a:noFill/>
                          </a:ln>
                          <a:solidFill>
                            <a:srgbClr val="000000"/>
                          </a:solidFill>
                          <a:effectLst/>
                          <a:latin typeface="Arial" pitchFamily="34" charset="0"/>
                          <a:ea typeface="ＭＳ Ｐゴシック" pitchFamily="34" charset="-128"/>
                        </a:rPr>
                        <a:t>Trussell</a:t>
                      </a:r>
                      <a:r>
                        <a:rPr kumimoji="0" lang="en-US" sz="1400" b="0" i="0" u="none" strike="noStrike" cap="none" normalizeH="0" baseline="0" dirty="0" smtClean="0">
                          <a:ln>
                            <a:noFill/>
                          </a:ln>
                          <a:solidFill>
                            <a:srgbClr val="000000"/>
                          </a:solidFill>
                          <a:effectLst/>
                          <a:latin typeface="Arial" pitchFamily="34" charset="0"/>
                          <a:ea typeface="ＭＳ Ｐゴシック" pitchFamily="34" charset="-128"/>
                        </a:rPr>
                        <a:t> J.,  </a:t>
                      </a:r>
                      <a:r>
                        <a:rPr kumimoji="0" lang="en-US" sz="1400" b="0" i="1" u="none" strike="noStrike" cap="none" normalizeH="0" baseline="0" dirty="0" smtClean="0">
                          <a:ln>
                            <a:noFill/>
                          </a:ln>
                          <a:solidFill>
                            <a:srgbClr val="000000"/>
                          </a:solidFill>
                          <a:effectLst/>
                          <a:latin typeface="Arial" pitchFamily="34" charset="0"/>
                          <a:ea typeface="ＭＳ Ｐゴシック" pitchFamily="34" charset="-128"/>
                        </a:rPr>
                        <a:t>Contraceptive Failure in the United States, </a:t>
                      </a:r>
                      <a:r>
                        <a:rPr kumimoji="0" lang="en-US" sz="1400" b="0" i="0" u="none" strike="noStrike" cap="none" normalizeH="0" baseline="0" dirty="0" smtClean="0">
                          <a:ln>
                            <a:noFill/>
                          </a:ln>
                          <a:solidFill>
                            <a:srgbClr val="000000"/>
                          </a:solidFill>
                          <a:effectLst/>
                          <a:latin typeface="Arial" pitchFamily="34" charset="0"/>
                          <a:ea typeface="ＭＳ Ｐゴシック" pitchFamily="34" charset="-128"/>
                        </a:rPr>
                        <a:t>Contraception 83 (2011) 397- 404, Elsevier Inc.</a:t>
                      </a:r>
                      <a:endParaRPr kumimoji="0" lang="en-US" sz="1800" b="0" i="0" u="none" strike="noStrike" cap="none" normalizeH="0" baseline="0" dirty="0" smtClean="0">
                        <a:ln>
                          <a:noFill/>
                        </a:ln>
                        <a:solidFill>
                          <a:srgbClr val="000000"/>
                        </a:solidFill>
                        <a:effectLst/>
                        <a:latin typeface="Arial" pitchFamily="34" charset="0"/>
                        <a:ea typeface="ＭＳ Ｐゴシック" pitchFamily="34" charset="-128"/>
                      </a:endParaRPr>
                    </a:p>
                  </a:txBody>
                  <a:tcPr marT="45716" marB="45716"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808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hMerge="1">
                  <a:txBody>
                    <a:bodyPr/>
                    <a:lstStyle/>
                    <a:p>
                      <a:endParaRPr lang="en-US"/>
                    </a:p>
                  </a:txBody>
                  <a:tcPr/>
                </a:tc>
              </a:tr>
            </a:tbl>
          </a:graphicData>
        </a:graphic>
      </p:graphicFrame>
    </p:spTree>
    <p:extLst>
      <p:ext uri="{BB962C8B-B14F-4D97-AF65-F5344CB8AC3E}">
        <p14:creationId xmlns:p14="http://schemas.microsoft.com/office/powerpoint/2010/main" val="13059525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381000" y="228600"/>
            <a:ext cx="8572500" cy="990600"/>
          </a:xfrm>
        </p:spPr>
        <p:txBody>
          <a:bodyPr/>
          <a:lstStyle/>
          <a:p>
            <a:pPr eaLnBrk="1" hangingPunct="1">
              <a:lnSpc>
                <a:spcPct val="95000"/>
              </a:lnSpc>
            </a:pPr>
            <a:r>
              <a:rPr lang="en-US" sz="2000" dirty="0" smtClean="0"/>
              <a:t>Male Condoms:</a:t>
            </a:r>
            <a:r>
              <a:rPr lang="en-US" sz="3600" dirty="0" smtClean="0"/>
              <a:t/>
            </a:r>
            <a:br>
              <a:rPr lang="en-US" sz="3600" dirty="0" smtClean="0"/>
            </a:br>
            <a:r>
              <a:rPr lang="en-US" sz="3600" dirty="0" smtClean="0"/>
              <a:t>Effectiveness for Preventing HIV</a:t>
            </a:r>
          </a:p>
        </p:txBody>
      </p:sp>
      <p:sp>
        <p:nvSpPr>
          <p:cNvPr id="14339" name="Rectangle 3"/>
          <p:cNvSpPr>
            <a:spLocks noGrp="1" noChangeArrowheads="1"/>
          </p:cNvSpPr>
          <p:nvPr>
            <p:ph type="body" idx="4294967295"/>
          </p:nvPr>
        </p:nvSpPr>
        <p:spPr>
          <a:xfrm>
            <a:off x="457200" y="1612900"/>
            <a:ext cx="8229600" cy="3416320"/>
          </a:xfrm>
        </p:spPr>
        <p:txBody>
          <a:bodyPr>
            <a:spAutoFit/>
          </a:bodyPr>
          <a:lstStyle/>
          <a:p>
            <a:pPr eaLnBrk="1" hangingPunct="1">
              <a:lnSpc>
                <a:spcPct val="100000"/>
              </a:lnSpc>
              <a:spcBef>
                <a:spcPts val="2400"/>
              </a:spcBef>
            </a:pPr>
            <a:r>
              <a:rPr lang="en-US" sz="2800" dirty="0" smtClean="0"/>
              <a:t>Correct and consistent use of condoms significantly reduces the risk of HIV infection in men and women.</a:t>
            </a:r>
          </a:p>
          <a:p>
            <a:pPr eaLnBrk="1" hangingPunct="1">
              <a:lnSpc>
                <a:spcPct val="100000"/>
              </a:lnSpc>
              <a:spcBef>
                <a:spcPts val="2400"/>
              </a:spcBef>
            </a:pPr>
            <a:r>
              <a:rPr lang="en-US" sz="2800" dirty="0" smtClean="0"/>
              <a:t>When used correctly with every act of sex, condoms prevent 80 to 95 out of 100 HIV infections that would have occurred without condoms.</a:t>
            </a:r>
          </a:p>
        </p:txBody>
      </p:sp>
      <p:sp>
        <p:nvSpPr>
          <p:cNvPr id="19460" name="Rectangle 4"/>
          <p:cNvSpPr>
            <a:spLocks noChangeArrowheads="1"/>
          </p:cNvSpPr>
          <p:nvPr/>
        </p:nvSpPr>
        <p:spPr bwMode="auto">
          <a:xfrm>
            <a:off x="457200" y="6324600"/>
            <a:ext cx="716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spcBef>
                <a:spcPct val="20000"/>
              </a:spcBef>
            </a:pPr>
            <a:r>
              <a:rPr lang="en-US" sz="1300" i="1" dirty="0">
                <a:solidFill>
                  <a:srgbClr val="000000"/>
                </a:solidFill>
              </a:rPr>
              <a:t>Source: Weller, 2002; WHO/RHR and JHU/CCP, 2011</a:t>
            </a:r>
            <a:r>
              <a:rPr lang="en-US" sz="1600" i="1" dirty="0">
                <a:solidFill>
                  <a:srgbClr val="000000"/>
                </a:solidFill>
              </a:rPr>
              <a:t>; </a:t>
            </a:r>
            <a:r>
              <a:rPr lang="en-US" sz="1300" i="1" dirty="0" err="1">
                <a:solidFill>
                  <a:srgbClr val="000000"/>
                </a:solidFill>
              </a:rPr>
              <a:t>Boily</a:t>
            </a:r>
            <a:r>
              <a:rPr lang="en-US" sz="1300" i="1" dirty="0">
                <a:solidFill>
                  <a:srgbClr val="000000"/>
                </a:solidFill>
              </a:rPr>
              <a:t>, 2009; </a:t>
            </a:r>
            <a:r>
              <a:rPr lang="en-US" sz="1300" i="1" dirty="0" smtClean="0">
                <a:solidFill>
                  <a:srgbClr val="000000"/>
                </a:solidFill>
              </a:rPr>
              <a:t/>
            </a:r>
            <a:br>
              <a:rPr lang="en-US" sz="1300" i="1" dirty="0" smtClean="0">
                <a:solidFill>
                  <a:srgbClr val="000000"/>
                </a:solidFill>
              </a:rPr>
            </a:br>
            <a:r>
              <a:rPr lang="en-US" sz="1300" i="1" dirty="0" smtClean="0">
                <a:solidFill>
                  <a:srgbClr val="000000"/>
                </a:solidFill>
              </a:rPr>
              <a:t>FHI</a:t>
            </a:r>
            <a:r>
              <a:rPr lang="en-US" sz="1300" i="1" dirty="0">
                <a:solidFill>
                  <a:srgbClr val="000000"/>
                </a:solidFill>
              </a:rPr>
              <a:t>, 2007; </a:t>
            </a:r>
            <a:r>
              <a:rPr lang="en-US" sz="1300" i="1" dirty="0" err="1">
                <a:solidFill>
                  <a:srgbClr val="000000"/>
                </a:solidFill>
              </a:rPr>
              <a:t>Minnis</a:t>
            </a:r>
            <a:r>
              <a:rPr lang="en-US" sz="1300" i="1" dirty="0">
                <a:solidFill>
                  <a:srgbClr val="000000"/>
                </a:solidFill>
              </a:rPr>
              <a:t> 2005.  </a:t>
            </a:r>
          </a:p>
        </p:txBody>
      </p:sp>
    </p:spTree>
    <p:extLst>
      <p:ext uri="{BB962C8B-B14F-4D97-AF65-F5344CB8AC3E}">
        <p14:creationId xmlns:p14="http://schemas.microsoft.com/office/powerpoint/2010/main" val="6699924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381000" y="228600"/>
            <a:ext cx="8229600" cy="1143000"/>
          </a:xfrm>
        </p:spPr>
        <p:txBody>
          <a:bodyPr/>
          <a:lstStyle/>
          <a:p>
            <a:pPr eaLnBrk="1" hangingPunct="1">
              <a:lnSpc>
                <a:spcPct val="95000"/>
              </a:lnSpc>
            </a:pPr>
            <a:r>
              <a:rPr lang="en-US" sz="3600" smtClean="0"/>
              <a:t>Characteristics of Male Condoms</a:t>
            </a:r>
          </a:p>
        </p:txBody>
      </p:sp>
      <p:sp>
        <p:nvSpPr>
          <p:cNvPr id="26627" name="Rectangle 3"/>
          <p:cNvSpPr>
            <a:spLocks noGrp="1" noChangeArrowheads="1"/>
          </p:cNvSpPr>
          <p:nvPr>
            <p:ph type="body" sz="half" idx="1"/>
          </p:nvPr>
        </p:nvSpPr>
        <p:spPr>
          <a:xfrm>
            <a:off x="381000" y="1600200"/>
            <a:ext cx="4267200" cy="5181600"/>
          </a:xfrm>
        </p:spPr>
        <p:txBody>
          <a:bodyPr/>
          <a:lstStyle/>
          <a:p>
            <a:pPr eaLnBrk="1" hangingPunct="1">
              <a:lnSpc>
                <a:spcPct val="95000"/>
              </a:lnSpc>
              <a:spcBef>
                <a:spcPct val="30000"/>
              </a:spcBef>
            </a:pPr>
            <a:r>
              <a:rPr lang="en-US" sz="2700" dirty="0" smtClean="0"/>
              <a:t>Safe and easy to use</a:t>
            </a:r>
          </a:p>
          <a:p>
            <a:pPr eaLnBrk="1" hangingPunct="1">
              <a:lnSpc>
                <a:spcPct val="95000"/>
              </a:lnSpc>
              <a:spcBef>
                <a:spcPts val="1800"/>
              </a:spcBef>
            </a:pPr>
            <a:r>
              <a:rPr lang="en-US" sz="2700" dirty="0" smtClean="0"/>
              <a:t>Widely available</a:t>
            </a:r>
          </a:p>
          <a:p>
            <a:pPr eaLnBrk="1" hangingPunct="1">
              <a:lnSpc>
                <a:spcPct val="95000"/>
              </a:lnSpc>
              <a:spcBef>
                <a:spcPts val="1800"/>
              </a:spcBef>
            </a:pPr>
            <a:r>
              <a:rPr lang="en-US" sz="2700" dirty="0" smtClean="0"/>
              <a:t>Effective for preventing pregnancy and STIs when used consistently and correctly </a:t>
            </a:r>
          </a:p>
          <a:p>
            <a:pPr eaLnBrk="1" hangingPunct="1">
              <a:lnSpc>
                <a:spcPct val="95000"/>
              </a:lnSpc>
              <a:spcBef>
                <a:spcPts val="1800"/>
              </a:spcBef>
            </a:pPr>
            <a:r>
              <a:rPr lang="en-US" sz="2700" dirty="0" smtClean="0"/>
              <a:t>No hormonal side effects</a:t>
            </a:r>
          </a:p>
          <a:p>
            <a:pPr eaLnBrk="1" hangingPunct="1">
              <a:lnSpc>
                <a:spcPct val="95000"/>
              </a:lnSpc>
              <a:spcBef>
                <a:spcPts val="1800"/>
              </a:spcBef>
            </a:pPr>
            <a:r>
              <a:rPr lang="en-US" sz="2700" dirty="0" smtClean="0"/>
              <a:t>Can be used as backup method of contraception</a:t>
            </a:r>
          </a:p>
          <a:p>
            <a:pPr eaLnBrk="1" hangingPunct="1">
              <a:lnSpc>
                <a:spcPct val="95000"/>
              </a:lnSpc>
              <a:spcBef>
                <a:spcPct val="30000"/>
              </a:spcBef>
            </a:pPr>
            <a:endParaRPr lang="en-US" sz="2700" dirty="0" smtClean="0"/>
          </a:p>
        </p:txBody>
      </p:sp>
      <p:sp>
        <p:nvSpPr>
          <p:cNvPr id="26628" name="Rectangle 6"/>
          <p:cNvSpPr>
            <a:spLocks noGrp="1" noChangeArrowheads="1"/>
          </p:cNvSpPr>
          <p:nvPr>
            <p:ph type="body" sz="half" idx="2"/>
          </p:nvPr>
        </p:nvSpPr>
        <p:spPr>
          <a:xfrm>
            <a:off x="4648200" y="1600200"/>
            <a:ext cx="4191000" cy="5029200"/>
          </a:xfrm>
        </p:spPr>
        <p:txBody>
          <a:bodyPr/>
          <a:lstStyle/>
          <a:p>
            <a:pPr>
              <a:lnSpc>
                <a:spcPct val="95000"/>
              </a:lnSpc>
              <a:spcBef>
                <a:spcPct val="30000"/>
              </a:spcBef>
            </a:pPr>
            <a:r>
              <a:rPr lang="en-US" sz="2700" dirty="0" smtClean="0"/>
              <a:t>Can help men with premature ejaculation </a:t>
            </a:r>
          </a:p>
          <a:p>
            <a:pPr eaLnBrk="1" hangingPunct="1">
              <a:lnSpc>
                <a:spcPct val="95000"/>
              </a:lnSpc>
              <a:spcBef>
                <a:spcPts val="1800"/>
              </a:spcBef>
            </a:pPr>
            <a:r>
              <a:rPr lang="en-US" sz="2700" dirty="0" smtClean="0"/>
              <a:t>Do not require provider’s help</a:t>
            </a:r>
          </a:p>
          <a:p>
            <a:pPr eaLnBrk="1" hangingPunct="1">
              <a:lnSpc>
                <a:spcPct val="95000"/>
              </a:lnSpc>
              <a:spcBef>
                <a:spcPts val="1800"/>
              </a:spcBef>
            </a:pPr>
            <a:r>
              <a:rPr lang="en-US" sz="2700" dirty="0" smtClean="0"/>
              <a:t>Protect women from PID, cervical cancer</a:t>
            </a:r>
          </a:p>
          <a:p>
            <a:pPr eaLnBrk="1" hangingPunct="1">
              <a:lnSpc>
                <a:spcPct val="95000"/>
              </a:lnSpc>
              <a:spcBef>
                <a:spcPts val="1800"/>
              </a:spcBef>
            </a:pPr>
            <a:r>
              <a:rPr lang="en-US" sz="2700" dirty="0" smtClean="0"/>
              <a:t>Available in a variety of sizes, flavors and textures</a:t>
            </a:r>
          </a:p>
          <a:p>
            <a:pPr eaLnBrk="1" hangingPunct="1">
              <a:lnSpc>
                <a:spcPct val="95000"/>
              </a:lnSpc>
              <a:spcBef>
                <a:spcPct val="30000"/>
              </a:spcBef>
            </a:pPr>
            <a:endParaRPr lang="en-US" sz="1400" dirty="0" smtClean="0"/>
          </a:p>
        </p:txBody>
      </p:sp>
      <p:pic>
        <p:nvPicPr>
          <p:cNvPr id="26629" name="Picture 8" descr="CondomSolidPa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7450" y="654050"/>
            <a:ext cx="1454150" cy="125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1472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6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uiExpand="1"/>
      <p:bldP spid="26628" grpId="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381000" y="228600"/>
            <a:ext cx="8229600" cy="1143000"/>
          </a:xfrm>
        </p:spPr>
        <p:txBody>
          <a:bodyPr/>
          <a:lstStyle/>
          <a:p>
            <a:pPr eaLnBrk="1" hangingPunct="1">
              <a:lnSpc>
                <a:spcPct val="95000"/>
              </a:lnSpc>
            </a:pPr>
            <a:r>
              <a:rPr lang="en-US" sz="3600" smtClean="0"/>
              <a:t>Characteristics of Male Condoms</a:t>
            </a:r>
          </a:p>
        </p:txBody>
      </p:sp>
      <p:sp>
        <p:nvSpPr>
          <p:cNvPr id="27651" name="Rectangle 6"/>
          <p:cNvSpPr>
            <a:spLocks noGrp="1" noChangeArrowheads="1"/>
          </p:cNvSpPr>
          <p:nvPr>
            <p:ph type="body" sz="half" idx="4294967295"/>
          </p:nvPr>
        </p:nvSpPr>
        <p:spPr>
          <a:xfrm>
            <a:off x="533399" y="1828800"/>
            <a:ext cx="7772401" cy="4800600"/>
          </a:xfrm>
        </p:spPr>
        <p:txBody>
          <a:bodyPr/>
          <a:lstStyle/>
          <a:p>
            <a:pPr eaLnBrk="1" hangingPunct="1">
              <a:lnSpc>
                <a:spcPct val="100000"/>
              </a:lnSpc>
              <a:spcBef>
                <a:spcPts val="1200"/>
              </a:spcBef>
            </a:pPr>
            <a:r>
              <a:rPr lang="en-US" sz="2800" dirty="0" smtClean="0"/>
              <a:t>As commonly used, less effective than many other methods</a:t>
            </a:r>
          </a:p>
          <a:p>
            <a:pPr eaLnBrk="1" hangingPunct="1">
              <a:lnSpc>
                <a:spcPct val="100000"/>
              </a:lnSpc>
              <a:spcBef>
                <a:spcPts val="1200"/>
              </a:spcBef>
            </a:pPr>
            <a:r>
              <a:rPr lang="en-US" sz="2800" dirty="0" smtClean="0"/>
              <a:t>Require partner communication and cooperation</a:t>
            </a:r>
          </a:p>
          <a:p>
            <a:pPr eaLnBrk="1" hangingPunct="1">
              <a:lnSpc>
                <a:spcPct val="100000"/>
              </a:lnSpc>
              <a:spcBef>
                <a:spcPts val="1200"/>
              </a:spcBef>
            </a:pPr>
            <a:r>
              <a:rPr lang="en-US" sz="2800" dirty="0" smtClean="0"/>
              <a:t>Require motivation to put on before any physical contact occurs</a:t>
            </a:r>
          </a:p>
          <a:p>
            <a:pPr eaLnBrk="1" hangingPunct="1">
              <a:lnSpc>
                <a:spcPct val="100000"/>
              </a:lnSpc>
              <a:spcBef>
                <a:spcPts val="1200"/>
              </a:spcBef>
            </a:pPr>
            <a:r>
              <a:rPr lang="en-US" sz="2800" dirty="0" smtClean="0"/>
              <a:t>Latex condoms can be damaged by oil-based lubricants, heat, humidity or light</a:t>
            </a:r>
          </a:p>
          <a:p>
            <a:pPr eaLnBrk="1" hangingPunct="1">
              <a:lnSpc>
                <a:spcPct val="100000"/>
              </a:lnSpc>
              <a:spcBef>
                <a:spcPts val="1200"/>
              </a:spcBef>
            </a:pPr>
            <a:r>
              <a:rPr lang="en-US" sz="2800" dirty="0" smtClean="0"/>
              <a:t>May reduce sensation</a:t>
            </a:r>
          </a:p>
          <a:p>
            <a:pPr eaLnBrk="1" hangingPunct="1">
              <a:lnSpc>
                <a:spcPct val="100000"/>
              </a:lnSpc>
              <a:spcBef>
                <a:spcPts val="1200"/>
              </a:spcBef>
              <a:buFontTx/>
              <a:buNone/>
            </a:pPr>
            <a:endParaRPr lang="en-US" sz="2800" dirty="0" smtClean="0"/>
          </a:p>
          <a:p>
            <a:pPr eaLnBrk="1" hangingPunct="1">
              <a:lnSpc>
                <a:spcPct val="100000"/>
              </a:lnSpc>
              <a:spcBef>
                <a:spcPts val="1200"/>
              </a:spcBef>
            </a:pPr>
            <a:endParaRPr lang="en-US" sz="2800" dirty="0" smtClean="0"/>
          </a:p>
        </p:txBody>
      </p:sp>
      <p:pic>
        <p:nvPicPr>
          <p:cNvPr id="27652" name="Picture 8" descr="CondomSolidPa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7600" y="730250"/>
            <a:ext cx="1454150" cy="125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TextBox 1"/>
          <p:cNvSpPr txBox="1">
            <a:spLocks noChangeArrowheads="1"/>
          </p:cNvSpPr>
          <p:nvPr/>
        </p:nvSpPr>
        <p:spPr bwMode="auto">
          <a:xfrm>
            <a:off x="457200" y="1428750"/>
            <a:ext cx="5486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hangingPunct="1"/>
            <a:r>
              <a:rPr lang="en-US" sz="2000" i="1" dirty="0">
                <a:solidFill>
                  <a:srgbClr val="000000"/>
                </a:solidFill>
              </a:rPr>
              <a:t>(continued)</a:t>
            </a:r>
          </a:p>
        </p:txBody>
      </p:sp>
    </p:spTree>
    <p:extLst>
      <p:ext uri="{BB962C8B-B14F-4D97-AF65-F5344CB8AC3E}">
        <p14:creationId xmlns:p14="http://schemas.microsoft.com/office/powerpoint/2010/main" val="3530658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6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p:bldLst>
  </p:timing>
</p:sld>
</file>

<file path=ppt/theme/theme1.xml><?xml version="1.0" encoding="utf-8"?>
<a:theme xmlns:a="http://schemas.openxmlformats.org/drawingml/2006/main" name="TRP Template">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Default Design 13">
        <a:dk1>
          <a:srgbClr val="000000"/>
        </a:dk1>
        <a:lt1>
          <a:srgbClr val="FFFFFF"/>
        </a:lt1>
        <a:dk2>
          <a:srgbClr val="000000"/>
        </a:dk2>
        <a:lt2>
          <a:srgbClr val="080808"/>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14">
        <a:dk1>
          <a:srgbClr val="000000"/>
        </a:dk1>
        <a:lt1>
          <a:srgbClr val="5F5F5F"/>
        </a:lt1>
        <a:dk2>
          <a:srgbClr val="FFFFFF"/>
        </a:dk2>
        <a:lt2>
          <a:srgbClr val="080808"/>
        </a:lt2>
        <a:accent1>
          <a:srgbClr val="BBE0E3"/>
        </a:accent1>
        <a:accent2>
          <a:srgbClr val="333399"/>
        </a:accent2>
        <a:accent3>
          <a:srgbClr val="B6B6B6"/>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15">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16">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59A3FD"/>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Default Design">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3_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a:ln>
              <a:noFill/>
            </a:ln>
            <a:solidFill>
              <a:schemeClr val="tx1"/>
            </a:solidFill>
            <a:effectLst/>
            <a:latin typeface="Arial" charset="0"/>
          </a:defRPr>
        </a:defPPr>
      </a:lstStyle>
    </a:lnDef>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Default Design 13">
        <a:dk1>
          <a:srgbClr val="000000"/>
        </a:dk1>
        <a:lt1>
          <a:srgbClr val="FFFFFF"/>
        </a:lt1>
        <a:dk2>
          <a:srgbClr val="000000"/>
        </a:dk2>
        <a:lt2>
          <a:srgbClr val="080808"/>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14">
        <a:dk1>
          <a:srgbClr val="000000"/>
        </a:dk1>
        <a:lt1>
          <a:srgbClr val="5F5F5F"/>
        </a:lt1>
        <a:dk2>
          <a:srgbClr val="FFFFFF"/>
        </a:dk2>
        <a:lt2>
          <a:srgbClr val="080808"/>
        </a:lt2>
        <a:accent1>
          <a:srgbClr val="BBE0E3"/>
        </a:accent1>
        <a:accent2>
          <a:srgbClr val="333399"/>
        </a:accent2>
        <a:accent3>
          <a:srgbClr val="B6B6B6"/>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15">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16">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59A3FD"/>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Default Design">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Default Design 13">
        <a:dk1>
          <a:srgbClr val="000000"/>
        </a:dk1>
        <a:lt1>
          <a:srgbClr val="FFFFFF"/>
        </a:lt1>
        <a:dk2>
          <a:srgbClr val="000000"/>
        </a:dk2>
        <a:lt2>
          <a:srgbClr val="080808"/>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14">
        <a:dk1>
          <a:srgbClr val="000000"/>
        </a:dk1>
        <a:lt1>
          <a:srgbClr val="5F5F5F"/>
        </a:lt1>
        <a:dk2>
          <a:srgbClr val="FFFFFF"/>
        </a:dk2>
        <a:lt2>
          <a:srgbClr val="080808"/>
        </a:lt2>
        <a:accent1>
          <a:srgbClr val="BBE0E3"/>
        </a:accent1>
        <a:accent2>
          <a:srgbClr val="333399"/>
        </a:accent2>
        <a:accent3>
          <a:srgbClr val="B6B6B6"/>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15">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16">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59A3FD"/>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TRP Template</Template>
  <TotalTime>708</TotalTime>
  <Words>1193</Words>
  <Application>Microsoft Office PowerPoint</Application>
  <PresentationFormat>On-screen Show (4:3)</PresentationFormat>
  <Paragraphs>164</Paragraphs>
  <Slides>11</Slides>
  <Notes>11</Notes>
  <HiddenSlides>0</HiddenSlides>
  <MMClips>0</MMClips>
  <ScaleCrop>false</ScaleCrop>
  <HeadingPairs>
    <vt:vector size="4" baseType="variant">
      <vt:variant>
        <vt:lpstr>Theme</vt:lpstr>
      </vt:variant>
      <vt:variant>
        <vt:i4>4</vt:i4>
      </vt:variant>
      <vt:variant>
        <vt:lpstr>Slide Titles</vt:lpstr>
      </vt:variant>
      <vt:variant>
        <vt:i4>11</vt:i4>
      </vt:variant>
    </vt:vector>
  </HeadingPairs>
  <TitlesOfParts>
    <vt:vector size="15" baseType="lpstr">
      <vt:lpstr>TRP Template</vt:lpstr>
      <vt:lpstr>3_Default Design</vt:lpstr>
      <vt:lpstr>Custom Design</vt:lpstr>
      <vt:lpstr>1_Default Design</vt:lpstr>
      <vt:lpstr>PowerPoint Presentation</vt:lpstr>
      <vt:lpstr>Male Condoms: Objectives</vt:lpstr>
      <vt:lpstr>What Are Male Condoms?</vt:lpstr>
      <vt:lpstr>PowerPoint Presentation</vt:lpstr>
      <vt:lpstr>PowerPoint Presentation</vt:lpstr>
      <vt:lpstr>Male Condoms: Dual Protection</vt:lpstr>
      <vt:lpstr> Contraceptive Effectiveness</vt:lpstr>
      <vt:lpstr>Relative Effectiveness of FP Methods </vt:lpstr>
      <vt:lpstr>Male Condoms: Effectiveness for Preventing HIV</vt:lpstr>
      <vt:lpstr>Characteristics of Male Condoms</vt:lpstr>
      <vt:lpstr>Characteristics of Male Condoms</vt:lpstr>
    </vt:vector>
  </TitlesOfParts>
  <Company>Pathfinder International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for Training Clinicians to Provide   Male and Female Condoms</dc:title>
  <dc:creator>MayraN</dc:creator>
  <cp:lastModifiedBy>MayraN</cp:lastModifiedBy>
  <cp:revision>49</cp:revision>
  <cp:lastPrinted>2012-09-26T20:25:58Z</cp:lastPrinted>
  <dcterms:created xsi:type="dcterms:W3CDTF">2012-09-25T20:13:59Z</dcterms:created>
  <dcterms:modified xsi:type="dcterms:W3CDTF">2012-10-02T02:31:53Z</dcterms:modified>
</cp:coreProperties>
</file>